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1" r:id="rId4"/>
  </p:sldMasterIdLst>
  <p:notesMasterIdLst>
    <p:notesMasterId r:id="rId46"/>
  </p:notesMasterIdLst>
  <p:sldIdLst>
    <p:sldId id="256" r:id="rId5"/>
    <p:sldId id="258" r:id="rId6"/>
    <p:sldId id="260" r:id="rId7"/>
    <p:sldId id="262" r:id="rId8"/>
    <p:sldId id="264" r:id="rId9"/>
    <p:sldId id="265" r:id="rId10"/>
    <p:sldId id="266" r:id="rId11"/>
    <p:sldId id="267" r:id="rId12"/>
    <p:sldId id="344" r:id="rId13"/>
    <p:sldId id="345" r:id="rId14"/>
    <p:sldId id="346" r:id="rId15"/>
    <p:sldId id="347" r:id="rId16"/>
    <p:sldId id="281" r:id="rId17"/>
    <p:sldId id="277" r:id="rId18"/>
    <p:sldId id="278" r:id="rId19"/>
    <p:sldId id="348" r:id="rId20"/>
    <p:sldId id="279" r:id="rId21"/>
    <p:sldId id="349" r:id="rId22"/>
    <p:sldId id="350" r:id="rId23"/>
    <p:sldId id="351" r:id="rId24"/>
    <p:sldId id="352" r:id="rId25"/>
    <p:sldId id="283" r:id="rId26"/>
    <p:sldId id="353" r:id="rId27"/>
    <p:sldId id="354" r:id="rId28"/>
    <p:sldId id="355" r:id="rId29"/>
    <p:sldId id="288" r:id="rId30"/>
    <p:sldId id="289" r:id="rId31"/>
    <p:sldId id="296" r:id="rId32"/>
    <p:sldId id="358" r:id="rId33"/>
    <p:sldId id="359" r:id="rId34"/>
    <p:sldId id="360" r:id="rId35"/>
    <p:sldId id="361" r:id="rId36"/>
    <p:sldId id="362" r:id="rId37"/>
    <p:sldId id="299" r:id="rId38"/>
    <p:sldId id="300" r:id="rId39"/>
    <p:sldId id="305" r:id="rId40"/>
    <p:sldId id="303" r:id="rId41"/>
    <p:sldId id="306" r:id="rId42"/>
    <p:sldId id="356" r:id="rId43"/>
    <p:sldId id="357" r:id="rId44"/>
    <p:sldId id="308" r:id="rId45"/>
  </p:sldIdLst>
  <p:sldSz cx="9144000" cy="5143500" type="screen16x9"/>
  <p:notesSz cx="6858000" cy="9144000"/>
  <p:embeddedFontLst>
    <p:embeddedFont>
      <p:font typeface="Calibri" panose="020F0502020204030204" pitchFamily="34" charset="0"/>
      <p:regular r:id="rId47"/>
      <p:bold r:id="rId48"/>
      <p:italic r:id="rId49"/>
      <p:boldItalic r:id="rId50"/>
    </p:embeddedFont>
    <p:embeddedFont>
      <p:font typeface="Montserrat" panose="00000500000000000000" pitchFamily="2" charset="0"/>
      <p:regular r:id="rId51"/>
      <p:bold r:id="rId52"/>
      <p:italic r:id="rId53"/>
      <p:boldItalic r:id="rId54"/>
    </p:embeddedFont>
    <p:embeddedFont>
      <p:font typeface="Montserrat Medium" panose="00000600000000000000" pitchFamily="2" charset="0"/>
      <p:regular r:id="rId55"/>
      <p:bold r:id="rId56"/>
      <p:italic r:id="rId57"/>
      <p:boldItalic r:id="rId58"/>
    </p:embeddedFont>
    <p:embeddedFont>
      <p:font typeface="Playfair Display" panose="00000500000000000000" pitchFamily="2" charset="0"/>
      <p:regular r:id="rId59"/>
      <p:bold r:id="rId60"/>
      <p:italic r:id="rId61"/>
      <p:boldItalic r:id="rId62"/>
    </p:embeddedFont>
    <p:embeddedFont>
      <p:font typeface="Quicksand" panose="020B0604020202020204" charset="0"/>
      <p:regular r:id="rId63"/>
      <p:bold r:id="rId64"/>
    </p:embeddedFont>
    <p:embeddedFont>
      <p:font typeface="Roboto" panose="02000000000000000000" pitchFamily="2"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5507A9-D9F3-4265-BC0E-FB95508D64BA}" v="2870" dt="2023-10-31T08:58:21.957"/>
  </p1510:revLst>
</p1510:revInfo>
</file>

<file path=ppt/tableStyles.xml><?xml version="1.0" encoding="utf-8"?>
<a:tblStyleLst xmlns:a="http://schemas.openxmlformats.org/drawingml/2006/main" def="{21E6153F-6E48-4D98-8F19-EB15548386E9}">
  <a:tblStyle styleId="{21E6153F-6E48-4D98-8F19-EB15548386E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4954" autoAdjust="0"/>
  </p:normalViewPr>
  <p:slideViewPr>
    <p:cSldViewPr snapToGrid="0">
      <p:cViewPr varScale="1">
        <p:scale>
          <a:sx n="102" d="100"/>
          <a:sy n="102" d="100"/>
        </p:scale>
        <p:origin x="1363" y="101"/>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font" Target="fonts/font17.fntdata"/><Relationship Id="rId68" Type="http://schemas.openxmlformats.org/officeDocument/2006/relationships/font" Target="fonts/font22.fntdata"/><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font" Target="fonts/font20.fntdata"/><Relationship Id="rId7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5.fntdata"/><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font" Target="fonts/font21.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N THI HIEP 20190818" userId="9e4ca953-d1e4-4e5e-91f1-4155d322d040" providerId="ADAL" clId="{4A5507A9-D9F3-4265-BC0E-FB95508D64BA}"/>
    <pc:docChg chg="undo custSel addSld delSld modSld sldOrd delMainMaster">
      <pc:chgData name="PHAN THI HIEP 20190818" userId="9e4ca953-d1e4-4e5e-91f1-4155d322d040" providerId="ADAL" clId="{4A5507A9-D9F3-4265-BC0E-FB95508D64BA}" dt="2023-10-31T08:58:21.957" v="7630"/>
      <pc:docMkLst>
        <pc:docMk/>
      </pc:docMkLst>
      <pc:sldChg chg="modSp mod">
        <pc:chgData name="PHAN THI HIEP 20190818" userId="9e4ca953-d1e4-4e5e-91f1-4155d322d040" providerId="ADAL" clId="{4A5507A9-D9F3-4265-BC0E-FB95508D64BA}" dt="2023-10-31T06:30:51.166" v="2016" actId="1036"/>
        <pc:sldMkLst>
          <pc:docMk/>
          <pc:sldMk cId="0" sldId="262"/>
        </pc:sldMkLst>
        <pc:spChg chg="mod">
          <ac:chgData name="PHAN THI HIEP 20190818" userId="9e4ca953-d1e4-4e5e-91f1-4155d322d040" providerId="ADAL" clId="{4A5507A9-D9F3-4265-BC0E-FB95508D64BA}" dt="2023-10-31T06:30:51.166" v="2016" actId="1036"/>
          <ac:spMkLst>
            <pc:docMk/>
            <pc:sldMk cId="0" sldId="262"/>
            <ac:spMk id="2" creationId="{48F384D1-E9D2-C0A4-03BB-3C2CAEF9C444}"/>
          </ac:spMkLst>
        </pc:spChg>
        <pc:spChg chg="mod">
          <ac:chgData name="PHAN THI HIEP 20190818" userId="9e4ca953-d1e4-4e5e-91f1-4155d322d040" providerId="ADAL" clId="{4A5507A9-D9F3-4265-BC0E-FB95508D64BA}" dt="2023-10-31T04:36:18.576" v="755" actId="20578"/>
          <ac:spMkLst>
            <pc:docMk/>
            <pc:sldMk cId="0" sldId="262"/>
            <ac:spMk id="511" creationId="{00000000-0000-0000-0000-000000000000}"/>
          </ac:spMkLst>
        </pc:spChg>
      </pc:sldChg>
      <pc:sldChg chg="modSp mod">
        <pc:chgData name="PHAN THI HIEP 20190818" userId="9e4ca953-d1e4-4e5e-91f1-4155d322d040" providerId="ADAL" clId="{4A5507A9-D9F3-4265-BC0E-FB95508D64BA}" dt="2023-10-31T06:31:03.922" v="2020" actId="1036"/>
        <pc:sldMkLst>
          <pc:docMk/>
          <pc:sldMk cId="0" sldId="264"/>
        </pc:sldMkLst>
        <pc:spChg chg="mod">
          <ac:chgData name="PHAN THI HIEP 20190818" userId="9e4ca953-d1e4-4e5e-91f1-4155d322d040" providerId="ADAL" clId="{4A5507A9-D9F3-4265-BC0E-FB95508D64BA}" dt="2023-10-31T06:31:03.922" v="2020" actId="1036"/>
          <ac:spMkLst>
            <pc:docMk/>
            <pc:sldMk cId="0" sldId="264"/>
            <ac:spMk id="4" creationId="{E8D3B725-42EB-7F1E-AB98-CBB1A183657F}"/>
          </ac:spMkLst>
        </pc:spChg>
        <pc:spChg chg="mod">
          <ac:chgData name="PHAN THI HIEP 20190818" userId="9e4ca953-d1e4-4e5e-91f1-4155d322d040" providerId="ADAL" clId="{4A5507A9-D9F3-4265-BC0E-FB95508D64BA}" dt="2023-10-31T06:30:53.955" v="2017" actId="1076"/>
          <ac:spMkLst>
            <pc:docMk/>
            <pc:sldMk cId="0" sldId="264"/>
            <ac:spMk id="534" creationId="{00000000-0000-0000-0000-000000000000}"/>
          </ac:spMkLst>
        </pc:spChg>
      </pc:sldChg>
      <pc:sldChg chg="modSp mod">
        <pc:chgData name="PHAN THI HIEP 20190818" userId="9e4ca953-d1e4-4e5e-91f1-4155d322d040" providerId="ADAL" clId="{4A5507A9-D9F3-4265-BC0E-FB95508D64BA}" dt="2023-10-31T06:31:13.204" v="2021" actId="113"/>
        <pc:sldMkLst>
          <pc:docMk/>
          <pc:sldMk cId="0" sldId="266"/>
        </pc:sldMkLst>
        <pc:spChg chg="mod">
          <ac:chgData name="PHAN THI HIEP 20190818" userId="9e4ca953-d1e4-4e5e-91f1-4155d322d040" providerId="ADAL" clId="{4A5507A9-D9F3-4265-BC0E-FB95508D64BA}" dt="2023-10-31T06:31:13.204" v="2021" actId="113"/>
          <ac:spMkLst>
            <pc:docMk/>
            <pc:sldMk cId="0" sldId="266"/>
            <ac:spMk id="5" creationId="{3B51A528-0089-1C63-08DB-FF7177EB3362}"/>
          </ac:spMkLst>
        </pc:spChg>
      </pc:sldChg>
      <pc:sldChg chg="modSp mod">
        <pc:chgData name="PHAN THI HIEP 20190818" userId="9e4ca953-d1e4-4e5e-91f1-4155d322d040" providerId="ADAL" clId="{4A5507A9-D9F3-4265-BC0E-FB95508D64BA}" dt="2023-10-31T06:31:21.166" v="2022" actId="113"/>
        <pc:sldMkLst>
          <pc:docMk/>
          <pc:sldMk cId="0" sldId="267"/>
        </pc:sldMkLst>
        <pc:spChg chg="mod">
          <ac:chgData name="PHAN THI HIEP 20190818" userId="9e4ca953-d1e4-4e5e-91f1-4155d322d040" providerId="ADAL" clId="{4A5507A9-D9F3-4265-BC0E-FB95508D64BA}" dt="2023-10-31T06:31:21.166" v="2022" actId="113"/>
          <ac:spMkLst>
            <pc:docMk/>
            <pc:sldMk cId="0" sldId="267"/>
            <ac:spMk id="4" creationId="{F33AB6F9-C7DC-513B-171B-E5B12047DEDB}"/>
          </ac:spMkLst>
        </pc:spChg>
      </pc:sldChg>
      <pc:sldChg chg="del">
        <pc:chgData name="PHAN THI HIEP 20190818" userId="9e4ca953-d1e4-4e5e-91f1-4155d322d040" providerId="ADAL" clId="{4A5507A9-D9F3-4265-BC0E-FB95508D64BA}" dt="2023-10-31T05:42:42.898" v="756" actId="2696"/>
        <pc:sldMkLst>
          <pc:docMk/>
          <pc:sldMk cId="0" sldId="268"/>
        </pc:sldMkLst>
      </pc:sldChg>
      <pc:sldChg chg="del">
        <pc:chgData name="PHAN THI HIEP 20190818" userId="9e4ca953-d1e4-4e5e-91f1-4155d322d040" providerId="ADAL" clId="{4A5507A9-D9F3-4265-BC0E-FB95508D64BA}" dt="2023-10-31T05:42:57.419" v="757" actId="2696"/>
        <pc:sldMkLst>
          <pc:docMk/>
          <pc:sldMk cId="0" sldId="269"/>
        </pc:sldMkLst>
      </pc:sldChg>
      <pc:sldChg chg="del">
        <pc:chgData name="PHAN THI HIEP 20190818" userId="9e4ca953-d1e4-4e5e-91f1-4155d322d040" providerId="ADAL" clId="{4A5507A9-D9F3-4265-BC0E-FB95508D64BA}" dt="2023-10-31T05:47:06.126" v="763" actId="2696"/>
        <pc:sldMkLst>
          <pc:docMk/>
          <pc:sldMk cId="0" sldId="270"/>
        </pc:sldMkLst>
      </pc:sldChg>
      <pc:sldChg chg="addSp delSp modSp del mod">
        <pc:chgData name="PHAN THI HIEP 20190818" userId="9e4ca953-d1e4-4e5e-91f1-4155d322d040" providerId="ADAL" clId="{4A5507A9-D9F3-4265-BC0E-FB95508D64BA}" dt="2023-10-31T05:58:43.375" v="821" actId="2696"/>
        <pc:sldMkLst>
          <pc:docMk/>
          <pc:sldMk cId="0" sldId="271"/>
        </pc:sldMkLst>
        <pc:spChg chg="add del mod">
          <ac:chgData name="PHAN THI HIEP 20190818" userId="9e4ca953-d1e4-4e5e-91f1-4155d322d040" providerId="ADAL" clId="{4A5507A9-D9F3-4265-BC0E-FB95508D64BA}" dt="2023-10-31T05:47:30.177" v="767" actId="21"/>
          <ac:spMkLst>
            <pc:docMk/>
            <pc:sldMk cId="0" sldId="271"/>
            <ac:spMk id="3" creationId="{2C0D0D5E-2D86-90AD-2891-D2CCA9DD9E0C}"/>
          </ac:spMkLst>
        </pc:spChg>
        <pc:spChg chg="del mod">
          <ac:chgData name="PHAN THI HIEP 20190818" userId="9e4ca953-d1e4-4e5e-91f1-4155d322d040" providerId="ADAL" clId="{4A5507A9-D9F3-4265-BC0E-FB95508D64BA}" dt="2023-10-31T05:47:24.940" v="766" actId="21"/>
          <ac:spMkLst>
            <pc:docMk/>
            <pc:sldMk cId="0" sldId="271"/>
            <ac:spMk id="736" creationId="{00000000-0000-0000-0000-000000000000}"/>
          </ac:spMkLst>
        </pc:spChg>
        <pc:graphicFrameChg chg="del">
          <ac:chgData name="PHAN THI HIEP 20190818" userId="9e4ca953-d1e4-4e5e-91f1-4155d322d040" providerId="ADAL" clId="{4A5507A9-D9F3-4265-BC0E-FB95508D64BA}" dt="2023-10-31T05:47:20.475" v="764" actId="21"/>
          <ac:graphicFrameMkLst>
            <pc:docMk/>
            <pc:sldMk cId="0" sldId="271"/>
            <ac:graphicFrameMk id="737" creationId="{00000000-0000-0000-0000-000000000000}"/>
          </ac:graphicFrameMkLst>
        </pc:graphicFrameChg>
        <pc:picChg chg="add mod">
          <ac:chgData name="PHAN THI HIEP 20190818" userId="9e4ca953-d1e4-4e5e-91f1-4155d322d040" providerId="ADAL" clId="{4A5507A9-D9F3-4265-BC0E-FB95508D64BA}" dt="2023-10-31T05:55:02.566" v="778" actId="1076"/>
          <ac:picMkLst>
            <pc:docMk/>
            <pc:sldMk cId="0" sldId="271"/>
            <ac:picMk id="1026" creationId="{9CCC8863-B861-2D04-846F-CD8641A9F544}"/>
          </ac:picMkLst>
        </pc:picChg>
        <pc:picChg chg="add mod">
          <ac:chgData name="PHAN THI HIEP 20190818" userId="9e4ca953-d1e4-4e5e-91f1-4155d322d040" providerId="ADAL" clId="{4A5507A9-D9F3-4265-BC0E-FB95508D64BA}" dt="2023-10-31T05:55:05.350" v="779" actId="1076"/>
          <ac:picMkLst>
            <pc:docMk/>
            <pc:sldMk cId="0" sldId="271"/>
            <ac:picMk id="1028" creationId="{779D77F9-ABB6-DB75-BA97-5A751AE3E46C}"/>
          </ac:picMkLst>
        </pc:picChg>
      </pc:sldChg>
      <pc:sldChg chg="modSp add del">
        <pc:chgData name="PHAN THI HIEP 20190818" userId="9e4ca953-d1e4-4e5e-91f1-4155d322d040" providerId="ADAL" clId="{4A5507A9-D9F3-4265-BC0E-FB95508D64BA}" dt="2023-10-31T05:58:59.575" v="825" actId="2696"/>
        <pc:sldMkLst>
          <pc:docMk/>
          <pc:sldMk cId="280280038" sldId="271"/>
        </pc:sldMkLst>
        <pc:picChg chg="mod">
          <ac:chgData name="PHAN THI HIEP 20190818" userId="9e4ca953-d1e4-4e5e-91f1-4155d322d040" providerId="ADAL" clId="{4A5507A9-D9F3-4265-BC0E-FB95508D64BA}" dt="2023-10-31T05:58:50.613" v="823" actId="1076"/>
          <ac:picMkLst>
            <pc:docMk/>
            <pc:sldMk cId="280280038" sldId="271"/>
            <ac:picMk id="1026" creationId="{9CCC8863-B861-2D04-846F-CD8641A9F544}"/>
          </ac:picMkLst>
        </pc:picChg>
      </pc:sldChg>
      <pc:sldChg chg="add del setBg modNotes">
        <pc:chgData name="PHAN THI HIEP 20190818" userId="9e4ca953-d1e4-4e5e-91f1-4155d322d040" providerId="ADAL" clId="{4A5507A9-D9F3-4265-BC0E-FB95508D64BA}" dt="2023-10-31T08:51:52.579" v="7584" actId="2696"/>
        <pc:sldMkLst>
          <pc:docMk/>
          <pc:sldMk cId="0" sldId="272"/>
        </pc:sldMkLst>
      </pc:sldChg>
      <pc:sldChg chg="del">
        <pc:chgData name="PHAN THI HIEP 20190818" userId="9e4ca953-d1e4-4e5e-91f1-4155d322d040" providerId="ADAL" clId="{4A5507A9-D9F3-4265-BC0E-FB95508D64BA}" dt="2023-10-31T05:46:03.886" v="762" actId="2696"/>
        <pc:sldMkLst>
          <pc:docMk/>
          <pc:sldMk cId="0" sldId="273"/>
        </pc:sldMkLst>
      </pc:sldChg>
      <pc:sldChg chg="addSp delSp modSp del mod chgLayout">
        <pc:chgData name="PHAN THI HIEP 20190818" userId="9e4ca953-d1e4-4e5e-91f1-4155d322d040" providerId="ADAL" clId="{4A5507A9-D9F3-4265-BC0E-FB95508D64BA}" dt="2023-10-31T05:46:00.296" v="761" actId="2696"/>
        <pc:sldMkLst>
          <pc:docMk/>
          <pc:sldMk cId="0" sldId="274"/>
        </pc:sldMkLst>
        <pc:spChg chg="add del mod">
          <ac:chgData name="PHAN THI HIEP 20190818" userId="9e4ca953-d1e4-4e5e-91f1-4155d322d040" providerId="ADAL" clId="{4A5507A9-D9F3-4265-BC0E-FB95508D64BA}" dt="2023-10-31T05:45:50.585" v="760" actId="6264"/>
          <ac:spMkLst>
            <pc:docMk/>
            <pc:sldMk cId="0" sldId="274"/>
            <ac:spMk id="2" creationId="{9FA1A248-1A1F-0B4A-AB86-3681B61EEB5C}"/>
          </ac:spMkLst>
        </pc:spChg>
        <pc:spChg chg="add del mod">
          <ac:chgData name="PHAN THI HIEP 20190818" userId="9e4ca953-d1e4-4e5e-91f1-4155d322d040" providerId="ADAL" clId="{4A5507A9-D9F3-4265-BC0E-FB95508D64BA}" dt="2023-10-31T05:45:50.585" v="760" actId="6264"/>
          <ac:spMkLst>
            <pc:docMk/>
            <pc:sldMk cId="0" sldId="274"/>
            <ac:spMk id="3" creationId="{98D3E7B7-7763-0F8B-591E-347C6D96BBF0}"/>
          </ac:spMkLst>
        </pc:spChg>
        <pc:spChg chg="add del mod">
          <ac:chgData name="PHAN THI HIEP 20190818" userId="9e4ca953-d1e4-4e5e-91f1-4155d322d040" providerId="ADAL" clId="{4A5507A9-D9F3-4265-BC0E-FB95508D64BA}" dt="2023-10-31T05:45:50.585" v="760" actId="6264"/>
          <ac:spMkLst>
            <pc:docMk/>
            <pc:sldMk cId="0" sldId="274"/>
            <ac:spMk id="4" creationId="{BC0CB4AD-772D-3907-B678-351DA162F8AF}"/>
          </ac:spMkLst>
        </pc:spChg>
        <pc:spChg chg="add del mod">
          <ac:chgData name="PHAN THI HIEP 20190818" userId="9e4ca953-d1e4-4e5e-91f1-4155d322d040" providerId="ADAL" clId="{4A5507A9-D9F3-4265-BC0E-FB95508D64BA}" dt="2023-10-31T05:45:50.585" v="760" actId="6264"/>
          <ac:spMkLst>
            <pc:docMk/>
            <pc:sldMk cId="0" sldId="274"/>
            <ac:spMk id="5" creationId="{A2343018-159A-C95F-4827-AF8CB69F4752}"/>
          </ac:spMkLst>
        </pc:spChg>
        <pc:spChg chg="add del mod">
          <ac:chgData name="PHAN THI HIEP 20190818" userId="9e4ca953-d1e4-4e5e-91f1-4155d322d040" providerId="ADAL" clId="{4A5507A9-D9F3-4265-BC0E-FB95508D64BA}" dt="2023-10-31T05:45:50.585" v="760" actId="6264"/>
          <ac:spMkLst>
            <pc:docMk/>
            <pc:sldMk cId="0" sldId="274"/>
            <ac:spMk id="6" creationId="{2DD70C25-90A5-08A1-7A0D-02DC097037C0}"/>
          </ac:spMkLst>
        </pc:spChg>
        <pc:spChg chg="add del mod">
          <ac:chgData name="PHAN THI HIEP 20190818" userId="9e4ca953-d1e4-4e5e-91f1-4155d322d040" providerId="ADAL" clId="{4A5507A9-D9F3-4265-BC0E-FB95508D64BA}" dt="2023-10-31T05:45:50.585" v="760" actId="6264"/>
          <ac:spMkLst>
            <pc:docMk/>
            <pc:sldMk cId="0" sldId="274"/>
            <ac:spMk id="7" creationId="{1676E354-FA0C-8FF4-A3E7-4DFA6564225A}"/>
          </ac:spMkLst>
        </pc:spChg>
        <pc:spChg chg="add del mod">
          <ac:chgData name="PHAN THI HIEP 20190818" userId="9e4ca953-d1e4-4e5e-91f1-4155d322d040" providerId="ADAL" clId="{4A5507A9-D9F3-4265-BC0E-FB95508D64BA}" dt="2023-10-31T05:45:50.585" v="760" actId="6264"/>
          <ac:spMkLst>
            <pc:docMk/>
            <pc:sldMk cId="0" sldId="274"/>
            <ac:spMk id="8" creationId="{21909D3E-8D0A-E328-2FC7-5EB141F394E9}"/>
          </ac:spMkLst>
        </pc:spChg>
        <pc:spChg chg="add del mod">
          <ac:chgData name="PHAN THI HIEP 20190818" userId="9e4ca953-d1e4-4e5e-91f1-4155d322d040" providerId="ADAL" clId="{4A5507A9-D9F3-4265-BC0E-FB95508D64BA}" dt="2023-10-31T05:45:50.585" v="760" actId="6264"/>
          <ac:spMkLst>
            <pc:docMk/>
            <pc:sldMk cId="0" sldId="274"/>
            <ac:spMk id="9" creationId="{6D4D7751-C9CC-4210-19FB-D1A94255CA83}"/>
          </ac:spMkLst>
        </pc:spChg>
        <pc:spChg chg="add del mod">
          <ac:chgData name="PHAN THI HIEP 20190818" userId="9e4ca953-d1e4-4e5e-91f1-4155d322d040" providerId="ADAL" clId="{4A5507A9-D9F3-4265-BC0E-FB95508D64BA}" dt="2023-10-31T05:45:50.585" v="760" actId="6264"/>
          <ac:spMkLst>
            <pc:docMk/>
            <pc:sldMk cId="0" sldId="274"/>
            <ac:spMk id="10" creationId="{76BC803B-51FD-3DA5-C8C0-69C9CB733F81}"/>
          </ac:spMkLst>
        </pc:spChg>
        <pc:spChg chg="mod ord">
          <ac:chgData name="PHAN THI HIEP 20190818" userId="9e4ca953-d1e4-4e5e-91f1-4155d322d040" providerId="ADAL" clId="{4A5507A9-D9F3-4265-BC0E-FB95508D64BA}" dt="2023-10-31T05:45:50.585" v="760" actId="6264"/>
          <ac:spMkLst>
            <pc:docMk/>
            <pc:sldMk cId="0" sldId="274"/>
            <ac:spMk id="857" creationId="{00000000-0000-0000-0000-000000000000}"/>
          </ac:spMkLst>
        </pc:spChg>
        <pc:spChg chg="mod ord">
          <ac:chgData name="PHAN THI HIEP 20190818" userId="9e4ca953-d1e4-4e5e-91f1-4155d322d040" providerId="ADAL" clId="{4A5507A9-D9F3-4265-BC0E-FB95508D64BA}" dt="2023-10-31T05:45:50.585" v="760" actId="6264"/>
          <ac:spMkLst>
            <pc:docMk/>
            <pc:sldMk cId="0" sldId="274"/>
            <ac:spMk id="858" creationId="{00000000-0000-0000-0000-000000000000}"/>
          </ac:spMkLst>
        </pc:spChg>
        <pc:spChg chg="mod ord">
          <ac:chgData name="PHAN THI HIEP 20190818" userId="9e4ca953-d1e4-4e5e-91f1-4155d322d040" providerId="ADAL" clId="{4A5507A9-D9F3-4265-BC0E-FB95508D64BA}" dt="2023-10-31T05:45:50.585" v="760" actId="6264"/>
          <ac:spMkLst>
            <pc:docMk/>
            <pc:sldMk cId="0" sldId="274"/>
            <ac:spMk id="859" creationId="{00000000-0000-0000-0000-000000000000}"/>
          </ac:spMkLst>
        </pc:spChg>
        <pc:spChg chg="mod ord">
          <ac:chgData name="PHAN THI HIEP 20190818" userId="9e4ca953-d1e4-4e5e-91f1-4155d322d040" providerId="ADAL" clId="{4A5507A9-D9F3-4265-BC0E-FB95508D64BA}" dt="2023-10-31T05:45:50.585" v="760" actId="6264"/>
          <ac:spMkLst>
            <pc:docMk/>
            <pc:sldMk cId="0" sldId="274"/>
            <ac:spMk id="860" creationId="{00000000-0000-0000-0000-000000000000}"/>
          </ac:spMkLst>
        </pc:spChg>
        <pc:spChg chg="mod ord">
          <ac:chgData name="PHAN THI HIEP 20190818" userId="9e4ca953-d1e4-4e5e-91f1-4155d322d040" providerId="ADAL" clId="{4A5507A9-D9F3-4265-BC0E-FB95508D64BA}" dt="2023-10-31T05:45:50.585" v="760" actId="6264"/>
          <ac:spMkLst>
            <pc:docMk/>
            <pc:sldMk cId="0" sldId="274"/>
            <ac:spMk id="861" creationId="{00000000-0000-0000-0000-000000000000}"/>
          </ac:spMkLst>
        </pc:spChg>
        <pc:spChg chg="mod ord">
          <ac:chgData name="PHAN THI HIEP 20190818" userId="9e4ca953-d1e4-4e5e-91f1-4155d322d040" providerId="ADAL" clId="{4A5507A9-D9F3-4265-BC0E-FB95508D64BA}" dt="2023-10-31T05:45:50.585" v="760" actId="6264"/>
          <ac:spMkLst>
            <pc:docMk/>
            <pc:sldMk cId="0" sldId="274"/>
            <ac:spMk id="862" creationId="{00000000-0000-0000-0000-000000000000}"/>
          </ac:spMkLst>
        </pc:spChg>
        <pc:spChg chg="mod ord">
          <ac:chgData name="PHAN THI HIEP 20190818" userId="9e4ca953-d1e4-4e5e-91f1-4155d322d040" providerId="ADAL" clId="{4A5507A9-D9F3-4265-BC0E-FB95508D64BA}" dt="2023-10-31T05:45:50.585" v="760" actId="6264"/>
          <ac:spMkLst>
            <pc:docMk/>
            <pc:sldMk cId="0" sldId="274"/>
            <ac:spMk id="863" creationId="{00000000-0000-0000-0000-000000000000}"/>
          </ac:spMkLst>
        </pc:spChg>
        <pc:spChg chg="mod ord">
          <ac:chgData name="PHAN THI HIEP 20190818" userId="9e4ca953-d1e4-4e5e-91f1-4155d322d040" providerId="ADAL" clId="{4A5507A9-D9F3-4265-BC0E-FB95508D64BA}" dt="2023-10-31T05:45:50.585" v="760" actId="6264"/>
          <ac:spMkLst>
            <pc:docMk/>
            <pc:sldMk cId="0" sldId="274"/>
            <ac:spMk id="864" creationId="{00000000-0000-0000-0000-000000000000}"/>
          </ac:spMkLst>
        </pc:spChg>
        <pc:spChg chg="mod ord">
          <ac:chgData name="PHAN THI HIEP 20190818" userId="9e4ca953-d1e4-4e5e-91f1-4155d322d040" providerId="ADAL" clId="{4A5507A9-D9F3-4265-BC0E-FB95508D64BA}" dt="2023-10-31T05:45:50.585" v="760" actId="6264"/>
          <ac:spMkLst>
            <pc:docMk/>
            <pc:sldMk cId="0" sldId="274"/>
            <ac:spMk id="865" creationId="{00000000-0000-0000-0000-000000000000}"/>
          </ac:spMkLst>
        </pc:spChg>
      </pc:sldChg>
      <pc:sldChg chg="del">
        <pc:chgData name="PHAN THI HIEP 20190818" userId="9e4ca953-d1e4-4e5e-91f1-4155d322d040" providerId="ADAL" clId="{4A5507A9-D9F3-4265-BC0E-FB95508D64BA}" dt="2023-10-31T05:45:47.308" v="759" actId="2696"/>
        <pc:sldMkLst>
          <pc:docMk/>
          <pc:sldMk cId="0" sldId="275"/>
        </pc:sldMkLst>
      </pc:sldChg>
      <pc:sldChg chg="del">
        <pc:chgData name="PHAN THI HIEP 20190818" userId="9e4ca953-d1e4-4e5e-91f1-4155d322d040" providerId="ADAL" clId="{4A5507A9-D9F3-4265-BC0E-FB95508D64BA}" dt="2023-10-31T05:45:44.810" v="758" actId="2696"/>
        <pc:sldMkLst>
          <pc:docMk/>
          <pc:sldMk cId="0" sldId="276"/>
        </pc:sldMkLst>
      </pc:sldChg>
      <pc:sldChg chg="addSp delSp modSp mod modAnim">
        <pc:chgData name="PHAN THI HIEP 20190818" userId="9e4ca953-d1e4-4e5e-91f1-4155d322d040" providerId="ADAL" clId="{4A5507A9-D9F3-4265-BC0E-FB95508D64BA}" dt="2023-10-31T06:07:05.548" v="1038" actId="1076"/>
        <pc:sldMkLst>
          <pc:docMk/>
          <pc:sldMk cId="0" sldId="277"/>
        </pc:sldMkLst>
        <pc:spChg chg="add del mod">
          <ac:chgData name="PHAN THI HIEP 20190818" userId="9e4ca953-d1e4-4e5e-91f1-4155d322d040" providerId="ADAL" clId="{4A5507A9-D9F3-4265-BC0E-FB95508D64BA}" dt="2023-10-31T06:05:37.365" v="890" actId="21"/>
          <ac:spMkLst>
            <pc:docMk/>
            <pc:sldMk cId="0" sldId="277"/>
            <ac:spMk id="3" creationId="{BDF1A29F-6673-A277-ED90-69A900F4256C}"/>
          </ac:spMkLst>
        </pc:spChg>
        <pc:spChg chg="del">
          <ac:chgData name="PHAN THI HIEP 20190818" userId="9e4ca953-d1e4-4e5e-91f1-4155d322d040" providerId="ADAL" clId="{4A5507A9-D9F3-4265-BC0E-FB95508D64BA}" dt="2023-10-31T06:05:34.236" v="889" actId="21"/>
          <ac:spMkLst>
            <pc:docMk/>
            <pc:sldMk cId="0" sldId="277"/>
            <ac:spMk id="1022" creationId="{00000000-0000-0000-0000-000000000000}"/>
          </ac:spMkLst>
        </pc:spChg>
        <pc:spChg chg="mod">
          <ac:chgData name="PHAN THI HIEP 20190818" userId="9e4ca953-d1e4-4e5e-91f1-4155d322d040" providerId="ADAL" clId="{4A5507A9-D9F3-4265-BC0E-FB95508D64BA}" dt="2023-10-31T06:07:05.548" v="1038" actId="1076"/>
          <ac:spMkLst>
            <pc:docMk/>
            <pc:sldMk cId="0" sldId="277"/>
            <ac:spMk id="1023" creationId="{00000000-0000-0000-0000-000000000000}"/>
          </ac:spMkLst>
        </pc:spChg>
        <pc:spChg chg="mod">
          <ac:chgData name="PHAN THI HIEP 20190818" userId="9e4ca953-d1e4-4e5e-91f1-4155d322d040" providerId="ADAL" clId="{4A5507A9-D9F3-4265-BC0E-FB95508D64BA}" dt="2023-10-31T06:07:00.165" v="1037" actId="1076"/>
          <ac:spMkLst>
            <pc:docMk/>
            <pc:sldMk cId="0" sldId="277"/>
            <ac:spMk id="1024" creationId="{00000000-0000-0000-0000-000000000000}"/>
          </ac:spMkLst>
        </pc:spChg>
      </pc:sldChg>
      <pc:sldChg chg="addSp delSp modSp mod delAnim">
        <pc:chgData name="PHAN THI HIEP 20190818" userId="9e4ca953-d1e4-4e5e-91f1-4155d322d040" providerId="ADAL" clId="{4A5507A9-D9F3-4265-BC0E-FB95508D64BA}" dt="2023-10-31T06:30:27.607" v="2012" actId="14100"/>
        <pc:sldMkLst>
          <pc:docMk/>
          <pc:sldMk cId="0" sldId="278"/>
        </pc:sldMkLst>
        <pc:spChg chg="add del mod">
          <ac:chgData name="PHAN THI HIEP 20190818" userId="9e4ca953-d1e4-4e5e-91f1-4155d322d040" providerId="ADAL" clId="{4A5507A9-D9F3-4265-BC0E-FB95508D64BA}" dt="2023-10-31T06:09:02.757" v="1040" actId="21"/>
          <ac:spMkLst>
            <pc:docMk/>
            <pc:sldMk cId="0" sldId="278"/>
            <ac:spMk id="3" creationId="{FAC09842-26A4-9470-7FD7-4B5F72B8396D}"/>
          </ac:spMkLst>
        </pc:spChg>
        <pc:spChg chg="add mod">
          <ac:chgData name="PHAN THI HIEP 20190818" userId="9e4ca953-d1e4-4e5e-91f1-4155d322d040" providerId="ADAL" clId="{4A5507A9-D9F3-4265-BC0E-FB95508D64BA}" dt="2023-10-31T06:30:27.607" v="2012" actId="14100"/>
          <ac:spMkLst>
            <pc:docMk/>
            <pc:sldMk cId="0" sldId="278"/>
            <ac:spMk id="4" creationId="{EFD16CA0-AD55-5914-EC04-6C06DA50FA1E}"/>
          </ac:spMkLst>
        </pc:spChg>
        <pc:spChg chg="add del mod">
          <ac:chgData name="PHAN THI HIEP 20190818" userId="9e4ca953-d1e4-4e5e-91f1-4155d322d040" providerId="ADAL" clId="{4A5507A9-D9F3-4265-BC0E-FB95508D64BA}" dt="2023-10-31T06:09:23.505" v="1044" actId="21"/>
          <ac:spMkLst>
            <pc:docMk/>
            <pc:sldMk cId="0" sldId="278"/>
            <ac:spMk id="6" creationId="{5FE539CC-4C83-0775-C8D3-2AE7E916DED3}"/>
          </ac:spMkLst>
        </pc:spChg>
        <pc:spChg chg="add del mod">
          <ac:chgData name="PHAN THI HIEP 20190818" userId="9e4ca953-d1e4-4e5e-91f1-4155d322d040" providerId="ADAL" clId="{4A5507A9-D9F3-4265-BC0E-FB95508D64BA}" dt="2023-10-31T06:10:01.896" v="1186" actId="21"/>
          <ac:spMkLst>
            <pc:docMk/>
            <pc:sldMk cId="0" sldId="278"/>
            <ac:spMk id="8" creationId="{DFE0CDF9-8D87-967A-068E-D39BA7079BD5}"/>
          </ac:spMkLst>
        </pc:spChg>
        <pc:spChg chg="del">
          <ac:chgData name="PHAN THI HIEP 20190818" userId="9e4ca953-d1e4-4e5e-91f1-4155d322d040" providerId="ADAL" clId="{4A5507A9-D9F3-4265-BC0E-FB95508D64BA}" dt="2023-10-31T06:09:20.877" v="1043" actId="21"/>
          <ac:spMkLst>
            <pc:docMk/>
            <pc:sldMk cId="0" sldId="278"/>
            <ac:spMk id="1029" creationId="{00000000-0000-0000-0000-000000000000}"/>
          </ac:spMkLst>
        </pc:spChg>
        <pc:spChg chg="mod">
          <ac:chgData name="PHAN THI HIEP 20190818" userId="9e4ca953-d1e4-4e5e-91f1-4155d322d040" providerId="ADAL" clId="{4A5507A9-D9F3-4265-BC0E-FB95508D64BA}" dt="2023-10-31T06:21:15.336" v="1610" actId="14100"/>
          <ac:spMkLst>
            <pc:docMk/>
            <pc:sldMk cId="0" sldId="278"/>
            <ac:spMk id="1030" creationId="{00000000-0000-0000-0000-000000000000}"/>
          </ac:spMkLst>
        </pc:spChg>
        <pc:spChg chg="mod">
          <ac:chgData name="PHAN THI HIEP 20190818" userId="9e4ca953-d1e4-4e5e-91f1-4155d322d040" providerId="ADAL" clId="{4A5507A9-D9F3-4265-BC0E-FB95508D64BA}" dt="2023-10-31T06:23:51.147" v="1952" actId="1076"/>
          <ac:spMkLst>
            <pc:docMk/>
            <pc:sldMk cId="0" sldId="278"/>
            <ac:spMk id="1031" creationId="{00000000-0000-0000-0000-000000000000}"/>
          </ac:spMkLst>
        </pc:spChg>
        <pc:spChg chg="del">
          <ac:chgData name="PHAN THI HIEP 20190818" userId="9e4ca953-d1e4-4e5e-91f1-4155d322d040" providerId="ADAL" clId="{4A5507A9-D9F3-4265-BC0E-FB95508D64BA}" dt="2023-10-31T06:08:58.555" v="1039" actId="21"/>
          <ac:spMkLst>
            <pc:docMk/>
            <pc:sldMk cId="0" sldId="278"/>
            <ac:spMk id="1032" creationId="{00000000-0000-0000-0000-000000000000}"/>
          </ac:spMkLst>
        </pc:spChg>
        <pc:spChg chg="del">
          <ac:chgData name="PHAN THI HIEP 20190818" userId="9e4ca953-d1e4-4e5e-91f1-4155d322d040" providerId="ADAL" clId="{4A5507A9-D9F3-4265-BC0E-FB95508D64BA}" dt="2023-10-31T06:09:58.148" v="1185" actId="21"/>
          <ac:spMkLst>
            <pc:docMk/>
            <pc:sldMk cId="0" sldId="278"/>
            <ac:spMk id="1033" creationId="{00000000-0000-0000-0000-000000000000}"/>
          </ac:spMkLst>
        </pc:spChg>
        <pc:spChg chg="mod">
          <ac:chgData name="PHAN THI HIEP 20190818" userId="9e4ca953-d1e4-4e5e-91f1-4155d322d040" providerId="ADAL" clId="{4A5507A9-D9F3-4265-BC0E-FB95508D64BA}" dt="2023-10-31T06:20:46.375" v="1603" actId="1076"/>
          <ac:spMkLst>
            <pc:docMk/>
            <pc:sldMk cId="0" sldId="278"/>
            <ac:spMk id="1034" creationId="{00000000-0000-0000-0000-000000000000}"/>
          </ac:spMkLst>
        </pc:spChg>
        <pc:grpChg chg="mod">
          <ac:chgData name="PHAN THI HIEP 20190818" userId="9e4ca953-d1e4-4e5e-91f1-4155d322d040" providerId="ADAL" clId="{4A5507A9-D9F3-4265-BC0E-FB95508D64BA}" dt="2023-10-31T06:20:48.846" v="1605" actId="1076"/>
          <ac:grpSpMkLst>
            <pc:docMk/>
            <pc:sldMk cId="0" sldId="278"/>
            <ac:grpSpMk id="1035" creationId="{00000000-0000-0000-0000-000000000000}"/>
          </ac:grpSpMkLst>
        </pc:grpChg>
      </pc:sldChg>
      <pc:sldChg chg="addSp delSp modSp mod delAnim modAnim">
        <pc:chgData name="PHAN THI HIEP 20190818" userId="9e4ca953-d1e4-4e5e-91f1-4155d322d040" providerId="ADAL" clId="{4A5507A9-D9F3-4265-BC0E-FB95508D64BA}" dt="2023-10-31T06:50:39.266" v="3316" actId="20577"/>
        <pc:sldMkLst>
          <pc:docMk/>
          <pc:sldMk cId="0" sldId="279"/>
        </pc:sldMkLst>
        <pc:spChg chg="add mod">
          <ac:chgData name="PHAN THI HIEP 20190818" userId="9e4ca953-d1e4-4e5e-91f1-4155d322d040" providerId="ADAL" clId="{4A5507A9-D9F3-4265-BC0E-FB95508D64BA}" dt="2023-10-31T06:33:06.036" v="2028" actId="14100"/>
          <ac:spMkLst>
            <pc:docMk/>
            <pc:sldMk cId="0" sldId="279"/>
            <ac:spMk id="2" creationId="{37786F67-1277-C877-92B9-F8B37594E687}"/>
          </ac:spMkLst>
        </pc:spChg>
        <pc:spChg chg="add del mod">
          <ac:chgData name="PHAN THI HIEP 20190818" userId="9e4ca953-d1e4-4e5e-91f1-4155d322d040" providerId="ADAL" clId="{4A5507A9-D9F3-4265-BC0E-FB95508D64BA}" dt="2023-10-31T06:33:24.535" v="2030" actId="21"/>
          <ac:spMkLst>
            <pc:docMk/>
            <pc:sldMk cId="0" sldId="279"/>
            <ac:spMk id="4" creationId="{3FBC92EF-745B-C4F8-97CA-5471E1254054}"/>
          </ac:spMkLst>
        </pc:spChg>
        <pc:spChg chg="add mod">
          <ac:chgData name="PHAN THI HIEP 20190818" userId="9e4ca953-d1e4-4e5e-91f1-4155d322d040" providerId="ADAL" clId="{4A5507A9-D9F3-4265-BC0E-FB95508D64BA}" dt="2023-10-31T06:34:04.635" v="2039" actId="1076"/>
          <ac:spMkLst>
            <pc:docMk/>
            <pc:sldMk cId="0" sldId="279"/>
            <ac:spMk id="6" creationId="{1E939566-33BA-1C47-FCE7-E61CCBD95D70}"/>
          </ac:spMkLst>
        </pc:spChg>
        <pc:spChg chg="add mod">
          <ac:chgData name="PHAN THI HIEP 20190818" userId="9e4ca953-d1e4-4e5e-91f1-4155d322d040" providerId="ADAL" clId="{4A5507A9-D9F3-4265-BC0E-FB95508D64BA}" dt="2023-10-31T06:45:26.627" v="2870" actId="571"/>
          <ac:spMkLst>
            <pc:docMk/>
            <pc:sldMk cId="0" sldId="279"/>
            <ac:spMk id="7" creationId="{22A5EA06-BCCC-314B-3D0F-C4571268BC55}"/>
          </ac:spMkLst>
        </pc:spChg>
        <pc:spChg chg="add mod">
          <ac:chgData name="PHAN THI HIEP 20190818" userId="9e4ca953-d1e4-4e5e-91f1-4155d322d040" providerId="ADAL" clId="{4A5507A9-D9F3-4265-BC0E-FB95508D64BA}" dt="2023-10-31T06:45:26.627" v="2870" actId="571"/>
          <ac:spMkLst>
            <pc:docMk/>
            <pc:sldMk cId="0" sldId="279"/>
            <ac:spMk id="8" creationId="{F2B184EA-7A35-4A94-88D9-369348987BF6}"/>
          </ac:spMkLst>
        </pc:spChg>
        <pc:spChg chg="add mod">
          <ac:chgData name="PHAN THI HIEP 20190818" userId="9e4ca953-d1e4-4e5e-91f1-4155d322d040" providerId="ADAL" clId="{4A5507A9-D9F3-4265-BC0E-FB95508D64BA}" dt="2023-10-31T06:45:26.627" v="2870" actId="571"/>
          <ac:spMkLst>
            <pc:docMk/>
            <pc:sldMk cId="0" sldId="279"/>
            <ac:spMk id="9" creationId="{AF9790A4-5C4F-8E5D-59B6-68E0B0D93C5E}"/>
          </ac:spMkLst>
        </pc:spChg>
        <pc:spChg chg="add mod">
          <ac:chgData name="PHAN THI HIEP 20190818" userId="9e4ca953-d1e4-4e5e-91f1-4155d322d040" providerId="ADAL" clId="{4A5507A9-D9F3-4265-BC0E-FB95508D64BA}" dt="2023-10-31T06:45:26.325" v="2869" actId="571"/>
          <ac:spMkLst>
            <pc:docMk/>
            <pc:sldMk cId="0" sldId="279"/>
            <ac:spMk id="10" creationId="{141CBA68-C6F4-6DE3-C7B6-53993BDD700C}"/>
          </ac:spMkLst>
        </pc:spChg>
        <pc:spChg chg="add mod">
          <ac:chgData name="PHAN THI HIEP 20190818" userId="9e4ca953-d1e4-4e5e-91f1-4155d322d040" providerId="ADAL" clId="{4A5507A9-D9F3-4265-BC0E-FB95508D64BA}" dt="2023-10-31T06:45:26.325" v="2869" actId="571"/>
          <ac:spMkLst>
            <pc:docMk/>
            <pc:sldMk cId="0" sldId="279"/>
            <ac:spMk id="11" creationId="{3126F210-4EE3-D214-B8A2-43AEF7A185B5}"/>
          </ac:spMkLst>
        </pc:spChg>
        <pc:spChg chg="add mod">
          <ac:chgData name="PHAN THI HIEP 20190818" userId="9e4ca953-d1e4-4e5e-91f1-4155d322d040" providerId="ADAL" clId="{4A5507A9-D9F3-4265-BC0E-FB95508D64BA}" dt="2023-10-31T06:45:26.325" v="2869" actId="571"/>
          <ac:spMkLst>
            <pc:docMk/>
            <pc:sldMk cId="0" sldId="279"/>
            <ac:spMk id="12" creationId="{1FD81C9F-9968-07C1-FC38-BA2442203072}"/>
          </ac:spMkLst>
        </pc:spChg>
        <pc:spChg chg="add mod">
          <ac:chgData name="PHAN THI HIEP 20190818" userId="9e4ca953-d1e4-4e5e-91f1-4155d322d040" providerId="ADAL" clId="{4A5507A9-D9F3-4265-BC0E-FB95508D64BA}" dt="2023-10-31T06:45:26.325" v="2869" actId="571"/>
          <ac:spMkLst>
            <pc:docMk/>
            <pc:sldMk cId="0" sldId="279"/>
            <ac:spMk id="13" creationId="{8B5B1A06-398F-9D14-EA0C-B9FB21C058DA}"/>
          </ac:spMkLst>
        </pc:spChg>
        <pc:spChg chg="add mod">
          <ac:chgData name="PHAN THI HIEP 20190818" userId="9e4ca953-d1e4-4e5e-91f1-4155d322d040" providerId="ADAL" clId="{4A5507A9-D9F3-4265-BC0E-FB95508D64BA}" dt="2023-10-31T06:45:26.017" v="2868" actId="571"/>
          <ac:spMkLst>
            <pc:docMk/>
            <pc:sldMk cId="0" sldId="279"/>
            <ac:spMk id="14" creationId="{89836CC8-FCC6-1089-830B-3ABF98EE0B47}"/>
          </ac:spMkLst>
        </pc:spChg>
        <pc:spChg chg="add mod">
          <ac:chgData name="PHAN THI HIEP 20190818" userId="9e4ca953-d1e4-4e5e-91f1-4155d322d040" providerId="ADAL" clId="{4A5507A9-D9F3-4265-BC0E-FB95508D64BA}" dt="2023-10-31T06:45:26.017" v="2868" actId="571"/>
          <ac:spMkLst>
            <pc:docMk/>
            <pc:sldMk cId="0" sldId="279"/>
            <ac:spMk id="15" creationId="{729837ED-7CCB-FAB5-6D62-6ADEEC10A3A6}"/>
          </ac:spMkLst>
        </pc:spChg>
        <pc:spChg chg="add mod">
          <ac:chgData name="PHAN THI HIEP 20190818" userId="9e4ca953-d1e4-4e5e-91f1-4155d322d040" providerId="ADAL" clId="{4A5507A9-D9F3-4265-BC0E-FB95508D64BA}" dt="2023-10-31T06:45:26.017" v="2868" actId="571"/>
          <ac:spMkLst>
            <pc:docMk/>
            <pc:sldMk cId="0" sldId="279"/>
            <ac:spMk id="16" creationId="{1A7306C9-3545-24A1-A522-D0C98B227F70}"/>
          </ac:spMkLst>
        </pc:spChg>
        <pc:spChg chg="add mod">
          <ac:chgData name="PHAN THI HIEP 20190818" userId="9e4ca953-d1e4-4e5e-91f1-4155d322d040" providerId="ADAL" clId="{4A5507A9-D9F3-4265-BC0E-FB95508D64BA}" dt="2023-10-31T06:45:26.017" v="2868" actId="571"/>
          <ac:spMkLst>
            <pc:docMk/>
            <pc:sldMk cId="0" sldId="279"/>
            <ac:spMk id="17" creationId="{9244AD22-8AB4-54B4-77C4-6D9119170D26}"/>
          </ac:spMkLst>
        </pc:spChg>
        <pc:spChg chg="add mod">
          <ac:chgData name="PHAN THI HIEP 20190818" userId="9e4ca953-d1e4-4e5e-91f1-4155d322d040" providerId="ADAL" clId="{4A5507A9-D9F3-4265-BC0E-FB95508D64BA}" dt="2023-10-31T06:45:26.017" v="2868" actId="571"/>
          <ac:spMkLst>
            <pc:docMk/>
            <pc:sldMk cId="0" sldId="279"/>
            <ac:spMk id="18" creationId="{77B2F2B1-A921-5C5C-0BB9-24512C39032B}"/>
          </ac:spMkLst>
        </pc:spChg>
        <pc:spChg chg="add mod">
          <ac:chgData name="PHAN THI HIEP 20190818" userId="9e4ca953-d1e4-4e5e-91f1-4155d322d040" providerId="ADAL" clId="{4A5507A9-D9F3-4265-BC0E-FB95508D64BA}" dt="2023-10-31T06:45:25.712" v="2867" actId="571"/>
          <ac:spMkLst>
            <pc:docMk/>
            <pc:sldMk cId="0" sldId="279"/>
            <ac:spMk id="19" creationId="{9DA30F7B-A8DF-6B1F-D8A8-8079C4DC4C8E}"/>
          </ac:spMkLst>
        </pc:spChg>
        <pc:spChg chg="add mod">
          <ac:chgData name="PHAN THI HIEP 20190818" userId="9e4ca953-d1e4-4e5e-91f1-4155d322d040" providerId="ADAL" clId="{4A5507A9-D9F3-4265-BC0E-FB95508D64BA}" dt="2023-10-31T06:45:25.712" v="2867" actId="571"/>
          <ac:spMkLst>
            <pc:docMk/>
            <pc:sldMk cId="0" sldId="279"/>
            <ac:spMk id="20" creationId="{9491C2E5-AF5B-5B40-0BF1-71B780FF789D}"/>
          </ac:spMkLst>
        </pc:spChg>
        <pc:spChg chg="add mod">
          <ac:chgData name="PHAN THI HIEP 20190818" userId="9e4ca953-d1e4-4e5e-91f1-4155d322d040" providerId="ADAL" clId="{4A5507A9-D9F3-4265-BC0E-FB95508D64BA}" dt="2023-10-31T06:45:25.712" v="2867" actId="571"/>
          <ac:spMkLst>
            <pc:docMk/>
            <pc:sldMk cId="0" sldId="279"/>
            <ac:spMk id="21" creationId="{6DB570F9-7ECB-C91C-D154-E06E0F71AD3D}"/>
          </ac:spMkLst>
        </pc:spChg>
        <pc:spChg chg="add mod">
          <ac:chgData name="PHAN THI HIEP 20190818" userId="9e4ca953-d1e4-4e5e-91f1-4155d322d040" providerId="ADAL" clId="{4A5507A9-D9F3-4265-BC0E-FB95508D64BA}" dt="2023-10-31T06:45:25.712" v="2867" actId="571"/>
          <ac:spMkLst>
            <pc:docMk/>
            <pc:sldMk cId="0" sldId="279"/>
            <ac:spMk id="22" creationId="{E11E6D5F-ED6D-BDBF-4F32-AC05AAC07225}"/>
          </ac:spMkLst>
        </pc:spChg>
        <pc:spChg chg="add mod">
          <ac:chgData name="PHAN THI HIEP 20190818" userId="9e4ca953-d1e4-4e5e-91f1-4155d322d040" providerId="ADAL" clId="{4A5507A9-D9F3-4265-BC0E-FB95508D64BA}" dt="2023-10-31T06:45:25.712" v="2867" actId="571"/>
          <ac:spMkLst>
            <pc:docMk/>
            <pc:sldMk cId="0" sldId="279"/>
            <ac:spMk id="23" creationId="{E1743ED7-DF7C-3456-7B81-309DC5D7EF43}"/>
          </ac:spMkLst>
        </pc:spChg>
        <pc:spChg chg="add mod">
          <ac:chgData name="PHAN THI HIEP 20190818" userId="9e4ca953-d1e4-4e5e-91f1-4155d322d040" providerId="ADAL" clId="{4A5507A9-D9F3-4265-BC0E-FB95508D64BA}" dt="2023-10-31T06:45:25.712" v="2867" actId="571"/>
          <ac:spMkLst>
            <pc:docMk/>
            <pc:sldMk cId="0" sldId="279"/>
            <ac:spMk id="24" creationId="{E647F02F-74C1-3E53-4155-6220612938E2}"/>
          </ac:spMkLst>
        </pc:spChg>
        <pc:spChg chg="add mod">
          <ac:chgData name="PHAN THI HIEP 20190818" userId="9e4ca953-d1e4-4e5e-91f1-4155d322d040" providerId="ADAL" clId="{4A5507A9-D9F3-4265-BC0E-FB95508D64BA}" dt="2023-10-31T06:46:42.577" v="2971" actId="1076"/>
          <ac:spMkLst>
            <pc:docMk/>
            <pc:sldMk cId="0" sldId="279"/>
            <ac:spMk id="25" creationId="{D520A15B-BD1F-8A54-3F96-B280F0DDE950}"/>
          </ac:spMkLst>
        </pc:spChg>
        <pc:spChg chg="add del mod">
          <ac:chgData name="PHAN THI HIEP 20190818" userId="9e4ca953-d1e4-4e5e-91f1-4155d322d040" providerId="ADAL" clId="{4A5507A9-D9F3-4265-BC0E-FB95508D64BA}" dt="2023-10-31T06:46:59.306" v="2973" actId="21"/>
          <ac:spMkLst>
            <pc:docMk/>
            <pc:sldMk cId="0" sldId="279"/>
            <ac:spMk id="26" creationId="{BABF07B0-834F-DD17-4D13-92D18483B4E8}"/>
          </ac:spMkLst>
        </pc:spChg>
        <pc:spChg chg="mod">
          <ac:chgData name="PHAN THI HIEP 20190818" userId="9e4ca953-d1e4-4e5e-91f1-4155d322d040" providerId="ADAL" clId="{4A5507A9-D9F3-4265-BC0E-FB95508D64BA}" dt="2023-10-31T06:47:19.646" v="2976"/>
          <ac:spMkLst>
            <pc:docMk/>
            <pc:sldMk cId="0" sldId="279"/>
            <ac:spMk id="28" creationId="{B52E07A6-B960-27F0-BD0C-C57E56D00BC1}"/>
          </ac:spMkLst>
        </pc:spChg>
        <pc:spChg chg="mod">
          <ac:chgData name="PHAN THI HIEP 20190818" userId="9e4ca953-d1e4-4e5e-91f1-4155d322d040" providerId="ADAL" clId="{4A5507A9-D9F3-4265-BC0E-FB95508D64BA}" dt="2023-10-31T06:47:19.646" v="2976"/>
          <ac:spMkLst>
            <pc:docMk/>
            <pc:sldMk cId="0" sldId="279"/>
            <ac:spMk id="29" creationId="{97C4DF94-D48C-5EFD-A639-6A084B51BB2C}"/>
          </ac:spMkLst>
        </pc:spChg>
        <pc:spChg chg="mod">
          <ac:chgData name="PHAN THI HIEP 20190818" userId="9e4ca953-d1e4-4e5e-91f1-4155d322d040" providerId="ADAL" clId="{4A5507A9-D9F3-4265-BC0E-FB95508D64BA}" dt="2023-10-31T06:47:19.646" v="2976"/>
          <ac:spMkLst>
            <pc:docMk/>
            <pc:sldMk cId="0" sldId="279"/>
            <ac:spMk id="30" creationId="{CB71396A-EAD1-5ABB-9EFA-9D395EDB373B}"/>
          </ac:spMkLst>
        </pc:spChg>
        <pc:spChg chg="mod">
          <ac:chgData name="PHAN THI HIEP 20190818" userId="9e4ca953-d1e4-4e5e-91f1-4155d322d040" providerId="ADAL" clId="{4A5507A9-D9F3-4265-BC0E-FB95508D64BA}" dt="2023-10-31T06:47:19.646" v="2976"/>
          <ac:spMkLst>
            <pc:docMk/>
            <pc:sldMk cId="0" sldId="279"/>
            <ac:spMk id="31" creationId="{DDC17769-F606-D7CC-ED14-F10D56F7D920}"/>
          </ac:spMkLst>
        </pc:spChg>
        <pc:spChg chg="mod">
          <ac:chgData name="PHAN THI HIEP 20190818" userId="9e4ca953-d1e4-4e5e-91f1-4155d322d040" providerId="ADAL" clId="{4A5507A9-D9F3-4265-BC0E-FB95508D64BA}" dt="2023-10-31T06:47:19.646" v="2976"/>
          <ac:spMkLst>
            <pc:docMk/>
            <pc:sldMk cId="0" sldId="279"/>
            <ac:spMk id="32" creationId="{CB0A1BFC-CA34-F741-C271-8313C1DBB3FB}"/>
          </ac:spMkLst>
        </pc:spChg>
        <pc:spChg chg="mod">
          <ac:chgData name="PHAN THI HIEP 20190818" userId="9e4ca953-d1e4-4e5e-91f1-4155d322d040" providerId="ADAL" clId="{4A5507A9-D9F3-4265-BC0E-FB95508D64BA}" dt="2023-10-31T06:47:19.646" v="2976"/>
          <ac:spMkLst>
            <pc:docMk/>
            <pc:sldMk cId="0" sldId="279"/>
            <ac:spMk id="33" creationId="{BCE43425-8DAB-C0ED-10EF-ADA10F35B256}"/>
          </ac:spMkLst>
        </pc:spChg>
        <pc:spChg chg="mod">
          <ac:chgData name="PHAN THI HIEP 20190818" userId="9e4ca953-d1e4-4e5e-91f1-4155d322d040" providerId="ADAL" clId="{4A5507A9-D9F3-4265-BC0E-FB95508D64BA}" dt="2023-10-31T06:47:19.646" v="2976"/>
          <ac:spMkLst>
            <pc:docMk/>
            <pc:sldMk cId="0" sldId="279"/>
            <ac:spMk id="34" creationId="{6BAC36E6-0C3D-011F-C802-4758EDA40066}"/>
          </ac:spMkLst>
        </pc:spChg>
        <pc:spChg chg="mod">
          <ac:chgData name="PHAN THI HIEP 20190818" userId="9e4ca953-d1e4-4e5e-91f1-4155d322d040" providerId="ADAL" clId="{4A5507A9-D9F3-4265-BC0E-FB95508D64BA}" dt="2023-10-31T06:47:19.646" v="2976"/>
          <ac:spMkLst>
            <pc:docMk/>
            <pc:sldMk cId="0" sldId="279"/>
            <ac:spMk id="35" creationId="{93DE4A8B-7E5F-AC6A-B959-9D903A9E9346}"/>
          </ac:spMkLst>
        </pc:spChg>
        <pc:spChg chg="add del">
          <ac:chgData name="PHAN THI HIEP 20190818" userId="9e4ca953-d1e4-4e5e-91f1-4155d322d040" providerId="ADAL" clId="{4A5507A9-D9F3-4265-BC0E-FB95508D64BA}" dt="2023-10-31T06:48:58.793" v="3154" actId="21"/>
          <ac:spMkLst>
            <pc:docMk/>
            <pc:sldMk cId="0" sldId="279"/>
            <ac:spMk id="37" creationId="{395B10D8-822A-332D-3475-E9E9F532607B}"/>
          </ac:spMkLst>
        </pc:spChg>
        <pc:spChg chg="add mod">
          <ac:chgData name="PHAN THI HIEP 20190818" userId="9e4ca953-d1e4-4e5e-91f1-4155d322d040" providerId="ADAL" clId="{4A5507A9-D9F3-4265-BC0E-FB95508D64BA}" dt="2023-10-31T06:49:39.171" v="3167" actId="20577"/>
          <ac:spMkLst>
            <pc:docMk/>
            <pc:sldMk cId="0" sldId="279"/>
            <ac:spMk id="38" creationId="{EB6138F5-62F2-ECC0-BE82-EAC3CE90139C}"/>
          </ac:spMkLst>
        </pc:spChg>
        <pc:spChg chg="add mod">
          <ac:chgData name="PHAN THI HIEP 20190818" userId="9e4ca953-d1e4-4e5e-91f1-4155d322d040" providerId="ADAL" clId="{4A5507A9-D9F3-4265-BC0E-FB95508D64BA}" dt="2023-10-31T06:50:39.266" v="3316" actId="20577"/>
          <ac:spMkLst>
            <pc:docMk/>
            <pc:sldMk cId="0" sldId="279"/>
            <ac:spMk id="39" creationId="{8B1AC088-5E9A-F8C6-90F7-D27EF9E62F8C}"/>
          </ac:spMkLst>
        </pc:spChg>
        <pc:spChg chg="del">
          <ac:chgData name="PHAN THI HIEP 20190818" userId="9e4ca953-d1e4-4e5e-91f1-4155d322d040" providerId="ADAL" clId="{4A5507A9-D9F3-4265-BC0E-FB95508D64BA}" dt="2023-10-31T06:33:14.421" v="2029" actId="21"/>
          <ac:spMkLst>
            <pc:docMk/>
            <pc:sldMk cId="0" sldId="279"/>
            <ac:spMk id="1043" creationId="{00000000-0000-0000-0000-000000000000}"/>
          </ac:spMkLst>
        </pc:spChg>
        <pc:spChg chg="mod">
          <ac:chgData name="PHAN THI HIEP 20190818" userId="9e4ca953-d1e4-4e5e-91f1-4155d322d040" providerId="ADAL" clId="{4A5507A9-D9F3-4265-BC0E-FB95508D64BA}" dt="2023-10-31T06:45:48.285" v="2904" actId="1036"/>
          <ac:spMkLst>
            <pc:docMk/>
            <pc:sldMk cId="0" sldId="279"/>
            <ac:spMk id="1044" creationId="{00000000-0000-0000-0000-000000000000}"/>
          </ac:spMkLst>
        </pc:spChg>
        <pc:spChg chg="mod">
          <ac:chgData name="PHAN THI HIEP 20190818" userId="9e4ca953-d1e4-4e5e-91f1-4155d322d040" providerId="ADAL" clId="{4A5507A9-D9F3-4265-BC0E-FB95508D64BA}" dt="2023-10-31T06:45:48.285" v="2904" actId="1036"/>
          <ac:spMkLst>
            <pc:docMk/>
            <pc:sldMk cId="0" sldId="279"/>
            <ac:spMk id="1045" creationId="{00000000-0000-0000-0000-000000000000}"/>
          </ac:spMkLst>
        </pc:spChg>
        <pc:spChg chg="mod">
          <ac:chgData name="PHAN THI HIEP 20190818" userId="9e4ca953-d1e4-4e5e-91f1-4155d322d040" providerId="ADAL" clId="{4A5507A9-D9F3-4265-BC0E-FB95508D64BA}" dt="2023-10-31T06:45:48.285" v="2904" actId="1036"/>
          <ac:spMkLst>
            <pc:docMk/>
            <pc:sldMk cId="0" sldId="279"/>
            <ac:spMk id="1046" creationId="{00000000-0000-0000-0000-000000000000}"/>
          </ac:spMkLst>
        </pc:spChg>
        <pc:spChg chg="mod">
          <ac:chgData name="PHAN THI HIEP 20190818" userId="9e4ca953-d1e4-4e5e-91f1-4155d322d040" providerId="ADAL" clId="{4A5507A9-D9F3-4265-BC0E-FB95508D64BA}" dt="2023-10-31T06:45:48.285" v="2904" actId="1036"/>
          <ac:spMkLst>
            <pc:docMk/>
            <pc:sldMk cId="0" sldId="279"/>
            <ac:spMk id="1047" creationId="{00000000-0000-0000-0000-000000000000}"/>
          </ac:spMkLst>
        </pc:spChg>
        <pc:spChg chg="mod">
          <ac:chgData name="PHAN THI HIEP 20190818" userId="9e4ca953-d1e4-4e5e-91f1-4155d322d040" providerId="ADAL" clId="{4A5507A9-D9F3-4265-BC0E-FB95508D64BA}" dt="2023-10-31T06:48:09.526" v="3121" actId="1035"/>
          <ac:spMkLst>
            <pc:docMk/>
            <pc:sldMk cId="0" sldId="279"/>
            <ac:spMk id="1048" creationId="{00000000-0000-0000-0000-000000000000}"/>
          </ac:spMkLst>
        </pc:spChg>
        <pc:spChg chg="mod">
          <ac:chgData name="PHAN THI HIEP 20190818" userId="9e4ca953-d1e4-4e5e-91f1-4155d322d040" providerId="ADAL" clId="{4A5507A9-D9F3-4265-BC0E-FB95508D64BA}" dt="2023-10-31T06:48:09.526" v="3121" actId="1035"/>
          <ac:spMkLst>
            <pc:docMk/>
            <pc:sldMk cId="0" sldId="279"/>
            <ac:spMk id="1049" creationId="{00000000-0000-0000-0000-000000000000}"/>
          </ac:spMkLst>
        </pc:spChg>
        <pc:spChg chg="mod">
          <ac:chgData name="PHAN THI HIEP 20190818" userId="9e4ca953-d1e4-4e5e-91f1-4155d322d040" providerId="ADAL" clId="{4A5507A9-D9F3-4265-BC0E-FB95508D64BA}" dt="2023-10-31T06:46:17.521" v="2963" actId="1035"/>
          <ac:spMkLst>
            <pc:docMk/>
            <pc:sldMk cId="0" sldId="279"/>
            <ac:spMk id="1050" creationId="{00000000-0000-0000-0000-000000000000}"/>
          </ac:spMkLst>
        </pc:spChg>
        <pc:spChg chg="mod">
          <ac:chgData name="PHAN THI HIEP 20190818" userId="9e4ca953-d1e4-4e5e-91f1-4155d322d040" providerId="ADAL" clId="{4A5507A9-D9F3-4265-BC0E-FB95508D64BA}" dt="2023-10-31T06:46:17.521" v="2963" actId="1035"/>
          <ac:spMkLst>
            <pc:docMk/>
            <pc:sldMk cId="0" sldId="279"/>
            <ac:spMk id="1051" creationId="{00000000-0000-0000-0000-000000000000}"/>
          </ac:spMkLst>
        </pc:spChg>
        <pc:spChg chg="mod">
          <ac:chgData name="PHAN THI HIEP 20190818" userId="9e4ca953-d1e4-4e5e-91f1-4155d322d040" providerId="ADAL" clId="{4A5507A9-D9F3-4265-BC0E-FB95508D64BA}" dt="2023-10-31T06:48:40.020" v="3152" actId="1035"/>
          <ac:spMkLst>
            <pc:docMk/>
            <pc:sldMk cId="0" sldId="279"/>
            <ac:spMk id="1052" creationId="{00000000-0000-0000-0000-000000000000}"/>
          </ac:spMkLst>
        </pc:spChg>
        <pc:spChg chg="mod">
          <ac:chgData name="PHAN THI HIEP 20190818" userId="9e4ca953-d1e4-4e5e-91f1-4155d322d040" providerId="ADAL" clId="{4A5507A9-D9F3-4265-BC0E-FB95508D64BA}" dt="2023-10-31T06:48:40.020" v="3152" actId="1035"/>
          <ac:spMkLst>
            <pc:docMk/>
            <pc:sldMk cId="0" sldId="279"/>
            <ac:spMk id="1053" creationId="{00000000-0000-0000-0000-000000000000}"/>
          </ac:spMkLst>
        </pc:spChg>
        <pc:spChg chg="mod">
          <ac:chgData name="PHAN THI HIEP 20190818" userId="9e4ca953-d1e4-4e5e-91f1-4155d322d040" providerId="ADAL" clId="{4A5507A9-D9F3-4265-BC0E-FB95508D64BA}" dt="2023-10-31T06:48:40.020" v="3152" actId="1035"/>
          <ac:spMkLst>
            <pc:docMk/>
            <pc:sldMk cId="0" sldId="279"/>
            <ac:spMk id="1054" creationId="{00000000-0000-0000-0000-000000000000}"/>
          </ac:spMkLst>
        </pc:spChg>
        <pc:spChg chg="mod">
          <ac:chgData name="PHAN THI HIEP 20190818" userId="9e4ca953-d1e4-4e5e-91f1-4155d322d040" providerId="ADAL" clId="{4A5507A9-D9F3-4265-BC0E-FB95508D64BA}" dt="2023-10-31T06:48:40.020" v="3152" actId="1035"/>
          <ac:spMkLst>
            <pc:docMk/>
            <pc:sldMk cId="0" sldId="279"/>
            <ac:spMk id="1055" creationId="{00000000-0000-0000-0000-000000000000}"/>
          </ac:spMkLst>
        </pc:spChg>
        <pc:spChg chg="mod">
          <ac:chgData name="PHAN THI HIEP 20190818" userId="9e4ca953-d1e4-4e5e-91f1-4155d322d040" providerId="ADAL" clId="{4A5507A9-D9F3-4265-BC0E-FB95508D64BA}" dt="2023-10-31T06:44:52.267" v="2836" actId="1076"/>
          <ac:spMkLst>
            <pc:docMk/>
            <pc:sldMk cId="0" sldId="279"/>
            <ac:spMk id="1056" creationId="{00000000-0000-0000-0000-000000000000}"/>
          </ac:spMkLst>
        </pc:spChg>
        <pc:spChg chg="mod">
          <ac:chgData name="PHAN THI HIEP 20190818" userId="9e4ca953-d1e4-4e5e-91f1-4155d322d040" providerId="ADAL" clId="{4A5507A9-D9F3-4265-BC0E-FB95508D64BA}" dt="2023-10-31T06:47:28.831" v="2979" actId="1076"/>
          <ac:spMkLst>
            <pc:docMk/>
            <pc:sldMk cId="0" sldId="279"/>
            <ac:spMk id="1057" creationId="{00000000-0000-0000-0000-000000000000}"/>
          </ac:spMkLst>
        </pc:spChg>
        <pc:spChg chg="mod">
          <ac:chgData name="PHAN THI HIEP 20190818" userId="9e4ca953-d1e4-4e5e-91f1-4155d322d040" providerId="ADAL" clId="{4A5507A9-D9F3-4265-BC0E-FB95508D64BA}" dt="2023-10-31T06:46:31.187" v="2969" actId="1035"/>
          <ac:spMkLst>
            <pc:docMk/>
            <pc:sldMk cId="0" sldId="279"/>
            <ac:spMk id="1058" creationId="{00000000-0000-0000-0000-000000000000}"/>
          </ac:spMkLst>
        </pc:spChg>
        <pc:spChg chg="mod">
          <ac:chgData name="PHAN THI HIEP 20190818" userId="9e4ca953-d1e4-4e5e-91f1-4155d322d040" providerId="ADAL" clId="{4A5507A9-D9F3-4265-BC0E-FB95508D64BA}" dt="2023-10-31T06:46:17.521" v="2963" actId="1035"/>
          <ac:spMkLst>
            <pc:docMk/>
            <pc:sldMk cId="0" sldId="279"/>
            <ac:spMk id="1118" creationId="{00000000-0000-0000-0000-000000000000}"/>
          </ac:spMkLst>
        </pc:spChg>
        <pc:grpChg chg="add mod">
          <ac:chgData name="PHAN THI HIEP 20190818" userId="9e4ca953-d1e4-4e5e-91f1-4155d322d040" providerId="ADAL" clId="{4A5507A9-D9F3-4265-BC0E-FB95508D64BA}" dt="2023-10-31T06:47:25.918" v="2978" actId="1076"/>
          <ac:grpSpMkLst>
            <pc:docMk/>
            <pc:sldMk cId="0" sldId="279"/>
            <ac:grpSpMk id="27" creationId="{9E7CDF34-A7F4-7135-E742-E491EB7CA25F}"/>
          </ac:grpSpMkLst>
        </pc:grpChg>
        <pc:grpChg chg="mod">
          <ac:chgData name="PHAN THI HIEP 20190818" userId="9e4ca953-d1e4-4e5e-91f1-4155d322d040" providerId="ADAL" clId="{4A5507A9-D9F3-4265-BC0E-FB95508D64BA}" dt="2023-10-31T06:46:03.056" v="2950" actId="1035"/>
          <ac:grpSpMkLst>
            <pc:docMk/>
            <pc:sldMk cId="0" sldId="279"/>
            <ac:grpSpMk id="1060" creationId="{00000000-0000-0000-0000-000000000000}"/>
          </ac:grpSpMkLst>
        </pc:grpChg>
        <pc:grpChg chg="mod">
          <ac:chgData name="PHAN THI HIEP 20190818" userId="9e4ca953-d1e4-4e5e-91f1-4155d322d040" providerId="ADAL" clId="{4A5507A9-D9F3-4265-BC0E-FB95508D64BA}" dt="2023-10-31T06:46:17.521" v="2963" actId="1035"/>
          <ac:grpSpMkLst>
            <pc:docMk/>
            <pc:sldMk cId="0" sldId="279"/>
            <ac:grpSpMk id="1119" creationId="{00000000-0000-0000-0000-000000000000}"/>
          </ac:grpSpMkLst>
        </pc:grpChg>
        <pc:grpChg chg="mod">
          <ac:chgData name="PHAN THI HIEP 20190818" userId="9e4ca953-d1e4-4e5e-91f1-4155d322d040" providerId="ADAL" clId="{4A5507A9-D9F3-4265-BC0E-FB95508D64BA}" dt="2023-10-31T06:45:48.285" v="2904" actId="1036"/>
          <ac:grpSpMkLst>
            <pc:docMk/>
            <pc:sldMk cId="0" sldId="279"/>
            <ac:grpSpMk id="1145" creationId="{00000000-0000-0000-0000-000000000000}"/>
          </ac:grpSpMkLst>
        </pc:grpChg>
      </pc:sldChg>
      <pc:sldChg chg="addSp delSp modSp del mod delAnim">
        <pc:chgData name="PHAN THI HIEP 20190818" userId="9e4ca953-d1e4-4e5e-91f1-4155d322d040" providerId="ADAL" clId="{4A5507A9-D9F3-4265-BC0E-FB95508D64BA}" dt="2023-10-31T06:52:00.516" v="3329" actId="2696"/>
        <pc:sldMkLst>
          <pc:docMk/>
          <pc:sldMk cId="0" sldId="280"/>
        </pc:sldMkLst>
        <pc:spChg chg="add del">
          <ac:chgData name="PHAN THI HIEP 20190818" userId="9e4ca953-d1e4-4e5e-91f1-4155d322d040" providerId="ADAL" clId="{4A5507A9-D9F3-4265-BC0E-FB95508D64BA}" dt="2023-10-31T06:33:34.576" v="2032" actId="22"/>
          <ac:spMkLst>
            <pc:docMk/>
            <pc:sldMk cId="0" sldId="280"/>
            <ac:spMk id="3" creationId="{DBDBBCE9-5B05-5FD2-1CC4-A3CECF61DFBF}"/>
          </ac:spMkLst>
        </pc:spChg>
        <pc:spChg chg="add mod">
          <ac:chgData name="PHAN THI HIEP 20190818" userId="9e4ca953-d1e4-4e5e-91f1-4155d322d040" providerId="ADAL" clId="{4A5507A9-D9F3-4265-BC0E-FB95508D64BA}" dt="2023-10-31T06:50:49.154" v="3317" actId="21"/>
          <ac:spMkLst>
            <pc:docMk/>
            <pc:sldMk cId="0" sldId="280"/>
            <ac:spMk id="5" creationId="{02B9012D-B7CC-62EF-C590-F103D63C61C1}"/>
          </ac:spMkLst>
        </pc:spChg>
        <pc:spChg chg="del">
          <ac:chgData name="PHAN THI HIEP 20190818" userId="9e4ca953-d1e4-4e5e-91f1-4155d322d040" providerId="ADAL" clId="{4A5507A9-D9F3-4265-BC0E-FB95508D64BA}" dt="2023-10-31T06:50:49.154" v="3317" actId="21"/>
          <ac:spMkLst>
            <pc:docMk/>
            <pc:sldMk cId="0" sldId="280"/>
            <ac:spMk id="1219" creationId="{00000000-0000-0000-0000-000000000000}"/>
          </ac:spMkLst>
        </pc:spChg>
        <pc:spChg chg="mod">
          <ac:chgData name="PHAN THI HIEP 20190818" userId="9e4ca953-d1e4-4e5e-91f1-4155d322d040" providerId="ADAL" clId="{4A5507A9-D9F3-4265-BC0E-FB95508D64BA}" dt="2023-10-31T06:50:50.538" v="3318" actId="1076"/>
          <ac:spMkLst>
            <pc:docMk/>
            <pc:sldMk cId="0" sldId="280"/>
            <ac:spMk id="1221" creationId="{00000000-0000-0000-0000-000000000000}"/>
          </ac:spMkLst>
        </pc:spChg>
      </pc:sldChg>
      <pc:sldChg chg="addSp delSp modSp mod ord delAnim modAnim">
        <pc:chgData name="PHAN THI HIEP 20190818" userId="9e4ca953-d1e4-4e5e-91f1-4155d322d040" providerId="ADAL" clId="{4A5507A9-D9F3-4265-BC0E-FB95508D64BA}" dt="2023-10-31T06:30:33.113" v="2013" actId="113"/>
        <pc:sldMkLst>
          <pc:docMk/>
          <pc:sldMk cId="0" sldId="281"/>
        </pc:sldMkLst>
        <pc:spChg chg="add del mod">
          <ac:chgData name="PHAN THI HIEP 20190818" userId="9e4ca953-d1e4-4e5e-91f1-4155d322d040" providerId="ADAL" clId="{4A5507A9-D9F3-4265-BC0E-FB95508D64BA}" dt="2023-10-31T05:56:34.797" v="797" actId="21"/>
          <ac:spMkLst>
            <pc:docMk/>
            <pc:sldMk cId="0" sldId="281"/>
            <ac:spMk id="4" creationId="{2E5BAD8C-35B1-AF24-8B9D-47E2916BAF46}"/>
          </ac:spMkLst>
        </pc:spChg>
        <pc:spChg chg="add del mod">
          <ac:chgData name="PHAN THI HIEP 20190818" userId="9e4ca953-d1e4-4e5e-91f1-4155d322d040" providerId="ADAL" clId="{4A5507A9-D9F3-4265-BC0E-FB95508D64BA}" dt="2023-10-31T05:56:32.687" v="796" actId="21"/>
          <ac:spMkLst>
            <pc:docMk/>
            <pc:sldMk cId="0" sldId="281"/>
            <ac:spMk id="6" creationId="{51559D27-1B82-5B9A-7154-15841A062971}"/>
          </ac:spMkLst>
        </pc:spChg>
        <pc:spChg chg="add del mod">
          <ac:chgData name="PHAN THI HIEP 20190818" userId="9e4ca953-d1e4-4e5e-91f1-4155d322d040" providerId="ADAL" clId="{4A5507A9-D9F3-4265-BC0E-FB95508D64BA}" dt="2023-10-31T05:56:01.407" v="788" actId="21"/>
          <ac:spMkLst>
            <pc:docMk/>
            <pc:sldMk cId="0" sldId="281"/>
            <ac:spMk id="8" creationId="{70EC19F8-0C9D-47B0-F979-FF6D57EED11F}"/>
          </ac:spMkLst>
        </pc:spChg>
        <pc:spChg chg="add del mod">
          <ac:chgData name="PHAN THI HIEP 20190818" userId="9e4ca953-d1e4-4e5e-91f1-4155d322d040" providerId="ADAL" clId="{4A5507A9-D9F3-4265-BC0E-FB95508D64BA}" dt="2023-10-31T06:00:13.669" v="841" actId="21"/>
          <ac:spMkLst>
            <pc:docMk/>
            <pc:sldMk cId="0" sldId="281"/>
            <ac:spMk id="10" creationId="{81F51D56-F153-FB92-A7C3-A10368B12A63}"/>
          </ac:spMkLst>
        </pc:spChg>
        <pc:spChg chg="add del mod">
          <ac:chgData name="PHAN THI HIEP 20190818" userId="9e4ca953-d1e4-4e5e-91f1-4155d322d040" providerId="ADAL" clId="{4A5507A9-D9F3-4265-BC0E-FB95508D64BA}" dt="2023-10-31T06:00:17.242" v="843" actId="21"/>
          <ac:spMkLst>
            <pc:docMk/>
            <pc:sldMk cId="0" sldId="281"/>
            <ac:spMk id="12" creationId="{A25F1641-A02B-931D-5B7D-B4974BB228DF}"/>
          </ac:spMkLst>
        </pc:spChg>
        <pc:spChg chg="add mod">
          <ac:chgData name="PHAN THI HIEP 20190818" userId="9e4ca953-d1e4-4e5e-91f1-4155d322d040" providerId="ADAL" clId="{4A5507A9-D9F3-4265-BC0E-FB95508D64BA}" dt="2023-10-31T06:03:02.231" v="872" actId="1076"/>
          <ac:spMkLst>
            <pc:docMk/>
            <pc:sldMk cId="0" sldId="281"/>
            <ac:spMk id="13" creationId="{78126D1C-9348-5250-D7C6-B825EB111F6B}"/>
          </ac:spMkLst>
        </pc:spChg>
        <pc:spChg chg="add mod">
          <ac:chgData name="PHAN THI HIEP 20190818" userId="9e4ca953-d1e4-4e5e-91f1-4155d322d040" providerId="ADAL" clId="{4A5507A9-D9F3-4265-BC0E-FB95508D64BA}" dt="2023-10-31T06:30:33.113" v="2013" actId="113"/>
          <ac:spMkLst>
            <pc:docMk/>
            <pc:sldMk cId="0" sldId="281"/>
            <ac:spMk id="14" creationId="{3907BAD8-078E-A1D6-D58F-5C728664BF4B}"/>
          </ac:spMkLst>
        </pc:spChg>
        <pc:spChg chg="del">
          <ac:chgData name="PHAN THI HIEP 20190818" userId="9e4ca953-d1e4-4e5e-91f1-4155d322d040" providerId="ADAL" clId="{4A5507A9-D9F3-4265-BC0E-FB95508D64BA}" dt="2023-10-31T05:56:41.776" v="798" actId="21"/>
          <ac:spMkLst>
            <pc:docMk/>
            <pc:sldMk cId="0" sldId="281"/>
            <ac:spMk id="1226" creationId="{00000000-0000-0000-0000-000000000000}"/>
          </ac:spMkLst>
        </pc:spChg>
        <pc:spChg chg="mod">
          <ac:chgData name="PHAN THI HIEP 20190818" userId="9e4ca953-d1e4-4e5e-91f1-4155d322d040" providerId="ADAL" clId="{4A5507A9-D9F3-4265-BC0E-FB95508D64BA}" dt="2023-10-31T05:59:47.655" v="837" actId="1076"/>
          <ac:spMkLst>
            <pc:docMk/>
            <pc:sldMk cId="0" sldId="281"/>
            <ac:spMk id="1238" creationId="{00000000-0000-0000-0000-000000000000}"/>
          </ac:spMkLst>
        </pc:spChg>
        <pc:spChg chg="del">
          <ac:chgData name="PHAN THI HIEP 20190818" userId="9e4ca953-d1e4-4e5e-91f1-4155d322d040" providerId="ADAL" clId="{4A5507A9-D9F3-4265-BC0E-FB95508D64BA}" dt="2023-10-31T05:55:35.557" v="783" actId="21"/>
          <ac:spMkLst>
            <pc:docMk/>
            <pc:sldMk cId="0" sldId="281"/>
            <ac:spMk id="1239" creationId="{00000000-0000-0000-0000-000000000000}"/>
          </ac:spMkLst>
        </pc:spChg>
        <pc:spChg chg="del">
          <ac:chgData name="PHAN THI HIEP 20190818" userId="9e4ca953-d1e4-4e5e-91f1-4155d322d040" providerId="ADAL" clId="{4A5507A9-D9F3-4265-BC0E-FB95508D64BA}" dt="2023-10-31T05:55:39.437" v="784" actId="21"/>
          <ac:spMkLst>
            <pc:docMk/>
            <pc:sldMk cId="0" sldId="281"/>
            <ac:spMk id="1240" creationId="{00000000-0000-0000-0000-000000000000}"/>
          </ac:spMkLst>
        </pc:spChg>
        <pc:spChg chg="del">
          <ac:chgData name="PHAN THI HIEP 20190818" userId="9e4ca953-d1e4-4e5e-91f1-4155d322d040" providerId="ADAL" clId="{4A5507A9-D9F3-4265-BC0E-FB95508D64BA}" dt="2023-10-31T05:55:50.425" v="785" actId="21"/>
          <ac:spMkLst>
            <pc:docMk/>
            <pc:sldMk cId="0" sldId="281"/>
            <ac:spMk id="1241" creationId="{00000000-0000-0000-0000-000000000000}"/>
          </ac:spMkLst>
        </pc:spChg>
        <pc:spChg chg="del">
          <ac:chgData name="PHAN THI HIEP 20190818" userId="9e4ca953-d1e4-4e5e-91f1-4155d322d040" providerId="ADAL" clId="{4A5507A9-D9F3-4265-BC0E-FB95508D64BA}" dt="2023-10-31T05:55:53.758" v="786" actId="21"/>
          <ac:spMkLst>
            <pc:docMk/>
            <pc:sldMk cId="0" sldId="281"/>
            <ac:spMk id="1242" creationId="{00000000-0000-0000-0000-000000000000}"/>
          </ac:spMkLst>
        </pc:spChg>
        <pc:spChg chg="del">
          <ac:chgData name="PHAN THI HIEP 20190818" userId="9e4ca953-d1e4-4e5e-91f1-4155d322d040" providerId="ADAL" clId="{4A5507A9-D9F3-4265-BC0E-FB95508D64BA}" dt="2023-10-31T05:55:56.066" v="787" actId="21"/>
          <ac:spMkLst>
            <pc:docMk/>
            <pc:sldMk cId="0" sldId="281"/>
            <ac:spMk id="1243" creationId="{00000000-0000-0000-0000-000000000000}"/>
          </ac:spMkLst>
        </pc:spChg>
        <pc:spChg chg="del">
          <ac:chgData name="PHAN THI HIEP 20190818" userId="9e4ca953-d1e4-4e5e-91f1-4155d322d040" providerId="ADAL" clId="{4A5507A9-D9F3-4265-BC0E-FB95508D64BA}" dt="2023-10-31T05:57:39.236" v="811" actId="21"/>
          <ac:spMkLst>
            <pc:docMk/>
            <pc:sldMk cId="0" sldId="281"/>
            <ac:spMk id="1244" creationId="{00000000-0000-0000-0000-000000000000}"/>
          </ac:spMkLst>
        </pc:spChg>
        <pc:spChg chg="mod">
          <ac:chgData name="PHAN THI HIEP 20190818" userId="9e4ca953-d1e4-4e5e-91f1-4155d322d040" providerId="ADAL" clId="{4A5507A9-D9F3-4265-BC0E-FB95508D64BA}" dt="2023-10-31T06:03:07.672" v="874" actId="1076"/>
          <ac:spMkLst>
            <pc:docMk/>
            <pc:sldMk cId="0" sldId="281"/>
            <ac:spMk id="1254" creationId="{00000000-0000-0000-0000-000000000000}"/>
          </ac:spMkLst>
        </pc:spChg>
        <pc:spChg chg="del mod">
          <ac:chgData name="PHAN THI HIEP 20190818" userId="9e4ca953-d1e4-4e5e-91f1-4155d322d040" providerId="ADAL" clId="{4A5507A9-D9F3-4265-BC0E-FB95508D64BA}" dt="2023-10-31T05:57:59.336" v="817" actId="21"/>
          <ac:spMkLst>
            <pc:docMk/>
            <pc:sldMk cId="0" sldId="281"/>
            <ac:spMk id="1255" creationId="{00000000-0000-0000-0000-000000000000}"/>
          </ac:spMkLst>
        </pc:spChg>
        <pc:spChg chg="del mod">
          <ac:chgData name="PHAN THI HIEP 20190818" userId="9e4ca953-d1e4-4e5e-91f1-4155d322d040" providerId="ADAL" clId="{4A5507A9-D9F3-4265-BC0E-FB95508D64BA}" dt="2023-10-31T05:57:10.114" v="805" actId="21"/>
          <ac:spMkLst>
            <pc:docMk/>
            <pc:sldMk cId="0" sldId="281"/>
            <ac:spMk id="1256" creationId="{00000000-0000-0000-0000-000000000000}"/>
          </ac:spMkLst>
        </pc:spChg>
        <pc:grpChg chg="mod">
          <ac:chgData name="PHAN THI HIEP 20190818" userId="9e4ca953-d1e4-4e5e-91f1-4155d322d040" providerId="ADAL" clId="{4A5507A9-D9F3-4265-BC0E-FB95508D64BA}" dt="2023-10-31T05:59:54.895" v="838" actId="1076"/>
          <ac:grpSpMkLst>
            <pc:docMk/>
            <pc:sldMk cId="0" sldId="281"/>
            <ac:grpSpMk id="1227" creationId="{00000000-0000-0000-0000-000000000000}"/>
          </ac:grpSpMkLst>
        </pc:grpChg>
        <pc:grpChg chg="del">
          <ac:chgData name="PHAN THI HIEP 20190818" userId="9e4ca953-d1e4-4e5e-91f1-4155d322d040" providerId="ADAL" clId="{4A5507A9-D9F3-4265-BC0E-FB95508D64BA}" dt="2023-10-31T05:56:14.183" v="791" actId="21"/>
          <ac:grpSpMkLst>
            <pc:docMk/>
            <pc:sldMk cId="0" sldId="281"/>
            <ac:grpSpMk id="1245" creationId="{00000000-0000-0000-0000-000000000000}"/>
          </ac:grpSpMkLst>
        </pc:grpChg>
        <pc:grpChg chg="del">
          <ac:chgData name="PHAN THI HIEP 20190818" userId="9e4ca953-d1e4-4e5e-91f1-4155d322d040" providerId="ADAL" clId="{4A5507A9-D9F3-4265-BC0E-FB95508D64BA}" dt="2023-10-31T05:56:16.157" v="792" actId="21"/>
          <ac:grpSpMkLst>
            <pc:docMk/>
            <pc:sldMk cId="0" sldId="281"/>
            <ac:grpSpMk id="1248" creationId="{00000000-0000-0000-0000-000000000000}"/>
          </ac:grpSpMkLst>
        </pc:grpChg>
        <pc:grpChg chg="del">
          <ac:chgData name="PHAN THI HIEP 20190818" userId="9e4ca953-d1e4-4e5e-91f1-4155d322d040" providerId="ADAL" clId="{4A5507A9-D9F3-4265-BC0E-FB95508D64BA}" dt="2023-10-31T05:56:12.030" v="790" actId="21"/>
          <ac:grpSpMkLst>
            <pc:docMk/>
            <pc:sldMk cId="0" sldId="281"/>
            <ac:grpSpMk id="1251" creationId="{00000000-0000-0000-0000-000000000000}"/>
          </ac:grpSpMkLst>
        </pc:grpChg>
        <pc:grpChg chg="mod">
          <ac:chgData name="PHAN THI HIEP 20190818" userId="9e4ca953-d1e4-4e5e-91f1-4155d322d040" providerId="ADAL" clId="{4A5507A9-D9F3-4265-BC0E-FB95508D64BA}" dt="2023-10-31T06:03:05.606" v="873" actId="1076"/>
          <ac:grpSpMkLst>
            <pc:docMk/>
            <pc:sldMk cId="0" sldId="281"/>
            <ac:grpSpMk id="1257" creationId="{00000000-0000-0000-0000-000000000000}"/>
          </ac:grpSpMkLst>
        </pc:grpChg>
        <pc:grpChg chg="mod">
          <ac:chgData name="PHAN THI HIEP 20190818" userId="9e4ca953-d1e4-4e5e-91f1-4155d322d040" providerId="ADAL" clId="{4A5507A9-D9F3-4265-BC0E-FB95508D64BA}" dt="2023-10-31T05:57:26.626" v="809" actId="1076"/>
          <ac:grpSpMkLst>
            <pc:docMk/>
            <pc:sldMk cId="0" sldId="281"/>
            <ac:grpSpMk id="1281" creationId="{00000000-0000-0000-0000-000000000000}"/>
          </ac:grpSpMkLst>
        </pc:grpChg>
        <pc:picChg chg="add del mod">
          <ac:chgData name="PHAN THI HIEP 20190818" userId="9e4ca953-d1e4-4e5e-91f1-4155d322d040" providerId="ADAL" clId="{4A5507A9-D9F3-4265-BC0E-FB95508D64BA}" dt="2023-10-31T06:04:03.466" v="877" actId="21"/>
          <ac:picMkLst>
            <pc:docMk/>
            <pc:sldMk cId="0" sldId="281"/>
            <ac:picMk id="2" creationId="{76F44316-3821-9434-1534-EEE0E13541A2}"/>
          </ac:picMkLst>
        </pc:picChg>
        <pc:picChg chg="add mod">
          <ac:chgData name="PHAN THI HIEP 20190818" userId="9e4ca953-d1e4-4e5e-91f1-4155d322d040" providerId="ADAL" clId="{4A5507A9-D9F3-4265-BC0E-FB95508D64BA}" dt="2023-10-31T06:04:27.542" v="882" actId="14100"/>
          <ac:picMkLst>
            <pc:docMk/>
            <pc:sldMk cId="0" sldId="281"/>
            <ac:picMk id="11" creationId="{3C96EB3E-4C94-7CD9-5746-B4AE78FBB8AA}"/>
          </ac:picMkLst>
        </pc:picChg>
        <pc:picChg chg="add mod">
          <ac:chgData name="PHAN THI HIEP 20190818" userId="9e4ca953-d1e4-4e5e-91f1-4155d322d040" providerId="ADAL" clId="{4A5507A9-D9F3-4265-BC0E-FB95508D64BA}" dt="2023-10-31T06:04:34.754" v="884" actId="1076"/>
          <ac:picMkLst>
            <pc:docMk/>
            <pc:sldMk cId="0" sldId="281"/>
            <ac:picMk id="2050" creationId="{401F3ACA-34A1-E08C-2E6F-DE1DA5BE4F3E}"/>
          </ac:picMkLst>
        </pc:picChg>
      </pc:sldChg>
      <pc:sldChg chg="del">
        <pc:chgData name="PHAN THI HIEP 20190818" userId="9e4ca953-d1e4-4e5e-91f1-4155d322d040" providerId="ADAL" clId="{4A5507A9-D9F3-4265-BC0E-FB95508D64BA}" dt="2023-10-31T06:52:06.185" v="3330" actId="2696"/>
        <pc:sldMkLst>
          <pc:docMk/>
          <pc:sldMk cId="0" sldId="282"/>
        </pc:sldMkLst>
      </pc:sldChg>
      <pc:sldChg chg="addSp delSp modSp mod setBg delAnim modAnim">
        <pc:chgData name="PHAN THI HIEP 20190818" userId="9e4ca953-d1e4-4e5e-91f1-4155d322d040" providerId="ADAL" clId="{4A5507A9-D9F3-4265-BC0E-FB95508D64BA}" dt="2023-10-31T08:58:21.957" v="7630"/>
        <pc:sldMkLst>
          <pc:docMk/>
          <pc:sldMk cId="0" sldId="283"/>
        </pc:sldMkLst>
        <pc:spChg chg="add del mod">
          <ac:chgData name="PHAN THI HIEP 20190818" userId="9e4ca953-d1e4-4e5e-91f1-4155d322d040" providerId="ADAL" clId="{4A5507A9-D9F3-4265-BC0E-FB95508D64BA}" dt="2023-10-31T07:04:25.336" v="3435" actId="21"/>
          <ac:spMkLst>
            <pc:docMk/>
            <pc:sldMk cId="0" sldId="283"/>
            <ac:spMk id="3" creationId="{7671C301-4FE5-C3E1-F7C2-9AF12C3E6AFB}"/>
          </ac:spMkLst>
        </pc:spChg>
        <pc:spChg chg="mod">
          <ac:chgData name="PHAN THI HIEP 20190818" userId="9e4ca953-d1e4-4e5e-91f1-4155d322d040" providerId="ADAL" clId="{4A5507A9-D9F3-4265-BC0E-FB95508D64BA}" dt="2023-10-31T07:04:14.605" v="3433" actId="1076"/>
          <ac:spMkLst>
            <pc:docMk/>
            <pc:sldMk cId="0" sldId="283"/>
            <ac:spMk id="1316" creationId="{00000000-0000-0000-0000-000000000000}"/>
          </ac:spMkLst>
        </pc:spChg>
        <pc:spChg chg="del">
          <ac:chgData name="PHAN THI HIEP 20190818" userId="9e4ca953-d1e4-4e5e-91f1-4155d322d040" providerId="ADAL" clId="{4A5507A9-D9F3-4265-BC0E-FB95508D64BA}" dt="2023-10-31T07:04:22.270" v="3434" actId="21"/>
          <ac:spMkLst>
            <pc:docMk/>
            <pc:sldMk cId="0" sldId="283"/>
            <ac:spMk id="1317" creationId="{00000000-0000-0000-0000-000000000000}"/>
          </ac:spMkLst>
        </pc:spChg>
        <pc:spChg chg="mod">
          <ac:chgData name="PHAN THI HIEP 20190818" userId="9e4ca953-d1e4-4e5e-91f1-4155d322d040" providerId="ADAL" clId="{4A5507A9-D9F3-4265-BC0E-FB95508D64BA}" dt="2023-10-31T07:05:22.866" v="3580" actId="121"/>
          <ac:spMkLst>
            <pc:docMk/>
            <pc:sldMk cId="0" sldId="283"/>
            <ac:spMk id="1318" creationId="{00000000-0000-0000-0000-000000000000}"/>
          </ac:spMkLst>
        </pc:spChg>
        <pc:spChg chg="mod">
          <ac:chgData name="PHAN THI HIEP 20190818" userId="9e4ca953-d1e4-4e5e-91f1-4155d322d040" providerId="ADAL" clId="{4A5507A9-D9F3-4265-BC0E-FB95508D64BA}" dt="2023-10-31T07:04:29.446" v="3436" actId="1076"/>
          <ac:spMkLst>
            <pc:docMk/>
            <pc:sldMk cId="0" sldId="283"/>
            <ac:spMk id="1319" creationId="{00000000-0000-0000-0000-000000000000}"/>
          </ac:spMkLst>
        </pc:spChg>
      </pc:sldChg>
      <pc:sldChg chg="del">
        <pc:chgData name="PHAN THI HIEP 20190818" userId="9e4ca953-d1e4-4e5e-91f1-4155d322d040" providerId="ADAL" clId="{4A5507A9-D9F3-4265-BC0E-FB95508D64BA}" dt="2023-10-31T07:05:39.835" v="3581" actId="2696"/>
        <pc:sldMkLst>
          <pc:docMk/>
          <pc:sldMk cId="0" sldId="284"/>
        </pc:sldMkLst>
      </pc:sldChg>
      <pc:sldChg chg="del">
        <pc:chgData name="PHAN THI HIEP 20190818" userId="9e4ca953-d1e4-4e5e-91f1-4155d322d040" providerId="ADAL" clId="{4A5507A9-D9F3-4265-BC0E-FB95508D64BA}" dt="2023-10-31T07:05:43.095" v="3582" actId="2696"/>
        <pc:sldMkLst>
          <pc:docMk/>
          <pc:sldMk cId="0" sldId="285"/>
        </pc:sldMkLst>
      </pc:sldChg>
      <pc:sldChg chg="del">
        <pc:chgData name="PHAN THI HIEP 20190818" userId="9e4ca953-d1e4-4e5e-91f1-4155d322d040" providerId="ADAL" clId="{4A5507A9-D9F3-4265-BC0E-FB95508D64BA}" dt="2023-10-31T07:05:49.705" v="3583" actId="2696"/>
        <pc:sldMkLst>
          <pc:docMk/>
          <pc:sldMk cId="0" sldId="286"/>
        </pc:sldMkLst>
      </pc:sldChg>
      <pc:sldChg chg="del">
        <pc:chgData name="PHAN THI HIEP 20190818" userId="9e4ca953-d1e4-4e5e-91f1-4155d322d040" providerId="ADAL" clId="{4A5507A9-D9F3-4265-BC0E-FB95508D64BA}" dt="2023-10-31T07:06:05.207" v="3584" actId="2696"/>
        <pc:sldMkLst>
          <pc:docMk/>
          <pc:sldMk cId="0" sldId="287"/>
        </pc:sldMkLst>
      </pc:sldChg>
      <pc:sldChg chg="addSp delSp modSp mod ord">
        <pc:chgData name="PHAN THI HIEP 20190818" userId="9e4ca953-d1e4-4e5e-91f1-4155d322d040" providerId="ADAL" clId="{4A5507A9-D9F3-4265-BC0E-FB95508D64BA}" dt="2023-10-31T07:27:57.915" v="4535" actId="1076"/>
        <pc:sldMkLst>
          <pc:docMk/>
          <pc:sldMk cId="0" sldId="288"/>
        </pc:sldMkLst>
        <pc:spChg chg="add del mod">
          <ac:chgData name="PHAN THI HIEP 20190818" userId="9e4ca953-d1e4-4e5e-91f1-4155d322d040" providerId="ADAL" clId="{4A5507A9-D9F3-4265-BC0E-FB95508D64BA}" dt="2023-10-31T07:23:31.837" v="3990" actId="21"/>
          <ac:spMkLst>
            <pc:docMk/>
            <pc:sldMk cId="0" sldId="288"/>
            <ac:spMk id="5" creationId="{1B1462AA-B418-5E45-A7A4-EE8649D14B14}"/>
          </ac:spMkLst>
        </pc:spChg>
        <pc:spChg chg="add mod">
          <ac:chgData name="PHAN THI HIEP 20190818" userId="9e4ca953-d1e4-4e5e-91f1-4155d322d040" providerId="ADAL" clId="{4A5507A9-D9F3-4265-BC0E-FB95508D64BA}" dt="2023-10-31T07:22:47.107" v="3989"/>
          <ac:spMkLst>
            <pc:docMk/>
            <pc:sldMk cId="0" sldId="288"/>
            <ac:spMk id="6" creationId="{B932FABD-73BF-ACEC-1118-0FB2557C79CF}"/>
          </ac:spMkLst>
        </pc:spChg>
        <pc:spChg chg="add mod">
          <ac:chgData name="PHAN THI HIEP 20190818" userId="9e4ca953-d1e4-4e5e-91f1-4155d322d040" providerId="ADAL" clId="{4A5507A9-D9F3-4265-BC0E-FB95508D64BA}" dt="2023-10-31T07:26:14.986" v="4265" actId="20577"/>
          <ac:spMkLst>
            <pc:docMk/>
            <pc:sldMk cId="0" sldId="288"/>
            <ac:spMk id="8" creationId="{058FC14D-F17F-55BF-1C73-8516C2ED9F57}"/>
          </ac:spMkLst>
        </pc:spChg>
        <pc:spChg chg="del">
          <ac:chgData name="PHAN THI HIEP 20190818" userId="9e4ca953-d1e4-4e5e-91f1-4155d322d040" providerId="ADAL" clId="{4A5507A9-D9F3-4265-BC0E-FB95508D64BA}" dt="2023-10-31T07:22:39.518" v="3988" actId="21"/>
          <ac:spMkLst>
            <pc:docMk/>
            <pc:sldMk cId="0" sldId="288"/>
            <ac:spMk id="1437" creationId="{00000000-0000-0000-0000-000000000000}"/>
          </ac:spMkLst>
        </pc:spChg>
        <pc:spChg chg="mod">
          <ac:chgData name="PHAN THI HIEP 20190818" userId="9e4ca953-d1e4-4e5e-91f1-4155d322d040" providerId="ADAL" clId="{4A5507A9-D9F3-4265-BC0E-FB95508D64BA}" dt="2023-10-31T06:47:08.377" v="2974" actId="1076"/>
          <ac:spMkLst>
            <pc:docMk/>
            <pc:sldMk cId="0" sldId="288"/>
            <ac:spMk id="1440" creationId="{00000000-0000-0000-0000-000000000000}"/>
          </ac:spMkLst>
        </pc:spChg>
        <pc:spChg chg="mod">
          <ac:chgData name="PHAN THI HIEP 20190818" userId="9e4ca953-d1e4-4e5e-91f1-4155d322d040" providerId="ADAL" clId="{4A5507A9-D9F3-4265-BC0E-FB95508D64BA}" dt="2023-10-31T07:23:52.325" v="4010" actId="20577"/>
          <ac:spMkLst>
            <pc:docMk/>
            <pc:sldMk cId="0" sldId="288"/>
            <ac:spMk id="1441" creationId="{00000000-0000-0000-0000-000000000000}"/>
          </ac:spMkLst>
        </pc:spChg>
        <pc:spChg chg="mod">
          <ac:chgData name="PHAN THI HIEP 20190818" userId="9e4ca953-d1e4-4e5e-91f1-4155d322d040" providerId="ADAL" clId="{4A5507A9-D9F3-4265-BC0E-FB95508D64BA}" dt="2023-10-31T07:25:19.661" v="4167" actId="14100"/>
          <ac:spMkLst>
            <pc:docMk/>
            <pc:sldMk cId="0" sldId="288"/>
            <ac:spMk id="1442" creationId="{00000000-0000-0000-0000-000000000000}"/>
          </ac:spMkLst>
        </pc:spChg>
        <pc:spChg chg="mod">
          <ac:chgData name="PHAN THI HIEP 20190818" userId="9e4ca953-d1e4-4e5e-91f1-4155d322d040" providerId="ADAL" clId="{4A5507A9-D9F3-4265-BC0E-FB95508D64BA}" dt="2023-10-31T07:23:59.975" v="4020" actId="20577"/>
          <ac:spMkLst>
            <pc:docMk/>
            <pc:sldMk cId="0" sldId="288"/>
            <ac:spMk id="1443" creationId="{00000000-0000-0000-0000-000000000000}"/>
          </ac:spMkLst>
        </pc:spChg>
        <pc:spChg chg="mod">
          <ac:chgData name="PHAN THI HIEP 20190818" userId="9e4ca953-d1e4-4e5e-91f1-4155d322d040" providerId="ADAL" clId="{4A5507A9-D9F3-4265-BC0E-FB95508D64BA}" dt="2023-10-31T07:26:28.967" v="4284" actId="1076"/>
          <ac:spMkLst>
            <pc:docMk/>
            <pc:sldMk cId="0" sldId="288"/>
            <ac:spMk id="1444" creationId="{00000000-0000-0000-0000-000000000000}"/>
          </ac:spMkLst>
        </pc:spChg>
        <pc:spChg chg="mod">
          <ac:chgData name="PHAN THI HIEP 20190818" userId="9e4ca953-d1e4-4e5e-91f1-4155d322d040" providerId="ADAL" clId="{4A5507A9-D9F3-4265-BC0E-FB95508D64BA}" dt="2023-10-31T07:24:11.661" v="4057" actId="20577"/>
          <ac:spMkLst>
            <pc:docMk/>
            <pc:sldMk cId="0" sldId="288"/>
            <ac:spMk id="1446" creationId="{00000000-0000-0000-0000-000000000000}"/>
          </ac:spMkLst>
        </pc:spChg>
        <pc:spChg chg="mod">
          <ac:chgData name="PHAN THI HIEP 20190818" userId="9e4ca953-d1e4-4e5e-91f1-4155d322d040" providerId="ADAL" clId="{4A5507A9-D9F3-4265-BC0E-FB95508D64BA}" dt="2023-10-31T07:27:01.264" v="4346" actId="1076"/>
          <ac:spMkLst>
            <pc:docMk/>
            <pc:sldMk cId="0" sldId="288"/>
            <ac:spMk id="1447" creationId="{00000000-0000-0000-0000-000000000000}"/>
          </ac:spMkLst>
        </pc:spChg>
        <pc:spChg chg="mod">
          <ac:chgData name="PHAN THI HIEP 20190818" userId="9e4ca953-d1e4-4e5e-91f1-4155d322d040" providerId="ADAL" clId="{4A5507A9-D9F3-4265-BC0E-FB95508D64BA}" dt="2023-10-31T07:24:22.857" v="4076" actId="14100"/>
          <ac:spMkLst>
            <pc:docMk/>
            <pc:sldMk cId="0" sldId="288"/>
            <ac:spMk id="1449" creationId="{00000000-0000-0000-0000-000000000000}"/>
          </ac:spMkLst>
        </pc:spChg>
        <pc:spChg chg="mod">
          <ac:chgData name="PHAN THI HIEP 20190818" userId="9e4ca953-d1e4-4e5e-91f1-4155d322d040" providerId="ADAL" clId="{4A5507A9-D9F3-4265-BC0E-FB95508D64BA}" dt="2023-10-31T07:27:57.915" v="4535" actId="1076"/>
          <ac:spMkLst>
            <pc:docMk/>
            <pc:sldMk cId="0" sldId="288"/>
            <ac:spMk id="1450" creationId="{00000000-0000-0000-0000-000000000000}"/>
          </ac:spMkLst>
        </pc:spChg>
        <pc:grpChg chg="mod">
          <ac:chgData name="PHAN THI HIEP 20190818" userId="9e4ca953-d1e4-4e5e-91f1-4155d322d040" providerId="ADAL" clId="{4A5507A9-D9F3-4265-BC0E-FB95508D64BA}" dt="2023-10-31T06:47:11.037" v="2975" actId="1076"/>
          <ac:grpSpMkLst>
            <pc:docMk/>
            <pc:sldMk cId="0" sldId="288"/>
            <ac:grpSpMk id="1523" creationId="{00000000-0000-0000-0000-000000000000}"/>
          </ac:grpSpMkLst>
        </pc:grpChg>
        <pc:cxnChg chg="mod">
          <ac:chgData name="PHAN THI HIEP 20190818" userId="9e4ca953-d1e4-4e5e-91f1-4155d322d040" providerId="ADAL" clId="{4A5507A9-D9F3-4265-BC0E-FB95508D64BA}" dt="2023-10-31T06:47:08.377" v="2974" actId="1076"/>
          <ac:cxnSpMkLst>
            <pc:docMk/>
            <pc:sldMk cId="0" sldId="288"/>
            <ac:cxnSpMk id="1438" creationId="{00000000-0000-0000-0000-000000000000}"/>
          </ac:cxnSpMkLst>
        </pc:cxnChg>
        <pc:cxnChg chg="mod">
          <ac:chgData name="PHAN THI HIEP 20190818" userId="9e4ca953-d1e4-4e5e-91f1-4155d322d040" providerId="ADAL" clId="{4A5507A9-D9F3-4265-BC0E-FB95508D64BA}" dt="2023-10-31T06:47:08.377" v="2974" actId="1076"/>
          <ac:cxnSpMkLst>
            <pc:docMk/>
            <pc:sldMk cId="0" sldId="288"/>
            <ac:cxnSpMk id="1451" creationId="{00000000-0000-0000-0000-000000000000}"/>
          </ac:cxnSpMkLst>
        </pc:cxnChg>
      </pc:sldChg>
      <pc:sldChg chg="addSp modSp mod modAnim">
        <pc:chgData name="PHAN THI HIEP 20190818" userId="9e4ca953-d1e4-4e5e-91f1-4155d322d040" providerId="ADAL" clId="{4A5507A9-D9F3-4265-BC0E-FB95508D64BA}" dt="2023-10-31T07:29:50.114" v="4699" actId="1076"/>
        <pc:sldMkLst>
          <pc:docMk/>
          <pc:sldMk cId="0" sldId="289"/>
        </pc:sldMkLst>
        <pc:spChg chg="add mod">
          <ac:chgData name="PHAN THI HIEP 20190818" userId="9e4ca953-d1e4-4e5e-91f1-4155d322d040" providerId="ADAL" clId="{4A5507A9-D9F3-4265-BC0E-FB95508D64BA}" dt="2023-10-31T07:28:31.686" v="4539"/>
          <ac:spMkLst>
            <pc:docMk/>
            <pc:sldMk cId="0" sldId="289"/>
            <ac:spMk id="2" creationId="{3BEDBCE8-F146-6F85-062C-8DEB9B9A0840}"/>
          </ac:spMkLst>
        </pc:spChg>
        <pc:spChg chg="mod">
          <ac:chgData name="PHAN THI HIEP 20190818" userId="9e4ca953-d1e4-4e5e-91f1-4155d322d040" providerId="ADAL" clId="{4A5507A9-D9F3-4265-BC0E-FB95508D64BA}" dt="2023-10-31T07:29:06.062" v="4545" actId="14100"/>
          <ac:spMkLst>
            <pc:docMk/>
            <pc:sldMk cId="0" sldId="289"/>
            <ac:spMk id="1536" creationId="{00000000-0000-0000-0000-000000000000}"/>
          </ac:spMkLst>
        </pc:spChg>
        <pc:spChg chg="mod">
          <ac:chgData name="PHAN THI HIEP 20190818" userId="9e4ca953-d1e4-4e5e-91f1-4155d322d040" providerId="ADAL" clId="{4A5507A9-D9F3-4265-BC0E-FB95508D64BA}" dt="2023-10-31T07:29:50.114" v="4699" actId="1076"/>
          <ac:spMkLst>
            <pc:docMk/>
            <pc:sldMk cId="0" sldId="289"/>
            <ac:spMk id="1537" creationId="{00000000-0000-0000-0000-000000000000}"/>
          </ac:spMkLst>
        </pc:spChg>
      </pc:sldChg>
      <pc:sldChg chg="del">
        <pc:chgData name="PHAN THI HIEP 20190818" userId="9e4ca953-d1e4-4e5e-91f1-4155d322d040" providerId="ADAL" clId="{4A5507A9-D9F3-4265-BC0E-FB95508D64BA}" dt="2023-10-31T07:28:20.463" v="4537" actId="2696"/>
        <pc:sldMkLst>
          <pc:docMk/>
          <pc:sldMk cId="0" sldId="290"/>
        </pc:sldMkLst>
      </pc:sldChg>
      <pc:sldChg chg="del">
        <pc:chgData name="PHAN THI HIEP 20190818" userId="9e4ca953-d1e4-4e5e-91f1-4155d322d040" providerId="ADAL" clId="{4A5507A9-D9F3-4265-BC0E-FB95508D64BA}" dt="2023-10-31T07:28:17.283" v="4536" actId="2696"/>
        <pc:sldMkLst>
          <pc:docMk/>
          <pc:sldMk cId="0" sldId="291"/>
        </pc:sldMkLst>
      </pc:sldChg>
      <pc:sldChg chg="del">
        <pc:chgData name="PHAN THI HIEP 20190818" userId="9e4ca953-d1e4-4e5e-91f1-4155d322d040" providerId="ADAL" clId="{4A5507A9-D9F3-4265-BC0E-FB95508D64BA}" dt="2023-10-31T07:28:49.438" v="4543" actId="2696"/>
        <pc:sldMkLst>
          <pc:docMk/>
          <pc:sldMk cId="0" sldId="292"/>
        </pc:sldMkLst>
      </pc:sldChg>
      <pc:sldChg chg="del">
        <pc:chgData name="PHAN THI HIEP 20190818" userId="9e4ca953-d1e4-4e5e-91f1-4155d322d040" providerId="ADAL" clId="{4A5507A9-D9F3-4265-BC0E-FB95508D64BA}" dt="2023-10-31T07:30:11.164" v="4700" actId="2696"/>
        <pc:sldMkLst>
          <pc:docMk/>
          <pc:sldMk cId="0" sldId="293"/>
        </pc:sldMkLst>
      </pc:sldChg>
      <pc:sldChg chg="del">
        <pc:chgData name="PHAN THI HIEP 20190818" userId="9e4ca953-d1e4-4e5e-91f1-4155d322d040" providerId="ADAL" clId="{4A5507A9-D9F3-4265-BC0E-FB95508D64BA}" dt="2023-10-31T07:30:14.155" v="4701" actId="2696"/>
        <pc:sldMkLst>
          <pc:docMk/>
          <pc:sldMk cId="0" sldId="294"/>
        </pc:sldMkLst>
      </pc:sldChg>
      <pc:sldChg chg="del">
        <pc:chgData name="PHAN THI HIEP 20190818" userId="9e4ca953-d1e4-4e5e-91f1-4155d322d040" providerId="ADAL" clId="{4A5507A9-D9F3-4265-BC0E-FB95508D64BA}" dt="2023-10-31T07:30:19.956" v="4702" actId="2696"/>
        <pc:sldMkLst>
          <pc:docMk/>
          <pc:sldMk cId="0" sldId="295"/>
        </pc:sldMkLst>
      </pc:sldChg>
      <pc:sldChg chg="addSp delSp modSp mod">
        <pc:chgData name="PHAN THI HIEP 20190818" userId="9e4ca953-d1e4-4e5e-91f1-4155d322d040" providerId="ADAL" clId="{4A5507A9-D9F3-4265-BC0E-FB95508D64BA}" dt="2023-10-31T07:41:38.810" v="5136" actId="20577"/>
        <pc:sldMkLst>
          <pc:docMk/>
          <pc:sldMk cId="0" sldId="296"/>
        </pc:sldMkLst>
        <pc:spChg chg="add mod">
          <ac:chgData name="PHAN THI HIEP 20190818" userId="9e4ca953-d1e4-4e5e-91f1-4155d322d040" providerId="ADAL" clId="{4A5507A9-D9F3-4265-BC0E-FB95508D64BA}" dt="2023-10-31T07:32:46.783" v="4740" actId="20577"/>
          <ac:spMkLst>
            <pc:docMk/>
            <pc:sldMk cId="0" sldId="296"/>
            <ac:spMk id="2" creationId="{6D97A0EB-7E73-28FE-2893-1B305005B413}"/>
          </ac:spMkLst>
        </pc:spChg>
        <pc:spChg chg="add del mod">
          <ac:chgData name="PHAN THI HIEP 20190818" userId="9e4ca953-d1e4-4e5e-91f1-4155d322d040" providerId="ADAL" clId="{4A5507A9-D9F3-4265-BC0E-FB95508D64BA}" dt="2023-10-31T07:32:39.397" v="4715" actId="21"/>
          <ac:spMkLst>
            <pc:docMk/>
            <pc:sldMk cId="0" sldId="296"/>
            <ac:spMk id="4" creationId="{5C8DF137-69AB-319E-CACD-D47DF5D79B6E}"/>
          </ac:spMkLst>
        </pc:spChg>
        <pc:spChg chg="add del mod">
          <ac:chgData name="PHAN THI HIEP 20190818" userId="9e4ca953-d1e4-4e5e-91f1-4155d322d040" providerId="ADAL" clId="{4A5507A9-D9F3-4265-BC0E-FB95508D64BA}" dt="2023-10-31T07:33:00.447" v="4742" actId="21"/>
          <ac:spMkLst>
            <pc:docMk/>
            <pc:sldMk cId="0" sldId="296"/>
            <ac:spMk id="6" creationId="{B006CB5E-8DA8-FA9A-0E84-6C76C2BD85CE}"/>
          </ac:spMkLst>
        </pc:spChg>
        <pc:spChg chg="mod">
          <ac:chgData name="PHAN THI HIEP 20190818" userId="9e4ca953-d1e4-4e5e-91f1-4155d322d040" providerId="ADAL" clId="{4A5507A9-D9F3-4265-BC0E-FB95508D64BA}" dt="2023-10-31T07:41:38.810" v="5136" actId="20577"/>
          <ac:spMkLst>
            <pc:docMk/>
            <pc:sldMk cId="0" sldId="296"/>
            <ac:spMk id="1730" creationId="{00000000-0000-0000-0000-000000000000}"/>
          </ac:spMkLst>
        </pc:spChg>
        <pc:spChg chg="del">
          <ac:chgData name="PHAN THI HIEP 20190818" userId="9e4ca953-d1e4-4e5e-91f1-4155d322d040" providerId="ADAL" clId="{4A5507A9-D9F3-4265-BC0E-FB95508D64BA}" dt="2023-10-31T07:32:56.078" v="4741" actId="21"/>
          <ac:spMkLst>
            <pc:docMk/>
            <pc:sldMk cId="0" sldId="296"/>
            <ac:spMk id="1731" creationId="{00000000-0000-0000-0000-000000000000}"/>
          </ac:spMkLst>
        </pc:spChg>
        <pc:spChg chg="del">
          <ac:chgData name="PHAN THI HIEP 20190818" userId="9e4ca953-d1e4-4e5e-91f1-4155d322d040" providerId="ADAL" clId="{4A5507A9-D9F3-4265-BC0E-FB95508D64BA}" dt="2023-10-31T07:32:23.753" v="4711" actId="21"/>
          <ac:spMkLst>
            <pc:docMk/>
            <pc:sldMk cId="0" sldId="296"/>
            <ac:spMk id="1732" creationId="{00000000-0000-0000-0000-000000000000}"/>
          </ac:spMkLst>
        </pc:spChg>
        <pc:spChg chg="mod">
          <ac:chgData name="PHAN THI HIEP 20190818" userId="9e4ca953-d1e4-4e5e-91f1-4155d322d040" providerId="ADAL" clId="{4A5507A9-D9F3-4265-BC0E-FB95508D64BA}" dt="2023-10-31T07:32:00.255" v="4709" actId="1076"/>
          <ac:spMkLst>
            <pc:docMk/>
            <pc:sldMk cId="0" sldId="296"/>
            <ac:spMk id="1735" creationId="{00000000-0000-0000-0000-000000000000}"/>
          </ac:spMkLst>
        </pc:spChg>
        <pc:picChg chg="mod modCrop">
          <ac:chgData name="PHAN THI HIEP 20190818" userId="9e4ca953-d1e4-4e5e-91f1-4155d322d040" providerId="ADAL" clId="{4A5507A9-D9F3-4265-BC0E-FB95508D64BA}" dt="2023-10-31T07:31:55.587" v="4708" actId="1076"/>
          <ac:picMkLst>
            <pc:docMk/>
            <pc:sldMk cId="0" sldId="296"/>
            <ac:picMk id="1733" creationId="{00000000-0000-0000-0000-000000000000}"/>
          </ac:picMkLst>
        </pc:picChg>
      </pc:sldChg>
      <pc:sldChg chg="del">
        <pc:chgData name="PHAN THI HIEP 20190818" userId="9e4ca953-d1e4-4e5e-91f1-4155d322d040" providerId="ADAL" clId="{4A5507A9-D9F3-4265-BC0E-FB95508D64BA}" dt="2023-10-31T07:41:56.556" v="5137" actId="2696"/>
        <pc:sldMkLst>
          <pc:docMk/>
          <pc:sldMk cId="0" sldId="297"/>
        </pc:sldMkLst>
      </pc:sldChg>
      <pc:sldChg chg="del">
        <pc:chgData name="PHAN THI HIEP 20190818" userId="9e4ca953-d1e4-4e5e-91f1-4155d322d040" providerId="ADAL" clId="{4A5507A9-D9F3-4265-BC0E-FB95508D64BA}" dt="2023-10-31T07:41:59.113" v="5138" actId="2696"/>
        <pc:sldMkLst>
          <pc:docMk/>
          <pc:sldMk cId="0" sldId="298"/>
        </pc:sldMkLst>
      </pc:sldChg>
      <pc:sldChg chg="addSp delSp modSp mod delAnim">
        <pc:chgData name="PHAN THI HIEP 20190818" userId="9e4ca953-d1e4-4e5e-91f1-4155d322d040" providerId="ADAL" clId="{4A5507A9-D9F3-4265-BC0E-FB95508D64BA}" dt="2023-10-31T07:43:07.432" v="5203" actId="1076"/>
        <pc:sldMkLst>
          <pc:docMk/>
          <pc:sldMk cId="0" sldId="299"/>
        </pc:sldMkLst>
        <pc:spChg chg="add del mod">
          <ac:chgData name="PHAN THI HIEP 20190818" userId="9e4ca953-d1e4-4e5e-91f1-4155d322d040" providerId="ADAL" clId="{4A5507A9-D9F3-4265-BC0E-FB95508D64BA}" dt="2023-10-31T07:42:34.151" v="5145" actId="21"/>
          <ac:spMkLst>
            <pc:docMk/>
            <pc:sldMk cId="0" sldId="299"/>
            <ac:spMk id="3" creationId="{E5A1AE10-7E94-2648-609D-B47A9B3F0CFC}"/>
          </ac:spMkLst>
        </pc:spChg>
        <pc:spChg chg="add del mod">
          <ac:chgData name="PHAN THI HIEP 20190818" userId="9e4ca953-d1e4-4e5e-91f1-4155d322d040" providerId="ADAL" clId="{4A5507A9-D9F3-4265-BC0E-FB95508D64BA}" dt="2023-10-31T07:43:04.171" v="5202" actId="1076"/>
          <ac:spMkLst>
            <pc:docMk/>
            <pc:sldMk cId="0" sldId="299"/>
            <ac:spMk id="1759" creationId="{00000000-0000-0000-0000-000000000000}"/>
          </ac:spMkLst>
        </pc:spChg>
        <pc:spChg chg="del">
          <ac:chgData name="PHAN THI HIEP 20190818" userId="9e4ca953-d1e4-4e5e-91f1-4155d322d040" providerId="ADAL" clId="{4A5507A9-D9F3-4265-BC0E-FB95508D64BA}" dt="2023-10-31T07:42:20.205" v="5141" actId="21"/>
          <ac:spMkLst>
            <pc:docMk/>
            <pc:sldMk cId="0" sldId="299"/>
            <ac:spMk id="1760" creationId="{00000000-0000-0000-0000-000000000000}"/>
          </ac:spMkLst>
        </pc:spChg>
        <pc:spChg chg="mod">
          <ac:chgData name="PHAN THI HIEP 20190818" userId="9e4ca953-d1e4-4e5e-91f1-4155d322d040" providerId="ADAL" clId="{4A5507A9-D9F3-4265-BC0E-FB95508D64BA}" dt="2023-10-31T07:43:07.432" v="5203" actId="1076"/>
          <ac:spMkLst>
            <pc:docMk/>
            <pc:sldMk cId="0" sldId="299"/>
            <ac:spMk id="1761" creationId="{00000000-0000-0000-0000-000000000000}"/>
          </ac:spMkLst>
        </pc:spChg>
      </pc:sldChg>
      <pc:sldChg chg="addSp delSp modSp mod delAnim modAnim">
        <pc:chgData name="PHAN THI HIEP 20190818" userId="9e4ca953-d1e4-4e5e-91f1-4155d322d040" providerId="ADAL" clId="{4A5507A9-D9F3-4265-BC0E-FB95508D64BA}" dt="2023-10-31T08:05:15.162" v="6684" actId="1076"/>
        <pc:sldMkLst>
          <pc:docMk/>
          <pc:sldMk cId="0" sldId="300"/>
        </pc:sldMkLst>
        <pc:spChg chg="add del mod">
          <ac:chgData name="PHAN THI HIEP 20190818" userId="9e4ca953-d1e4-4e5e-91f1-4155d322d040" providerId="ADAL" clId="{4A5507A9-D9F3-4265-BC0E-FB95508D64BA}" dt="2023-10-31T07:45:20.902" v="5209" actId="478"/>
          <ac:spMkLst>
            <pc:docMk/>
            <pc:sldMk cId="0" sldId="300"/>
            <ac:spMk id="3" creationId="{E2E656BC-7716-4564-89BF-78A7EF234D07}"/>
          </ac:spMkLst>
        </pc:spChg>
        <pc:spChg chg="add del mod">
          <ac:chgData name="PHAN THI HIEP 20190818" userId="9e4ca953-d1e4-4e5e-91f1-4155d322d040" providerId="ADAL" clId="{4A5507A9-D9F3-4265-BC0E-FB95508D64BA}" dt="2023-10-31T07:45:20.902" v="5209" actId="478"/>
          <ac:spMkLst>
            <pc:docMk/>
            <pc:sldMk cId="0" sldId="300"/>
            <ac:spMk id="5" creationId="{7CC99263-EB92-802A-297C-6B6C35B40D47}"/>
          </ac:spMkLst>
        </pc:spChg>
        <pc:spChg chg="add del mod">
          <ac:chgData name="PHAN THI HIEP 20190818" userId="9e4ca953-d1e4-4e5e-91f1-4155d322d040" providerId="ADAL" clId="{4A5507A9-D9F3-4265-BC0E-FB95508D64BA}" dt="2023-10-31T07:45:28.248" v="5210" actId="478"/>
          <ac:spMkLst>
            <pc:docMk/>
            <pc:sldMk cId="0" sldId="300"/>
            <ac:spMk id="7" creationId="{7EEB1CCC-927C-707A-7E21-286C605F1FC1}"/>
          </ac:spMkLst>
        </pc:spChg>
        <pc:spChg chg="add del mod">
          <ac:chgData name="PHAN THI HIEP 20190818" userId="9e4ca953-d1e4-4e5e-91f1-4155d322d040" providerId="ADAL" clId="{4A5507A9-D9F3-4265-BC0E-FB95508D64BA}" dt="2023-10-31T07:45:28.248" v="5210" actId="478"/>
          <ac:spMkLst>
            <pc:docMk/>
            <pc:sldMk cId="0" sldId="300"/>
            <ac:spMk id="9" creationId="{07CAEC61-B823-71D8-F661-E9661E95E03F}"/>
          </ac:spMkLst>
        </pc:spChg>
        <pc:spChg chg="add del mod">
          <ac:chgData name="PHAN THI HIEP 20190818" userId="9e4ca953-d1e4-4e5e-91f1-4155d322d040" providerId="ADAL" clId="{4A5507A9-D9F3-4265-BC0E-FB95508D64BA}" dt="2023-10-31T07:45:28.248" v="5210" actId="478"/>
          <ac:spMkLst>
            <pc:docMk/>
            <pc:sldMk cId="0" sldId="300"/>
            <ac:spMk id="11" creationId="{D88FD734-5E70-12D4-F995-D9767949266A}"/>
          </ac:spMkLst>
        </pc:spChg>
        <pc:spChg chg="add del mod">
          <ac:chgData name="PHAN THI HIEP 20190818" userId="9e4ca953-d1e4-4e5e-91f1-4155d322d040" providerId="ADAL" clId="{4A5507A9-D9F3-4265-BC0E-FB95508D64BA}" dt="2023-10-31T07:45:28.248" v="5210" actId="478"/>
          <ac:spMkLst>
            <pc:docMk/>
            <pc:sldMk cId="0" sldId="300"/>
            <ac:spMk id="13" creationId="{D41A0807-7AE3-1328-CB97-E295DB336CED}"/>
          </ac:spMkLst>
        </pc:spChg>
        <pc:spChg chg="add del mod">
          <ac:chgData name="PHAN THI HIEP 20190818" userId="9e4ca953-d1e4-4e5e-91f1-4155d322d040" providerId="ADAL" clId="{4A5507A9-D9F3-4265-BC0E-FB95508D64BA}" dt="2023-10-31T07:45:28.248" v="5210" actId="478"/>
          <ac:spMkLst>
            <pc:docMk/>
            <pc:sldMk cId="0" sldId="300"/>
            <ac:spMk id="15" creationId="{2CC8636C-A4B0-56B6-630B-9F1034FF3130}"/>
          </ac:spMkLst>
        </pc:spChg>
        <pc:spChg chg="add del mod">
          <ac:chgData name="PHAN THI HIEP 20190818" userId="9e4ca953-d1e4-4e5e-91f1-4155d322d040" providerId="ADAL" clId="{4A5507A9-D9F3-4265-BC0E-FB95508D64BA}" dt="2023-10-31T07:45:28.248" v="5210" actId="478"/>
          <ac:spMkLst>
            <pc:docMk/>
            <pc:sldMk cId="0" sldId="300"/>
            <ac:spMk id="17" creationId="{5DC4723B-B265-5090-D1AD-74E55DAC68C7}"/>
          </ac:spMkLst>
        </pc:spChg>
        <pc:spChg chg="add del mod">
          <ac:chgData name="PHAN THI HIEP 20190818" userId="9e4ca953-d1e4-4e5e-91f1-4155d322d040" providerId="ADAL" clId="{4A5507A9-D9F3-4265-BC0E-FB95508D64BA}" dt="2023-10-31T07:45:28.248" v="5210" actId="478"/>
          <ac:spMkLst>
            <pc:docMk/>
            <pc:sldMk cId="0" sldId="300"/>
            <ac:spMk id="19" creationId="{CAC08348-EC90-BB4F-97FC-42800336E3B2}"/>
          </ac:spMkLst>
        </pc:spChg>
        <pc:spChg chg="add mod">
          <ac:chgData name="PHAN THI HIEP 20190818" userId="9e4ca953-d1e4-4e5e-91f1-4155d322d040" providerId="ADAL" clId="{4A5507A9-D9F3-4265-BC0E-FB95508D64BA}" dt="2023-10-31T07:47:44.201" v="5324" actId="20577"/>
          <ac:spMkLst>
            <pc:docMk/>
            <pc:sldMk cId="0" sldId="300"/>
            <ac:spMk id="20" creationId="{6C044211-E21C-068B-1F3A-DC049D67BA07}"/>
          </ac:spMkLst>
        </pc:spChg>
        <pc:spChg chg="add del mod">
          <ac:chgData name="PHAN THI HIEP 20190818" userId="9e4ca953-d1e4-4e5e-91f1-4155d322d040" providerId="ADAL" clId="{4A5507A9-D9F3-4265-BC0E-FB95508D64BA}" dt="2023-10-31T07:47:23.426" v="5309" actId="21"/>
          <ac:spMkLst>
            <pc:docMk/>
            <pc:sldMk cId="0" sldId="300"/>
            <ac:spMk id="22" creationId="{36A972D1-D3E2-A2A5-1784-8366347D52E7}"/>
          </ac:spMkLst>
        </pc:spChg>
        <pc:spChg chg="add mod">
          <ac:chgData name="PHAN THI HIEP 20190818" userId="9e4ca953-d1e4-4e5e-91f1-4155d322d040" providerId="ADAL" clId="{4A5507A9-D9F3-4265-BC0E-FB95508D64BA}" dt="2023-10-31T08:02:43.266" v="6440"/>
          <ac:spMkLst>
            <pc:docMk/>
            <pc:sldMk cId="0" sldId="300"/>
            <ac:spMk id="24" creationId="{7B379EFE-C5F2-BE63-BB35-685E7AB3CFAA}"/>
          </ac:spMkLst>
        </pc:spChg>
        <pc:spChg chg="add mod">
          <ac:chgData name="PHAN THI HIEP 20190818" userId="9e4ca953-d1e4-4e5e-91f1-4155d322d040" providerId="ADAL" clId="{4A5507A9-D9F3-4265-BC0E-FB95508D64BA}" dt="2023-10-31T08:05:15.162" v="6684" actId="1076"/>
          <ac:spMkLst>
            <pc:docMk/>
            <pc:sldMk cId="0" sldId="300"/>
            <ac:spMk id="26" creationId="{44C9478E-77CD-6040-E314-5BEDE343E7E6}"/>
          </ac:spMkLst>
        </pc:spChg>
        <pc:spChg chg="del">
          <ac:chgData name="PHAN THI HIEP 20190818" userId="9e4ca953-d1e4-4e5e-91f1-4155d322d040" providerId="ADAL" clId="{4A5507A9-D9F3-4265-BC0E-FB95508D64BA}" dt="2023-10-31T07:47:17.340" v="5308" actId="21"/>
          <ac:spMkLst>
            <pc:docMk/>
            <pc:sldMk cId="0" sldId="300"/>
            <ac:spMk id="1767" creationId="{00000000-0000-0000-0000-000000000000}"/>
          </ac:spMkLst>
        </pc:spChg>
        <pc:spChg chg="del">
          <ac:chgData name="PHAN THI HIEP 20190818" userId="9e4ca953-d1e4-4e5e-91f1-4155d322d040" providerId="ADAL" clId="{4A5507A9-D9F3-4265-BC0E-FB95508D64BA}" dt="2023-10-31T07:45:20.902" v="5209" actId="478"/>
          <ac:spMkLst>
            <pc:docMk/>
            <pc:sldMk cId="0" sldId="300"/>
            <ac:spMk id="1768" creationId="{00000000-0000-0000-0000-000000000000}"/>
          </ac:spMkLst>
        </pc:spChg>
        <pc:spChg chg="del">
          <ac:chgData name="PHAN THI HIEP 20190818" userId="9e4ca953-d1e4-4e5e-91f1-4155d322d040" providerId="ADAL" clId="{4A5507A9-D9F3-4265-BC0E-FB95508D64BA}" dt="2023-10-31T07:44:59.114" v="5207" actId="21"/>
          <ac:spMkLst>
            <pc:docMk/>
            <pc:sldMk cId="0" sldId="300"/>
            <ac:spMk id="1769" creationId="{00000000-0000-0000-0000-000000000000}"/>
          </ac:spMkLst>
        </pc:spChg>
        <pc:spChg chg="del">
          <ac:chgData name="PHAN THI HIEP 20190818" userId="9e4ca953-d1e4-4e5e-91f1-4155d322d040" providerId="ADAL" clId="{4A5507A9-D9F3-4265-BC0E-FB95508D64BA}" dt="2023-10-31T07:45:02.435" v="5208" actId="21"/>
          <ac:spMkLst>
            <pc:docMk/>
            <pc:sldMk cId="0" sldId="300"/>
            <ac:spMk id="1770" creationId="{00000000-0000-0000-0000-000000000000}"/>
          </ac:spMkLst>
        </pc:spChg>
        <pc:spChg chg="del">
          <ac:chgData name="PHAN THI HIEP 20190818" userId="9e4ca953-d1e4-4e5e-91f1-4155d322d040" providerId="ADAL" clId="{4A5507A9-D9F3-4265-BC0E-FB95508D64BA}" dt="2023-10-31T07:45:20.902" v="5209" actId="478"/>
          <ac:spMkLst>
            <pc:docMk/>
            <pc:sldMk cId="0" sldId="300"/>
            <ac:spMk id="1771" creationId="{00000000-0000-0000-0000-000000000000}"/>
          </ac:spMkLst>
        </pc:spChg>
        <pc:spChg chg="del">
          <ac:chgData name="PHAN THI HIEP 20190818" userId="9e4ca953-d1e4-4e5e-91f1-4155d322d040" providerId="ADAL" clId="{4A5507A9-D9F3-4265-BC0E-FB95508D64BA}" dt="2023-10-31T07:45:20.902" v="5209" actId="478"/>
          <ac:spMkLst>
            <pc:docMk/>
            <pc:sldMk cId="0" sldId="300"/>
            <ac:spMk id="1772" creationId="{00000000-0000-0000-0000-000000000000}"/>
          </ac:spMkLst>
        </pc:spChg>
        <pc:spChg chg="del">
          <ac:chgData name="PHAN THI HIEP 20190818" userId="9e4ca953-d1e4-4e5e-91f1-4155d322d040" providerId="ADAL" clId="{4A5507A9-D9F3-4265-BC0E-FB95508D64BA}" dt="2023-10-31T07:45:20.902" v="5209" actId="478"/>
          <ac:spMkLst>
            <pc:docMk/>
            <pc:sldMk cId="0" sldId="300"/>
            <ac:spMk id="1773" creationId="{00000000-0000-0000-0000-000000000000}"/>
          </ac:spMkLst>
        </pc:spChg>
        <pc:spChg chg="del">
          <ac:chgData name="PHAN THI HIEP 20190818" userId="9e4ca953-d1e4-4e5e-91f1-4155d322d040" providerId="ADAL" clId="{4A5507A9-D9F3-4265-BC0E-FB95508D64BA}" dt="2023-10-31T07:45:20.902" v="5209" actId="478"/>
          <ac:spMkLst>
            <pc:docMk/>
            <pc:sldMk cId="0" sldId="300"/>
            <ac:spMk id="1774" creationId="{00000000-0000-0000-0000-000000000000}"/>
          </ac:spMkLst>
        </pc:spChg>
        <pc:spChg chg="del">
          <ac:chgData name="PHAN THI HIEP 20190818" userId="9e4ca953-d1e4-4e5e-91f1-4155d322d040" providerId="ADAL" clId="{4A5507A9-D9F3-4265-BC0E-FB95508D64BA}" dt="2023-10-31T07:45:20.902" v="5209" actId="478"/>
          <ac:spMkLst>
            <pc:docMk/>
            <pc:sldMk cId="0" sldId="300"/>
            <ac:spMk id="1775" creationId="{00000000-0000-0000-0000-000000000000}"/>
          </ac:spMkLst>
        </pc:spChg>
        <pc:spChg chg="del">
          <ac:chgData name="PHAN THI HIEP 20190818" userId="9e4ca953-d1e4-4e5e-91f1-4155d322d040" providerId="ADAL" clId="{4A5507A9-D9F3-4265-BC0E-FB95508D64BA}" dt="2023-10-31T07:45:20.902" v="5209" actId="478"/>
          <ac:spMkLst>
            <pc:docMk/>
            <pc:sldMk cId="0" sldId="300"/>
            <ac:spMk id="1776" creationId="{00000000-0000-0000-0000-000000000000}"/>
          </ac:spMkLst>
        </pc:spChg>
        <pc:picChg chg="del mod">
          <ac:chgData name="PHAN THI HIEP 20190818" userId="9e4ca953-d1e4-4e5e-91f1-4155d322d040" providerId="ADAL" clId="{4A5507A9-D9F3-4265-BC0E-FB95508D64BA}" dt="2023-10-31T07:45:56.638" v="5217" actId="21"/>
          <ac:picMkLst>
            <pc:docMk/>
            <pc:sldMk cId="0" sldId="300"/>
            <ac:picMk id="1777" creationId="{00000000-0000-0000-0000-000000000000}"/>
          </ac:picMkLst>
        </pc:picChg>
        <pc:picChg chg="mod">
          <ac:chgData name="PHAN THI HIEP 20190818" userId="9e4ca953-d1e4-4e5e-91f1-4155d322d040" providerId="ADAL" clId="{4A5507A9-D9F3-4265-BC0E-FB95508D64BA}" dt="2023-10-31T07:45:58.264" v="5218" actId="1076"/>
          <ac:picMkLst>
            <pc:docMk/>
            <pc:sldMk cId="0" sldId="300"/>
            <ac:picMk id="1778" creationId="{00000000-0000-0000-0000-000000000000}"/>
          </ac:picMkLst>
        </pc:picChg>
        <pc:picChg chg="mod">
          <ac:chgData name="PHAN THI HIEP 20190818" userId="9e4ca953-d1e4-4e5e-91f1-4155d322d040" providerId="ADAL" clId="{4A5507A9-D9F3-4265-BC0E-FB95508D64BA}" dt="2023-10-31T07:46:14.662" v="5221" actId="1076"/>
          <ac:picMkLst>
            <pc:docMk/>
            <pc:sldMk cId="0" sldId="300"/>
            <ac:picMk id="1779" creationId="{00000000-0000-0000-0000-000000000000}"/>
          </ac:picMkLst>
        </pc:picChg>
      </pc:sldChg>
      <pc:sldChg chg="del">
        <pc:chgData name="PHAN THI HIEP 20190818" userId="9e4ca953-d1e4-4e5e-91f1-4155d322d040" providerId="ADAL" clId="{4A5507A9-D9F3-4265-BC0E-FB95508D64BA}" dt="2023-10-31T07:43:42.707" v="5204" actId="2696"/>
        <pc:sldMkLst>
          <pc:docMk/>
          <pc:sldMk cId="0" sldId="301"/>
        </pc:sldMkLst>
      </pc:sldChg>
      <pc:sldChg chg="del">
        <pc:chgData name="PHAN THI HIEP 20190818" userId="9e4ca953-d1e4-4e5e-91f1-4155d322d040" providerId="ADAL" clId="{4A5507A9-D9F3-4265-BC0E-FB95508D64BA}" dt="2023-10-31T08:05:34.477" v="6685" actId="2696"/>
        <pc:sldMkLst>
          <pc:docMk/>
          <pc:sldMk cId="0" sldId="302"/>
        </pc:sldMkLst>
      </pc:sldChg>
      <pc:sldChg chg="addSp modSp modAnim">
        <pc:chgData name="PHAN THI HIEP 20190818" userId="9e4ca953-d1e4-4e5e-91f1-4155d322d040" providerId="ADAL" clId="{4A5507A9-D9F3-4265-BC0E-FB95508D64BA}" dt="2023-10-31T08:19:52.012" v="7072" actId="20577"/>
        <pc:sldMkLst>
          <pc:docMk/>
          <pc:sldMk cId="0" sldId="303"/>
        </pc:sldMkLst>
        <pc:spChg chg="add mod">
          <ac:chgData name="PHAN THI HIEP 20190818" userId="9e4ca953-d1e4-4e5e-91f1-4155d322d040" providerId="ADAL" clId="{4A5507A9-D9F3-4265-BC0E-FB95508D64BA}" dt="2023-10-31T08:19:52.012" v="7072" actId="20577"/>
          <ac:spMkLst>
            <pc:docMk/>
            <pc:sldMk cId="0" sldId="303"/>
            <ac:spMk id="2" creationId="{D8F940FF-127D-78DE-D2A9-D78697AB82FA}"/>
          </ac:spMkLst>
        </pc:spChg>
        <pc:spChg chg="mod">
          <ac:chgData name="PHAN THI HIEP 20190818" userId="9e4ca953-d1e4-4e5e-91f1-4155d322d040" providerId="ADAL" clId="{4A5507A9-D9F3-4265-BC0E-FB95508D64BA}" dt="2023-10-31T08:18:37.874" v="7020" actId="20577"/>
          <ac:spMkLst>
            <pc:docMk/>
            <pc:sldMk cId="0" sldId="303"/>
            <ac:spMk id="1819" creationId="{00000000-0000-0000-0000-000000000000}"/>
          </ac:spMkLst>
        </pc:spChg>
      </pc:sldChg>
      <pc:sldChg chg="del">
        <pc:chgData name="PHAN THI HIEP 20190818" userId="9e4ca953-d1e4-4e5e-91f1-4155d322d040" providerId="ADAL" clId="{4A5507A9-D9F3-4265-BC0E-FB95508D64BA}" dt="2023-10-31T07:43:48.525" v="5205" actId="2696"/>
        <pc:sldMkLst>
          <pc:docMk/>
          <pc:sldMk cId="0" sldId="304"/>
        </pc:sldMkLst>
      </pc:sldChg>
      <pc:sldChg chg="addSp delSp modSp mod ord">
        <pc:chgData name="PHAN THI HIEP 20190818" userId="9e4ca953-d1e4-4e5e-91f1-4155d322d040" providerId="ADAL" clId="{4A5507A9-D9F3-4265-BC0E-FB95508D64BA}" dt="2023-10-31T08:18:51.380" v="7022" actId="20577"/>
        <pc:sldMkLst>
          <pc:docMk/>
          <pc:sldMk cId="0" sldId="305"/>
        </pc:sldMkLst>
        <pc:spChg chg="add mod">
          <ac:chgData name="PHAN THI HIEP 20190818" userId="9e4ca953-d1e4-4e5e-91f1-4155d322d040" providerId="ADAL" clId="{4A5507A9-D9F3-4265-BC0E-FB95508D64BA}" dt="2023-10-31T08:18:51.380" v="7022" actId="20577"/>
          <ac:spMkLst>
            <pc:docMk/>
            <pc:sldMk cId="0" sldId="305"/>
            <ac:spMk id="2" creationId="{ECDF4743-D71C-F8C8-6CF0-48C8345719AA}"/>
          </ac:spMkLst>
        </pc:spChg>
        <pc:spChg chg="add del mod">
          <ac:chgData name="PHAN THI HIEP 20190818" userId="9e4ca953-d1e4-4e5e-91f1-4155d322d040" providerId="ADAL" clId="{4A5507A9-D9F3-4265-BC0E-FB95508D64BA}" dt="2023-10-31T08:10:30.646" v="6739" actId="21"/>
          <ac:spMkLst>
            <pc:docMk/>
            <pc:sldMk cId="0" sldId="305"/>
            <ac:spMk id="4" creationId="{82723F1D-2E40-4EE7-39AB-ECB2596B2ED3}"/>
          </ac:spMkLst>
        </pc:spChg>
        <pc:spChg chg="add del mod">
          <ac:chgData name="PHAN THI HIEP 20190818" userId="9e4ca953-d1e4-4e5e-91f1-4155d322d040" providerId="ADAL" clId="{4A5507A9-D9F3-4265-BC0E-FB95508D64BA}" dt="2023-10-31T08:11:32.148" v="6779" actId="21"/>
          <ac:spMkLst>
            <pc:docMk/>
            <pc:sldMk cId="0" sldId="305"/>
            <ac:spMk id="6" creationId="{74BEBF6F-229C-0924-843D-A3D2CA4E32EA}"/>
          </ac:spMkLst>
        </pc:spChg>
        <pc:spChg chg="add del mod">
          <ac:chgData name="PHAN THI HIEP 20190818" userId="9e4ca953-d1e4-4e5e-91f1-4155d322d040" providerId="ADAL" clId="{4A5507A9-D9F3-4265-BC0E-FB95508D64BA}" dt="2023-10-31T08:12:06.710" v="6782" actId="21"/>
          <ac:spMkLst>
            <pc:docMk/>
            <pc:sldMk cId="0" sldId="305"/>
            <ac:spMk id="8" creationId="{6154A802-64C6-1219-AAE2-4F2E1004516B}"/>
          </ac:spMkLst>
        </pc:spChg>
        <pc:spChg chg="add del mod">
          <ac:chgData name="PHAN THI HIEP 20190818" userId="9e4ca953-d1e4-4e5e-91f1-4155d322d040" providerId="ADAL" clId="{4A5507A9-D9F3-4265-BC0E-FB95508D64BA}" dt="2023-10-31T08:12:06.710" v="6782" actId="21"/>
          <ac:spMkLst>
            <pc:docMk/>
            <pc:sldMk cId="0" sldId="305"/>
            <ac:spMk id="10" creationId="{A0C084F9-CFD7-6847-DBEE-E2A06B5D1316}"/>
          </ac:spMkLst>
        </pc:spChg>
        <pc:spChg chg="add del mod">
          <ac:chgData name="PHAN THI HIEP 20190818" userId="9e4ca953-d1e4-4e5e-91f1-4155d322d040" providerId="ADAL" clId="{4A5507A9-D9F3-4265-BC0E-FB95508D64BA}" dt="2023-10-31T08:12:06.710" v="6782" actId="21"/>
          <ac:spMkLst>
            <pc:docMk/>
            <pc:sldMk cId="0" sldId="305"/>
            <ac:spMk id="12" creationId="{D4B53112-9129-9EF8-372E-AD4AB0CAC8EA}"/>
          </ac:spMkLst>
        </pc:spChg>
        <pc:spChg chg="add del mod">
          <ac:chgData name="PHAN THI HIEP 20190818" userId="9e4ca953-d1e4-4e5e-91f1-4155d322d040" providerId="ADAL" clId="{4A5507A9-D9F3-4265-BC0E-FB95508D64BA}" dt="2023-10-31T08:12:06.710" v="6782" actId="21"/>
          <ac:spMkLst>
            <pc:docMk/>
            <pc:sldMk cId="0" sldId="305"/>
            <ac:spMk id="14" creationId="{3271674E-318C-71A3-45E1-514CA24EF3DC}"/>
          </ac:spMkLst>
        </pc:spChg>
        <pc:spChg chg="add del mod">
          <ac:chgData name="PHAN THI HIEP 20190818" userId="9e4ca953-d1e4-4e5e-91f1-4155d322d040" providerId="ADAL" clId="{4A5507A9-D9F3-4265-BC0E-FB95508D64BA}" dt="2023-10-31T08:12:06.710" v="6782" actId="21"/>
          <ac:spMkLst>
            <pc:docMk/>
            <pc:sldMk cId="0" sldId="305"/>
            <ac:spMk id="16" creationId="{AB087BD1-3713-029F-F69F-A23361CD0E11}"/>
          </ac:spMkLst>
        </pc:spChg>
        <pc:spChg chg="add del mod">
          <ac:chgData name="PHAN THI HIEP 20190818" userId="9e4ca953-d1e4-4e5e-91f1-4155d322d040" providerId="ADAL" clId="{4A5507A9-D9F3-4265-BC0E-FB95508D64BA}" dt="2023-10-31T08:11:58.538" v="6781" actId="21"/>
          <ac:spMkLst>
            <pc:docMk/>
            <pc:sldMk cId="0" sldId="305"/>
            <ac:spMk id="18" creationId="{EC6FB968-6A2D-7AC1-BA1C-B8570697832E}"/>
          </ac:spMkLst>
        </pc:spChg>
        <pc:spChg chg="add del mod">
          <ac:chgData name="PHAN THI HIEP 20190818" userId="9e4ca953-d1e4-4e5e-91f1-4155d322d040" providerId="ADAL" clId="{4A5507A9-D9F3-4265-BC0E-FB95508D64BA}" dt="2023-10-31T08:12:06.710" v="6782" actId="21"/>
          <ac:spMkLst>
            <pc:docMk/>
            <pc:sldMk cId="0" sldId="305"/>
            <ac:spMk id="20" creationId="{7351C55F-FFF8-BE6E-4781-82195D2D1F53}"/>
          </ac:spMkLst>
        </pc:spChg>
        <pc:spChg chg="add del mod">
          <ac:chgData name="PHAN THI HIEP 20190818" userId="9e4ca953-d1e4-4e5e-91f1-4155d322d040" providerId="ADAL" clId="{4A5507A9-D9F3-4265-BC0E-FB95508D64BA}" dt="2023-10-31T08:12:06.710" v="6782" actId="21"/>
          <ac:spMkLst>
            <pc:docMk/>
            <pc:sldMk cId="0" sldId="305"/>
            <ac:spMk id="22" creationId="{726366F2-DA49-8B8F-228A-954341790079}"/>
          </ac:spMkLst>
        </pc:spChg>
        <pc:spChg chg="add del mod">
          <ac:chgData name="PHAN THI HIEP 20190818" userId="9e4ca953-d1e4-4e5e-91f1-4155d322d040" providerId="ADAL" clId="{4A5507A9-D9F3-4265-BC0E-FB95508D64BA}" dt="2023-10-31T08:12:06.710" v="6782" actId="21"/>
          <ac:spMkLst>
            <pc:docMk/>
            <pc:sldMk cId="0" sldId="305"/>
            <ac:spMk id="24" creationId="{B02E29C7-5A96-E388-D297-4486423B5927}"/>
          </ac:spMkLst>
        </pc:spChg>
        <pc:spChg chg="add del mod">
          <ac:chgData name="PHAN THI HIEP 20190818" userId="9e4ca953-d1e4-4e5e-91f1-4155d322d040" providerId="ADAL" clId="{4A5507A9-D9F3-4265-BC0E-FB95508D64BA}" dt="2023-10-31T08:12:06.710" v="6782" actId="21"/>
          <ac:spMkLst>
            <pc:docMk/>
            <pc:sldMk cId="0" sldId="305"/>
            <ac:spMk id="26" creationId="{822B1BE6-C949-5C9E-92C8-057FF8981C7B}"/>
          </ac:spMkLst>
        </pc:spChg>
        <pc:spChg chg="del">
          <ac:chgData name="PHAN THI HIEP 20190818" userId="9e4ca953-d1e4-4e5e-91f1-4155d322d040" providerId="ADAL" clId="{4A5507A9-D9F3-4265-BC0E-FB95508D64BA}" dt="2023-10-31T08:10:27.949" v="6738" actId="21"/>
          <ac:spMkLst>
            <pc:docMk/>
            <pc:sldMk cId="0" sldId="305"/>
            <ac:spMk id="1923" creationId="{00000000-0000-0000-0000-000000000000}"/>
          </ac:spMkLst>
        </pc:spChg>
        <pc:spChg chg="mod">
          <ac:chgData name="PHAN THI HIEP 20190818" userId="9e4ca953-d1e4-4e5e-91f1-4155d322d040" providerId="ADAL" clId="{4A5507A9-D9F3-4265-BC0E-FB95508D64BA}" dt="2023-10-31T08:17:20.535" v="6996" actId="20577"/>
          <ac:spMkLst>
            <pc:docMk/>
            <pc:sldMk cId="0" sldId="305"/>
            <ac:spMk id="1924" creationId="{00000000-0000-0000-0000-000000000000}"/>
          </ac:spMkLst>
        </pc:spChg>
        <pc:spChg chg="del">
          <ac:chgData name="PHAN THI HIEP 20190818" userId="9e4ca953-d1e4-4e5e-91f1-4155d322d040" providerId="ADAL" clId="{4A5507A9-D9F3-4265-BC0E-FB95508D64BA}" dt="2023-10-31T08:11:29.511" v="6778" actId="21"/>
          <ac:spMkLst>
            <pc:docMk/>
            <pc:sldMk cId="0" sldId="305"/>
            <ac:spMk id="1925" creationId="{00000000-0000-0000-0000-000000000000}"/>
          </ac:spMkLst>
        </pc:spChg>
        <pc:spChg chg="del">
          <ac:chgData name="PHAN THI HIEP 20190818" userId="9e4ca953-d1e4-4e5e-91f1-4155d322d040" providerId="ADAL" clId="{4A5507A9-D9F3-4265-BC0E-FB95508D64BA}" dt="2023-10-31T08:11:44.937" v="6780" actId="21"/>
          <ac:spMkLst>
            <pc:docMk/>
            <pc:sldMk cId="0" sldId="305"/>
            <ac:spMk id="1926" creationId="{00000000-0000-0000-0000-000000000000}"/>
          </ac:spMkLst>
        </pc:spChg>
        <pc:spChg chg="del">
          <ac:chgData name="PHAN THI HIEP 20190818" userId="9e4ca953-d1e4-4e5e-91f1-4155d322d040" providerId="ADAL" clId="{4A5507A9-D9F3-4265-BC0E-FB95508D64BA}" dt="2023-10-31T08:11:44.937" v="6780" actId="21"/>
          <ac:spMkLst>
            <pc:docMk/>
            <pc:sldMk cId="0" sldId="305"/>
            <ac:spMk id="1927" creationId="{00000000-0000-0000-0000-000000000000}"/>
          </ac:spMkLst>
        </pc:spChg>
        <pc:spChg chg="del">
          <ac:chgData name="PHAN THI HIEP 20190818" userId="9e4ca953-d1e4-4e5e-91f1-4155d322d040" providerId="ADAL" clId="{4A5507A9-D9F3-4265-BC0E-FB95508D64BA}" dt="2023-10-31T08:11:44.937" v="6780" actId="21"/>
          <ac:spMkLst>
            <pc:docMk/>
            <pc:sldMk cId="0" sldId="305"/>
            <ac:spMk id="1928" creationId="{00000000-0000-0000-0000-000000000000}"/>
          </ac:spMkLst>
        </pc:spChg>
        <pc:spChg chg="del">
          <ac:chgData name="PHAN THI HIEP 20190818" userId="9e4ca953-d1e4-4e5e-91f1-4155d322d040" providerId="ADAL" clId="{4A5507A9-D9F3-4265-BC0E-FB95508D64BA}" dt="2023-10-31T08:11:44.937" v="6780" actId="21"/>
          <ac:spMkLst>
            <pc:docMk/>
            <pc:sldMk cId="0" sldId="305"/>
            <ac:spMk id="1929" creationId="{00000000-0000-0000-0000-000000000000}"/>
          </ac:spMkLst>
        </pc:spChg>
        <pc:spChg chg="del">
          <ac:chgData name="PHAN THI HIEP 20190818" userId="9e4ca953-d1e4-4e5e-91f1-4155d322d040" providerId="ADAL" clId="{4A5507A9-D9F3-4265-BC0E-FB95508D64BA}" dt="2023-10-31T08:11:44.937" v="6780" actId="21"/>
          <ac:spMkLst>
            <pc:docMk/>
            <pc:sldMk cId="0" sldId="305"/>
            <ac:spMk id="1930" creationId="{00000000-0000-0000-0000-000000000000}"/>
          </ac:spMkLst>
        </pc:spChg>
        <pc:spChg chg="del">
          <ac:chgData name="PHAN THI HIEP 20190818" userId="9e4ca953-d1e4-4e5e-91f1-4155d322d040" providerId="ADAL" clId="{4A5507A9-D9F3-4265-BC0E-FB95508D64BA}" dt="2023-10-31T08:11:44.937" v="6780" actId="21"/>
          <ac:spMkLst>
            <pc:docMk/>
            <pc:sldMk cId="0" sldId="305"/>
            <ac:spMk id="1931" creationId="{00000000-0000-0000-0000-000000000000}"/>
          </ac:spMkLst>
        </pc:spChg>
        <pc:spChg chg="del">
          <ac:chgData name="PHAN THI HIEP 20190818" userId="9e4ca953-d1e4-4e5e-91f1-4155d322d040" providerId="ADAL" clId="{4A5507A9-D9F3-4265-BC0E-FB95508D64BA}" dt="2023-10-31T08:11:44.937" v="6780" actId="21"/>
          <ac:spMkLst>
            <pc:docMk/>
            <pc:sldMk cId="0" sldId="305"/>
            <ac:spMk id="1932" creationId="{00000000-0000-0000-0000-000000000000}"/>
          </ac:spMkLst>
        </pc:spChg>
        <pc:spChg chg="del">
          <ac:chgData name="PHAN THI HIEP 20190818" userId="9e4ca953-d1e4-4e5e-91f1-4155d322d040" providerId="ADAL" clId="{4A5507A9-D9F3-4265-BC0E-FB95508D64BA}" dt="2023-10-31T08:11:44.937" v="6780" actId="21"/>
          <ac:spMkLst>
            <pc:docMk/>
            <pc:sldMk cId="0" sldId="305"/>
            <ac:spMk id="1933" creationId="{00000000-0000-0000-0000-000000000000}"/>
          </ac:spMkLst>
        </pc:spChg>
        <pc:spChg chg="del">
          <ac:chgData name="PHAN THI HIEP 20190818" userId="9e4ca953-d1e4-4e5e-91f1-4155d322d040" providerId="ADAL" clId="{4A5507A9-D9F3-4265-BC0E-FB95508D64BA}" dt="2023-10-31T08:11:44.937" v="6780" actId="21"/>
          <ac:spMkLst>
            <pc:docMk/>
            <pc:sldMk cId="0" sldId="305"/>
            <ac:spMk id="1934" creationId="{00000000-0000-0000-0000-000000000000}"/>
          </ac:spMkLst>
        </pc:spChg>
        <pc:spChg chg="del">
          <ac:chgData name="PHAN THI HIEP 20190818" userId="9e4ca953-d1e4-4e5e-91f1-4155d322d040" providerId="ADAL" clId="{4A5507A9-D9F3-4265-BC0E-FB95508D64BA}" dt="2023-10-31T08:11:44.937" v="6780" actId="21"/>
          <ac:spMkLst>
            <pc:docMk/>
            <pc:sldMk cId="0" sldId="305"/>
            <ac:spMk id="1935" creationId="{00000000-0000-0000-0000-000000000000}"/>
          </ac:spMkLst>
        </pc:spChg>
      </pc:sldChg>
      <pc:sldChg chg="addSp delSp modSp mod ord">
        <pc:chgData name="PHAN THI HIEP 20190818" userId="9e4ca953-d1e4-4e5e-91f1-4155d322d040" providerId="ADAL" clId="{4A5507A9-D9F3-4265-BC0E-FB95508D64BA}" dt="2023-10-31T08:36:43.473" v="7424" actId="1076"/>
        <pc:sldMkLst>
          <pc:docMk/>
          <pc:sldMk cId="0" sldId="306"/>
        </pc:sldMkLst>
        <pc:spChg chg="add del mod">
          <ac:chgData name="PHAN THI HIEP 20190818" userId="9e4ca953-d1e4-4e5e-91f1-4155d322d040" providerId="ADAL" clId="{4A5507A9-D9F3-4265-BC0E-FB95508D64BA}" dt="2023-10-31T08:21:36.120" v="7177" actId="21"/>
          <ac:spMkLst>
            <pc:docMk/>
            <pc:sldMk cId="0" sldId="306"/>
            <ac:spMk id="3" creationId="{433E9928-5F6E-8F18-1FF0-A113A6C8AB62}"/>
          </ac:spMkLst>
        </pc:spChg>
        <pc:spChg chg="add del mod">
          <ac:chgData name="PHAN THI HIEP 20190818" userId="9e4ca953-d1e4-4e5e-91f1-4155d322d040" providerId="ADAL" clId="{4A5507A9-D9F3-4265-BC0E-FB95508D64BA}" dt="2023-10-31T08:21:33.250" v="7176" actId="21"/>
          <ac:spMkLst>
            <pc:docMk/>
            <pc:sldMk cId="0" sldId="306"/>
            <ac:spMk id="5" creationId="{1838F5A5-AE23-101B-76E2-5BFF7DF0631D}"/>
          </ac:spMkLst>
        </pc:spChg>
        <pc:spChg chg="add del mod">
          <ac:chgData name="PHAN THI HIEP 20190818" userId="9e4ca953-d1e4-4e5e-91f1-4155d322d040" providerId="ADAL" clId="{4A5507A9-D9F3-4265-BC0E-FB95508D64BA}" dt="2023-10-31T08:22:08.273" v="7179" actId="21"/>
          <ac:spMkLst>
            <pc:docMk/>
            <pc:sldMk cId="0" sldId="306"/>
            <ac:spMk id="7" creationId="{B3CCE958-FE00-CD7C-3C60-38ACC80F24DC}"/>
          </ac:spMkLst>
        </pc:spChg>
        <pc:spChg chg="add mod">
          <ac:chgData name="PHAN THI HIEP 20190818" userId="9e4ca953-d1e4-4e5e-91f1-4155d322d040" providerId="ADAL" clId="{4A5507A9-D9F3-4265-BC0E-FB95508D64BA}" dt="2023-10-31T08:28:30.071" v="7231" actId="20577"/>
          <ac:spMkLst>
            <pc:docMk/>
            <pc:sldMk cId="0" sldId="306"/>
            <ac:spMk id="8" creationId="{6DD92849-A4AA-5FAD-9D65-BCD3E1C2B72D}"/>
          </ac:spMkLst>
        </pc:spChg>
        <pc:spChg chg="add mod">
          <ac:chgData name="PHAN THI HIEP 20190818" userId="9e4ca953-d1e4-4e5e-91f1-4155d322d040" providerId="ADAL" clId="{4A5507A9-D9F3-4265-BC0E-FB95508D64BA}" dt="2023-10-31T08:36:35.439" v="7421" actId="1076"/>
          <ac:spMkLst>
            <pc:docMk/>
            <pc:sldMk cId="0" sldId="306"/>
            <ac:spMk id="10" creationId="{2A21B3D1-D7F2-3CA3-EC54-32FC18C72FF5}"/>
          </ac:spMkLst>
        </pc:spChg>
        <pc:spChg chg="del">
          <ac:chgData name="PHAN THI HIEP 20190818" userId="9e4ca953-d1e4-4e5e-91f1-4155d322d040" providerId="ADAL" clId="{4A5507A9-D9F3-4265-BC0E-FB95508D64BA}" dt="2023-10-31T08:21:26.423" v="7174" actId="21"/>
          <ac:spMkLst>
            <pc:docMk/>
            <pc:sldMk cId="0" sldId="306"/>
            <ac:spMk id="1940" creationId="{00000000-0000-0000-0000-000000000000}"/>
          </ac:spMkLst>
        </pc:spChg>
        <pc:spChg chg="del">
          <ac:chgData name="PHAN THI HIEP 20190818" userId="9e4ca953-d1e4-4e5e-91f1-4155d322d040" providerId="ADAL" clId="{4A5507A9-D9F3-4265-BC0E-FB95508D64BA}" dt="2023-10-31T08:22:02.586" v="7178" actId="21"/>
          <ac:spMkLst>
            <pc:docMk/>
            <pc:sldMk cId="0" sldId="306"/>
            <ac:spMk id="1941" creationId="{00000000-0000-0000-0000-000000000000}"/>
          </ac:spMkLst>
        </pc:spChg>
        <pc:spChg chg="del">
          <ac:chgData name="PHAN THI HIEP 20190818" userId="9e4ca953-d1e4-4e5e-91f1-4155d322d040" providerId="ADAL" clId="{4A5507A9-D9F3-4265-BC0E-FB95508D64BA}" dt="2023-10-31T08:21:30.271" v="7175" actId="21"/>
          <ac:spMkLst>
            <pc:docMk/>
            <pc:sldMk cId="0" sldId="306"/>
            <ac:spMk id="1942" creationId="{00000000-0000-0000-0000-000000000000}"/>
          </ac:spMkLst>
        </pc:spChg>
        <pc:spChg chg="del mod">
          <ac:chgData name="PHAN THI HIEP 20190818" userId="9e4ca953-d1e4-4e5e-91f1-4155d322d040" providerId="ADAL" clId="{4A5507A9-D9F3-4265-BC0E-FB95508D64BA}" dt="2023-10-31T08:28:39.627" v="7233" actId="21"/>
          <ac:spMkLst>
            <pc:docMk/>
            <pc:sldMk cId="0" sldId="306"/>
            <ac:spMk id="1943" creationId="{00000000-0000-0000-0000-000000000000}"/>
          </ac:spMkLst>
        </pc:spChg>
        <pc:spChg chg="del mod">
          <ac:chgData name="PHAN THI HIEP 20190818" userId="9e4ca953-d1e4-4e5e-91f1-4155d322d040" providerId="ADAL" clId="{4A5507A9-D9F3-4265-BC0E-FB95508D64BA}" dt="2023-10-31T08:28:36.736" v="7232" actId="21"/>
          <ac:spMkLst>
            <pc:docMk/>
            <pc:sldMk cId="0" sldId="306"/>
            <ac:spMk id="1944" creationId="{00000000-0000-0000-0000-000000000000}"/>
          </ac:spMkLst>
        </pc:spChg>
        <pc:spChg chg="mod">
          <ac:chgData name="PHAN THI HIEP 20190818" userId="9e4ca953-d1e4-4e5e-91f1-4155d322d040" providerId="ADAL" clId="{4A5507A9-D9F3-4265-BC0E-FB95508D64BA}" dt="2023-10-31T08:36:40.929" v="7423" actId="1076"/>
          <ac:spMkLst>
            <pc:docMk/>
            <pc:sldMk cId="0" sldId="306"/>
            <ac:spMk id="1945" creationId="{00000000-0000-0000-0000-000000000000}"/>
          </ac:spMkLst>
        </pc:spChg>
        <pc:spChg chg="mod">
          <ac:chgData name="PHAN THI HIEP 20190818" userId="9e4ca953-d1e4-4e5e-91f1-4155d322d040" providerId="ADAL" clId="{4A5507A9-D9F3-4265-BC0E-FB95508D64BA}" dt="2023-10-31T08:36:38.127" v="7422" actId="1076"/>
          <ac:spMkLst>
            <pc:docMk/>
            <pc:sldMk cId="0" sldId="306"/>
            <ac:spMk id="1946" creationId="{00000000-0000-0000-0000-000000000000}"/>
          </ac:spMkLst>
        </pc:spChg>
        <pc:grpChg chg="mod">
          <ac:chgData name="PHAN THI HIEP 20190818" userId="9e4ca953-d1e4-4e5e-91f1-4155d322d040" providerId="ADAL" clId="{4A5507A9-D9F3-4265-BC0E-FB95508D64BA}" dt="2023-10-31T08:21:12.622" v="7173" actId="1076"/>
          <ac:grpSpMkLst>
            <pc:docMk/>
            <pc:sldMk cId="0" sldId="306"/>
            <ac:grpSpMk id="1947" creationId="{00000000-0000-0000-0000-000000000000}"/>
          </ac:grpSpMkLst>
        </pc:grpChg>
        <pc:grpChg chg="mod">
          <ac:chgData name="PHAN THI HIEP 20190818" userId="9e4ca953-d1e4-4e5e-91f1-4155d322d040" providerId="ADAL" clId="{4A5507A9-D9F3-4265-BC0E-FB95508D64BA}" dt="2023-10-31T08:36:43.473" v="7424" actId="1076"/>
          <ac:grpSpMkLst>
            <pc:docMk/>
            <pc:sldMk cId="0" sldId="306"/>
            <ac:grpSpMk id="1991" creationId="{00000000-0000-0000-0000-000000000000}"/>
          </ac:grpSpMkLst>
        </pc:grpChg>
      </pc:sldChg>
      <pc:sldChg chg="del">
        <pc:chgData name="PHAN THI HIEP 20190818" userId="9e4ca953-d1e4-4e5e-91f1-4155d322d040" providerId="ADAL" clId="{4A5507A9-D9F3-4265-BC0E-FB95508D64BA}" dt="2023-10-31T08:05:43.052" v="6686" actId="2696"/>
        <pc:sldMkLst>
          <pc:docMk/>
          <pc:sldMk cId="0" sldId="307"/>
        </pc:sldMkLst>
      </pc:sldChg>
      <pc:sldChg chg="modSp mod">
        <pc:chgData name="PHAN THI HIEP 20190818" userId="9e4ca953-d1e4-4e5e-91f1-4155d322d040" providerId="ADAL" clId="{4A5507A9-D9F3-4265-BC0E-FB95508D64BA}" dt="2023-10-31T08:37:47.188" v="7441" actId="1076"/>
        <pc:sldMkLst>
          <pc:docMk/>
          <pc:sldMk cId="0" sldId="308"/>
        </pc:sldMkLst>
        <pc:spChg chg="mod">
          <ac:chgData name="PHAN THI HIEP 20190818" userId="9e4ca953-d1e4-4e5e-91f1-4155d322d040" providerId="ADAL" clId="{4A5507A9-D9F3-4265-BC0E-FB95508D64BA}" dt="2023-10-31T08:37:47.188" v="7441" actId="1076"/>
          <ac:spMkLst>
            <pc:docMk/>
            <pc:sldMk cId="0" sldId="308"/>
            <ac:spMk id="2054" creationId="{00000000-0000-0000-0000-000000000000}"/>
          </ac:spMkLst>
        </pc:spChg>
        <pc:spChg chg="mod">
          <ac:chgData name="PHAN THI HIEP 20190818" userId="9e4ca953-d1e4-4e5e-91f1-4155d322d040" providerId="ADAL" clId="{4A5507A9-D9F3-4265-BC0E-FB95508D64BA}" dt="2023-10-31T08:37:42.474" v="7440" actId="255"/>
          <ac:spMkLst>
            <pc:docMk/>
            <pc:sldMk cId="0" sldId="308"/>
            <ac:spMk id="2055" creationId="{00000000-0000-0000-0000-000000000000}"/>
          </ac:spMkLst>
        </pc:spChg>
      </pc:sldChg>
      <pc:sldChg chg="del">
        <pc:chgData name="PHAN THI HIEP 20190818" userId="9e4ca953-d1e4-4e5e-91f1-4155d322d040" providerId="ADAL" clId="{4A5507A9-D9F3-4265-BC0E-FB95508D64BA}" dt="2023-10-31T08:37:05.747" v="7426" actId="2696"/>
        <pc:sldMkLst>
          <pc:docMk/>
          <pc:sldMk cId="0" sldId="309"/>
        </pc:sldMkLst>
      </pc:sldChg>
      <pc:sldChg chg="del">
        <pc:chgData name="PHAN THI HIEP 20190818" userId="9e4ca953-d1e4-4e5e-91f1-4155d322d040" providerId="ADAL" clId="{4A5507A9-D9F3-4265-BC0E-FB95508D64BA}" dt="2023-10-31T08:37:01.370" v="7425" actId="2696"/>
        <pc:sldMkLst>
          <pc:docMk/>
          <pc:sldMk cId="0" sldId="310"/>
        </pc:sldMkLst>
      </pc:sldChg>
      <pc:sldChg chg="addSp delSp modSp del mod delAnim">
        <pc:chgData name="PHAN THI HIEP 20190818" userId="9e4ca953-d1e4-4e5e-91f1-4155d322d040" providerId="ADAL" clId="{4A5507A9-D9F3-4265-BC0E-FB95508D64BA}" dt="2023-10-31T08:37:21.389" v="7436" actId="2696"/>
        <pc:sldMkLst>
          <pc:docMk/>
          <pc:sldMk cId="0" sldId="311"/>
        </pc:sldMkLst>
        <pc:spChg chg="add del mod">
          <ac:chgData name="PHAN THI HIEP 20190818" userId="9e4ca953-d1e4-4e5e-91f1-4155d322d040" providerId="ADAL" clId="{4A5507A9-D9F3-4265-BC0E-FB95508D64BA}" dt="2023-10-31T08:08:53.265" v="6717" actId="21"/>
          <ac:spMkLst>
            <pc:docMk/>
            <pc:sldMk cId="0" sldId="311"/>
            <ac:spMk id="3" creationId="{D03B17E8-7775-1449-2510-16C8E0734B0C}"/>
          </ac:spMkLst>
        </pc:spChg>
        <pc:spChg chg="mod">
          <ac:chgData name="PHAN THI HIEP 20190818" userId="9e4ca953-d1e4-4e5e-91f1-4155d322d040" providerId="ADAL" clId="{4A5507A9-D9F3-4265-BC0E-FB95508D64BA}" dt="2023-10-31T08:09:20.312" v="6733" actId="1076"/>
          <ac:spMkLst>
            <pc:docMk/>
            <pc:sldMk cId="0" sldId="311"/>
            <ac:spMk id="2079" creationId="{00000000-0000-0000-0000-000000000000}"/>
          </ac:spMkLst>
        </pc:spChg>
        <pc:spChg chg="del">
          <ac:chgData name="PHAN THI HIEP 20190818" userId="9e4ca953-d1e4-4e5e-91f1-4155d322d040" providerId="ADAL" clId="{4A5507A9-D9F3-4265-BC0E-FB95508D64BA}" dt="2023-10-31T08:08:50.050" v="6716" actId="21"/>
          <ac:spMkLst>
            <pc:docMk/>
            <pc:sldMk cId="0" sldId="311"/>
            <ac:spMk id="2080" creationId="{00000000-0000-0000-0000-000000000000}"/>
          </ac:spMkLst>
        </pc:spChg>
        <pc:spChg chg="mod">
          <ac:chgData name="PHAN THI HIEP 20190818" userId="9e4ca953-d1e4-4e5e-91f1-4155d322d040" providerId="ADAL" clId="{4A5507A9-D9F3-4265-BC0E-FB95508D64BA}" dt="2023-10-31T08:09:31.852" v="6734" actId="1076"/>
          <ac:spMkLst>
            <pc:docMk/>
            <pc:sldMk cId="0" sldId="311"/>
            <ac:spMk id="2081" creationId="{00000000-0000-0000-0000-000000000000}"/>
          </ac:spMkLst>
        </pc:spChg>
      </pc:sldChg>
      <pc:sldChg chg="del">
        <pc:chgData name="PHAN THI HIEP 20190818" userId="9e4ca953-d1e4-4e5e-91f1-4155d322d040" providerId="ADAL" clId="{4A5507A9-D9F3-4265-BC0E-FB95508D64BA}" dt="2023-10-31T08:08:40.721" v="6714" actId="2696"/>
        <pc:sldMkLst>
          <pc:docMk/>
          <pc:sldMk cId="0" sldId="312"/>
        </pc:sldMkLst>
      </pc:sldChg>
      <pc:sldChg chg="del">
        <pc:chgData name="PHAN THI HIEP 20190818" userId="9e4ca953-d1e4-4e5e-91f1-4155d322d040" providerId="ADAL" clId="{4A5507A9-D9F3-4265-BC0E-FB95508D64BA}" dt="2023-10-31T08:08:43.290" v="6715" actId="2696"/>
        <pc:sldMkLst>
          <pc:docMk/>
          <pc:sldMk cId="0" sldId="313"/>
        </pc:sldMkLst>
      </pc:sldChg>
      <pc:sldChg chg="del">
        <pc:chgData name="PHAN THI HIEP 20190818" userId="9e4ca953-d1e4-4e5e-91f1-4155d322d040" providerId="ADAL" clId="{4A5507A9-D9F3-4265-BC0E-FB95508D64BA}" dt="2023-10-31T08:08:34.480" v="6713" actId="2696"/>
        <pc:sldMkLst>
          <pc:docMk/>
          <pc:sldMk cId="0" sldId="314"/>
        </pc:sldMkLst>
      </pc:sldChg>
      <pc:sldChg chg="addSp delSp modSp del mod">
        <pc:chgData name="PHAN THI HIEP 20190818" userId="9e4ca953-d1e4-4e5e-91f1-4155d322d040" providerId="ADAL" clId="{4A5507A9-D9F3-4265-BC0E-FB95508D64BA}" dt="2023-10-31T08:08:11.823" v="6712" actId="2696"/>
        <pc:sldMkLst>
          <pc:docMk/>
          <pc:sldMk cId="0" sldId="315"/>
        </pc:sldMkLst>
        <pc:spChg chg="add del mod">
          <ac:chgData name="PHAN THI HIEP 20190818" userId="9e4ca953-d1e4-4e5e-91f1-4155d322d040" providerId="ADAL" clId="{4A5507A9-D9F3-4265-BC0E-FB95508D64BA}" dt="2023-10-31T08:07:50.965" v="6711" actId="21"/>
          <ac:spMkLst>
            <pc:docMk/>
            <pc:sldMk cId="0" sldId="315"/>
            <ac:spMk id="3" creationId="{96C3430A-17C8-82CE-FCFA-0C340D607CDE}"/>
          </ac:spMkLst>
        </pc:spChg>
        <pc:spChg chg="del">
          <ac:chgData name="PHAN THI HIEP 20190818" userId="9e4ca953-d1e4-4e5e-91f1-4155d322d040" providerId="ADAL" clId="{4A5507A9-D9F3-4265-BC0E-FB95508D64BA}" dt="2023-10-31T08:07:21.601" v="6707" actId="21"/>
          <ac:spMkLst>
            <pc:docMk/>
            <pc:sldMk cId="0" sldId="315"/>
            <ac:spMk id="2198" creationId="{00000000-0000-0000-0000-000000000000}"/>
          </ac:spMkLst>
        </pc:spChg>
        <pc:spChg chg="del">
          <ac:chgData name="PHAN THI HIEP 20190818" userId="9e4ca953-d1e4-4e5e-91f1-4155d322d040" providerId="ADAL" clId="{4A5507A9-D9F3-4265-BC0E-FB95508D64BA}" dt="2023-10-31T08:07:27.962" v="6708" actId="21"/>
          <ac:spMkLst>
            <pc:docMk/>
            <pc:sldMk cId="0" sldId="315"/>
            <ac:spMk id="2200" creationId="{00000000-0000-0000-0000-000000000000}"/>
          </ac:spMkLst>
        </pc:spChg>
        <pc:grpChg chg="del">
          <ac:chgData name="PHAN THI HIEP 20190818" userId="9e4ca953-d1e4-4e5e-91f1-4155d322d040" providerId="ADAL" clId="{4A5507A9-D9F3-4265-BC0E-FB95508D64BA}" dt="2023-10-31T08:07:30.261" v="6709" actId="21"/>
          <ac:grpSpMkLst>
            <pc:docMk/>
            <pc:sldMk cId="0" sldId="315"/>
            <ac:grpSpMk id="2201" creationId="{00000000-0000-0000-0000-000000000000}"/>
          </ac:grpSpMkLst>
        </pc:grpChg>
        <pc:grpChg chg="del">
          <ac:chgData name="PHAN THI HIEP 20190818" userId="9e4ca953-d1e4-4e5e-91f1-4155d322d040" providerId="ADAL" clId="{4A5507A9-D9F3-4265-BC0E-FB95508D64BA}" dt="2023-10-31T08:07:47.812" v="6710" actId="21"/>
          <ac:grpSpMkLst>
            <pc:docMk/>
            <pc:sldMk cId="0" sldId="315"/>
            <ac:grpSpMk id="2206" creationId="{00000000-0000-0000-0000-000000000000}"/>
          </ac:grpSpMkLst>
        </pc:grpChg>
      </pc:sldChg>
      <pc:sldChg chg="del">
        <pc:chgData name="PHAN THI HIEP 20190818" userId="9e4ca953-d1e4-4e5e-91f1-4155d322d040" providerId="ADAL" clId="{4A5507A9-D9F3-4265-BC0E-FB95508D64BA}" dt="2023-10-31T08:05:54.315" v="6687" actId="2696"/>
        <pc:sldMkLst>
          <pc:docMk/>
          <pc:sldMk cId="0" sldId="316"/>
        </pc:sldMkLst>
      </pc:sldChg>
      <pc:sldChg chg="del">
        <pc:chgData name="PHAN THI HIEP 20190818" userId="9e4ca953-d1e4-4e5e-91f1-4155d322d040" providerId="ADAL" clId="{4A5507A9-D9F3-4265-BC0E-FB95508D64BA}" dt="2023-10-31T08:05:56.313" v="6688" actId="2696"/>
        <pc:sldMkLst>
          <pc:docMk/>
          <pc:sldMk cId="0" sldId="317"/>
        </pc:sldMkLst>
      </pc:sldChg>
      <pc:sldChg chg="del">
        <pc:chgData name="PHAN THI HIEP 20190818" userId="9e4ca953-d1e4-4e5e-91f1-4155d322d040" providerId="ADAL" clId="{4A5507A9-D9F3-4265-BC0E-FB95508D64BA}" dt="2023-10-31T08:05:59.943" v="6689" actId="2696"/>
        <pc:sldMkLst>
          <pc:docMk/>
          <pc:sldMk cId="0" sldId="318"/>
        </pc:sldMkLst>
      </pc:sldChg>
      <pc:sldChg chg="del">
        <pc:chgData name="PHAN THI HIEP 20190818" userId="9e4ca953-d1e4-4e5e-91f1-4155d322d040" providerId="ADAL" clId="{4A5507A9-D9F3-4265-BC0E-FB95508D64BA}" dt="2023-10-31T08:06:02.278" v="6690" actId="2696"/>
        <pc:sldMkLst>
          <pc:docMk/>
          <pc:sldMk cId="0" sldId="319"/>
        </pc:sldMkLst>
      </pc:sldChg>
      <pc:sldChg chg="del">
        <pc:chgData name="PHAN THI HIEP 20190818" userId="9e4ca953-d1e4-4e5e-91f1-4155d322d040" providerId="ADAL" clId="{4A5507A9-D9F3-4265-BC0E-FB95508D64BA}" dt="2023-10-31T08:06:04.841" v="6691" actId="2696"/>
        <pc:sldMkLst>
          <pc:docMk/>
          <pc:sldMk cId="0" sldId="320"/>
        </pc:sldMkLst>
      </pc:sldChg>
      <pc:sldChg chg="modSp del">
        <pc:chgData name="PHAN THI HIEP 20190818" userId="9e4ca953-d1e4-4e5e-91f1-4155d322d040" providerId="ADAL" clId="{4A5507A9-D9F3-4265-BC0E-FB95508D64BA}" dt="2023-10-31T08:06:07.135" v="6693" actId="2696"/>
        <pc:sldMkLst>
          <pc:docMk/>
          <pc:sldMk cId="0" sldId="321"/>
        </pc:sldMkLst>
        <pc:graphicFrameChg chg="mod">
          <ac:chgData name="PHAN THI HIEP 20190818" userId="9e4ca953-d1e4-4e5e-91f1-4155d322d040" providerId="ADAL" clId="{4A5507A9-D9F3-4265-BC0E-FB95508D64BA}" dt="2023-10-31T08:06:04.858" v="6692"/>
          <ac:graphicFrameMkLst>
            <pc:docMk/>
            <pc:sldMk cId="0" sldId="321"/>
            <ac:graphicFrameMk id="3506" creationId="{00000000-0000-0000-0000-000000000000}"/>
          </ac:graphicFrameMkLst>
        </pc:graphicFrameChg>
        <pc:graphicFrameChg chg="mod">
          <ac:chgData name="PHAN THI HIEP 20190818" userId="9e4ca953-d1e4-4e5e-91f1-4155d322d040" providerId="ADAL" clId="{4A5507A9-D9F3-4265-BC0E-FB95508D64BA}" dt="2023-10-31T08:06:04.858" v="6692"/>
          <ac:graphicFrameMkLst>
            <pc:docMk/>
            <pc:sldMk cId="0" sldId="321"/>
            <ac:graphicFrameMk id="3508" creationId="{00000000-0000-0000-0000-000000000000}"/>
          </ac:graphicFrameMkLst>
        </pc:graphicFrameChg>
      </pc:sldChg>
      <pc:sldChg chg="modSp del">
        <pc:chgData name="PHAN THI HIEP 20190818" userId="9e4ca953-d1e4-4e5e-91f1-4155d322d040" providerId="ADAL" clId="{4A5507A9-D9F3-4265-BC0E-FB95508D64BA}" dt="2023-10-31T08:06:09.968" v="6695" actId="2696"/>
        <pc:sldMkLst>
          <pc:docMk/>
          <pc:sldMk cId="0" sldId="322"/>
        </pc:sldMkLst>
        <pc:graphicFrameChg chg="mod">
          <ac:chgData name="PHAN THI HIEP 20190818" userId="9e4ca953-d1e4-4e5e-91f1-4155d322d040" providerId="ADAL" clId="{4A5507A9-D9F3-4265-BC0E-FB95508D64BA}" dt="2023-10-31T08:06:07.135" v="6694"/>
          <ac:graphicFrameMkLst>
            <pc:docMk/>
            <pc:sldMk cId="0" sldId="322"/>
            <ac:graphicFrameMk id="3514" creationId="{00000000-0000-0000-0000-000000000000}"/>
          </ac:graphicFrameMkLst>
        </pc:graphicFrameChg>
      </pc:sldChg>
      <pc:sldChg chg="del">
        <pc:chgData name="PHAN THI HIEP 20190818" userId="9e4ca953-d1e4-4e5e-91f1-4155d322d040" providerId="ADAL" clId="{4A5507A9-D9F3-4265-BC0E-FB95508D64BA}" dt="2023-10-31T08:06:12.638" v="6696" actId="2696"/>
        <pc:sldMkLst>
          <pc:docMk/>
          <pc:sldMk cId="0" sldId="323"/>
        </pc:sldMkLst>
      </pc:sldChg>
      <pc:sldChg chg="del">
        <pc:chgData name="PHAN THI HIEP 20190818" userId="9e4ca953-d1e4-4e5e-91f1-4155d322d040" providerId="ADAL" clId="{4A5507A9-D9F3-4265-BC0E-FB95508D64BA}" dt="2023-10-31T08:06:15.442" v="6697" actId="2696"/>
        <pc:sldMkLst>
          <pc:docMk/>
          <pc:sldMk cId="0" sldId="324"/>
        </pc:sldMkLst>
      </pc:sldChg>
      <pc:sldChg chg="del">
        <pc:chgData name="PHAN THI HIEP 20190818" userId="9e4ca953-d1e4-4e5e-91f1-4155d322d040" providerId="ADAL" clId="{4A5507A9-D9F3-4265-BC0E-FB95508D64BA}" dt="2023-10-31T08:06:18.001" v="6698" actId="2696"/>
        <pc:sldMkLst>
          <pc:docMk/>
          <pc:sldMk cId="0" sldId="325"/>
        </pc:sldMkLst>
      </pc:sldChg>
      <pc:sldChg chg="del ord modNotes">
        <pc:chgData name="PHAN THI HIEP 20190818" userId="9e4ca953-d1e4-4e5e-91f1-4155d322d040" providerId="ADAL" clId="{4A5507A9-D9F3-4265-BC0E-FB95508D64BA}" dt="2023-10-31T08:06:29.325" v="6701" actId="2696"/>
        <pc:sldMkLst>
          <pc:docMk/>
          <pc:sldMk cId="0" sldId="326"/>
        </pc:sldMkLst>
      </pc:sldChg>
      <pc:sldChg chg="del">
        <pc:chgData name="PHAN THI HIEP 20190818" userId="9e4ca953-d1e4-4e5e-91f1-4155d322d040" providerId="ADAL" clId="{4A5507A9-D9F3-4265-BC0E-FB95508D64BA}" dt="2023-10-31T08:06:29.325" v="6701" actId="2696"/>
        <pc:sldMkLst>
          <pc:docMk/>
          <pc:sldMk cId="0" sldId="327"/>
        </pc:sldMkLst>
      </pc:sldChg>
      <pc:sldChg chg="del">
        <pc:chgData name="PHAN THI HIEP 20190818" userId="9e4ca953-d1e4-4e5e-91f1-4155d322d040" providerId="ADAL" clId="{4A5507A9-D9F3-4265-BC0E-FB95508D64BA}" dt="2023-10-31T08:06:29.325" v="6701" actId="2696"/>
        <pc:sldMkLst>
          <pc:docMk/>
          <pc:sldMk cId="0" sldId="328"/>
        </pc:sldMkLst>
      </pc:sldChg>
      <pc:sldChg chg="del">
        <pc:chgData name="PHAN THI HIEP 20190818" userId="9e4ca953-d1e4-4e5e-91f1-4155d322d040" providerId="ADAL" clId="{4A5507A9-D9F3-4265-BC0E-FB95508D64BA}" dt="2023-10-31T08:06:29.325" v="6701" actId="2696"/>
        <pc:sldMkLst>
          <pc:docMk/>
          <pc:sldMk cId="0" sldId="329"/>
        </pc:sldMkLst>
      </pc:sldChg>
      <pc:sldChg chg="del">
        <pc:chgData name="PHAN THI HIEP 20190818" userId="9e4ca953-d1e4-4e5e-91f1-4155d322d040" providerId="ADAL" clId="{4A5507A9-D9F3-4265-BC0E-FB95508D64BA}" dt="2023-10-31T08:06:29.325" v="6701" actId="2696"/>
        <pc:sldMkLst>
          <pc:docMk/>
          <pc:sldMk cId="0" sldId="330"/>
        </pc:sldMkLst>
      </pc:sldChg>
      <pc:sldChg chg="del">
        <pc:chgData name="PHAN THI HIEP 20190818" userId="9e4ca953-d1e4-4e5e-91f1-4155d322d040" providerId="ADAL" clId="{4A5507A9-D9F3-4265-BC0E-FB95508D64BA}" dt="2023-10-31T08:06:29.325" v="6701" actId="2696"/>
        <pc:sldMkLst>
          <pc:docMk/>
          <pc:sldMk cId="0" sldId="331"/>
        </pc:sldMkLst>
      </pc:sldChg>
      <pc:sldChg chg="del">
        <pc:chgData name="PHAN THI HIEP 20190818" userId="9e4ca953-d1e4-4e5e-91f1-4155d322d040" providerId="ADAL" clId="{4A5507A9-D9F3-4265-BC0E-FB95508D64BA}" dt="2023-10-31T08:06:55.450" v="6702" actId="2696"/>
        <pc:sldMkLst>
          <pc:docMk/>
          <pc:sldMk cId="0" sldId="332"/>
        </pc:sldMkLst>
      </pc:sldChg>
      <pc:sldChg chg="del">
        <pc:chgData name="PHAN THI HIEP 20190818" userId="9e4ca953-d1e4-4e5e-91f1-4155d322d040" providerId="ADAL" clId="{4A5507A9-D9F3-4265-BC0E-FB95508D64BA}" dt="2023-10-31T08:06:55.450" v="6702" actId="2696"/>
        <pc:sldMkLst>
          <pc:docMk/>
          <pc:sldMk cId="0" sldId="333"/>
        </pc:sldMkLst>
      </pc:sldChg>
      <pc:sldChg chg="del">
        <pc:chgData name="PHAN THI HIEP 20190818" userId="9e4ca953-d1e4-4e5e-91f1-4155d322d040" providerId="ADAL" clId="{4A5507A9-D9F3-4265-BC0E-FB95508D64BA}" dt="2023-10-31T08:06:55.450" v="6702" actId="2696"/>
        <pc:sldMkLst>
          <pc:docMk/>
          <pc:sldMk cId="0" sldId="334"/>
        </pc:sldMkLst>
      </pc:sldChg>
      <pc:sldChg chg="del">
        <pc:chgData name="PHAN THI HIEP 20190818" userId="9e4ca953-d1e4-4e5e-91f1-4155d322d040" providerId="ADAL" clId="{4A5507A9-D9F3-4265-BC0E-FB95508D64BA}" dt="2023-10-31T08:06:55.450" v="6702" actId="2696"/>
        <pc:sldMkLst>
          <pc:docMk/>
          <pc:sldMk cId="0" sldId="335"/>
        </pc:sldMkLst>
      </pc:sldChg>
      <pc:sldChg chg="del">
        <pc:chgData name="PHAN THI HIEP 20190818" userId="9e4ca953-d1e4-4e5e-91f1-4155d322d040" providerId="ADAL" clId="{4A5507A9-D9F3-4265-BC0E-FB95508D64BA}" dt="2023-10-31T08:06:55.450" v="6702" actId="2696"/>
        <pc:sldMkLst>
          <pc:docMk/>
          <pc:sldMk cId="0" sldId="336"/>
        </pc:sldMkLst>
      </pc:sldChg>
      <pc:sldChg chg="del">
        <pc:chgData name="PHAN THI HIEP 20190818" userId="9e4ca953-d1e4-4e5e-91f1-4155d322d040" providerId="ADAL" clId="{4A5507A9-D9F3-4265-BC0E-FB95508D64BA}" dt="2023-10-31T08:06:55.450" v="6702" actId="2696"/>
        <pc:sldMkLst>
          <pc:docMk/>
          <pc:sldMk cId="0" sldId="337"/>
        </pc:sldMkLst>
      </pc:sldChg>
      <pc:sldChg chg="del">
        <pc:chgData name="PHAN THI HIEP 20190818" userId="9e4ca953-d1e4-4e5e-91f1-4155d322d040" providerId="ADAL" clId="{4A5507A9-D9F3-4265-BC0E-FB95508D64BA}" dt="2023-10-31T08:06:55.450" v="6702" actId="2696"/>
        <pc:sldMkLst>
          <pc:docMk/>
          <pc:sldMk cId="0" sldId="338"/>
        </pc:sldMkLst>
      </pc:sldChg>
      <pc:sldChg chg="del">
        <pc:chgData name="PHAN THI HIEP 20190818" userId="9e4ca953-d1e4-4e5e-91f1-4155d322d040" providerId="ADAL" clId="{4A5507A9-D9F3-4265-BC0E-FB95508D64BA}" dt="2023-10-31T08:06:55.450" v="6702" actId="2696"/>
        <pc:sldMkLst>
          <pc:docMk/>
          <pc:sldMk cId="0" sldId="339"/>
        </pc:sldMkLst>
      </pc:sldChg>
      <pc:sldChg chg="del">
        <pc:chgData name="PHAN THI HIEP 20190818" userId="9e4ca953-d1e4-4e5e-91f1-4155d322d040" providerId="ADAL" clId="{4A5507A9-D9F3-4265-BC0E-FB95508D64BA}" dt="2023-10-31T08:06:55.450" v="6702" actId="2696"/>
        <pc:sldMkLst>
          <pc:docMk/>
          <pc:sldMk cId="0" sldId="340"/>
        </pc:sldMkLst>
      </pc:sldChg>
      <pc:sldChg chg="del modNotes">
        <pc:chgData name="PHAN THI HIEP 20190818" userId="9e4ca953-d1e4-4e5e-91f1-4155d322d040" providerId="ADAL" clId="{4A5507A9-D9F3-4265-BC0E-FB95508D64BA}" dt="2023-10-31T08:07:00.914" v="6704" actId="2696"/>
        <pc:sldMkLst>
          <pc:docMk/>
          <pc:sldMk cId="0" sldId="341"/>
        </pc:sldMkLst>
      </pc:sldChg>
      <pc:sldChg chg="del modNotes">
        <pc:chgData name="PHAN THI HIEP 20190818" userId="9e4ca953-d1e4-4e5e-91f1-4155d322d040" providerId="ADAL" clId="{4A5507A9-D9F3-4265-BC0E-FB95508D64BA}" dt="2023-10-31T08:07:03.164" v="6705" actId="2696"/>
        <pc:sldMkLst>
          <pc:docMk/>
          <pc:sldMk cId="0" sldId="342"/>
        </pc:sldMkLst>
      </pc:sldChg>
      <pc:sldChg chg="del">
        <pc:chgData name="PHAN THI HIEP 20190818" userId="9e4ca953-d1e4-4e5e-91f1-4155d322d040" providerId="ADAL" clId="{4A5507A9-D9F3-4265-BC0E-FB95508D64BA}" dt="2023-10-31T08:07:05.563" v="6706" actId="2696"/>
        <pc:sldMkLst>
          <pc:docMk/>
          <pc:sldMk cId="0" sldId="343"/>
        </pc:sldMkLst>
      </pc:sldChg>
      <pc:sldChg chg="modSp mod">
        <pc:chgData name="PHAN THI HIEP 20190818" userId="9e4ca953-d1e4-4e5e-91f1-4155d322d040" providerId="ADAL" clId="{4A5507A9-D9F3-4265-BC0E-FB95508D64BA}" dt="2023-10-31T06:31:27.755" v="2023" actId="113"/>
        <pc:sldMkLst>
          <pc:docMk/>
          <pc:sldMk cId="2569005902" sldId="344"/>
        </pc:sldMkLst>
        <pc:spChg chg="mod">
          <ac:chgData name="PHAN THI HIEP 20190818" userId="9e4ca953-d1e4-4e5e-91f1-4155d322d040" providerId="ADAL" clId="{4A5507A9-D9F3-4265-BC0E-FB95508D64BA}" dt="2023-10-31T06:31:27.755" v="2023" actId="113"/>
          <ac:spMkLst>
            <pc:docMk/>
            <pc:sldMk cId="2569005902" sldId="344"/>
            <ac:spMk id="3" creationId="{6B4BBCA4-0A1F-BF01-CFFE-1E130D8D6479}"/>
          </ac:spMkLst>
        </pc:spChg>
      </pc:sldChg>
      <pc:sldChg chg="addSp modSp mod">
        <pc:chgData name="PHAN THI HIEP 20190818" userId="9e4ca953-d1e4-4e5e-91f1-4155d322d040" providerId="ADAL" clId="{4A5507A9-D9F3-4265-BC0E-FB95508D64BA}" dt="2023-10-31T06:31:37.317" v="2024" actId="113"/>
        <pc:sldMkLst>
          <pc:docMk/>
          <pc:sldMk cId="2037646944" sldId="345"/>
        </pc:sldMkLst>
        <pc:spChg chg="add mod">
          <ac:chgData name="PHAN THI HIEP 20190818" userId="9e4ca953-d1e4-4e5e-91f1-4155d322d040" providerId="ADAL" clId="{4A5507A9-D9F3-4265-BC0E-FB95508D64BA}" dt="2023-10-31T02:45:08.711" v="6" actId="1076"/>
          <ac:spMkLst>
            <pc:docMk/>
            <pc:sldMk cId="2037646944" sldId="345"/>
            <ac:spMk id="6" creationId="{4016A391-090D-8C2E-8A6F-67C82F83DA73}"/>
          </ac:spMkLst>
        </pc:spChg>
        <pc:spChg chg="add mod">
          <ac:chgData name="PHAN THI HIEP 20190818" userId="9e4ca953-d1e4-4e5e-91f1-4155d322d040" providerId="ADAL" clId="{4A5507A9-D9F3-4265-BC0E-FB95508D64BA}" dt="2023-10-31T06:31:37.317" v="2024" actId="113"/>
          <ac:spMkLst>
            <pc:docMk/>
            <pc:sldMk cId="2037646944" sldId="345"/>
            <ac:spMk id="7" creationId="{39197BE9-02F9-D2C6-955B-5678F94DEB00}"/>
          </ac:spMkLst>
        </pc:spChg>
        <pc:spChg chg="add mod">
          <ac:chgData name="PHAN THI HIEP 20190818" userId="9e4ca953-d1e4-4e5e-91f1-4155d322d040" providerId="ADAL" clId="{4A5507A9-D9F3-4265-BC0E-FB95508D64BA}" dt="2023-10-31T02:52:16.321" v="139" actId="20577"/>
          <ac:spMkLst>
            <pc:docMk/>
            <pc:sldMk cId="2037646944" sldId="345"/>
            <ac:spMk id="9" creationId="{F215E84B-B519-C9CF-D51D-EA789B9004A9}"/>
          </ac:spMkLst>
        </pc:spChg>
        <pc:picChg chg="mod modCrop">
          <ac:chgData name="PHAN THI HIEP 20190818" userId="9e4ca953-d1e4-4e5e-91f1-4155d322d040" providerId="ADAL" clId="{4A5507A9-D9F3-4265-BC0E-FB95508D64BA}" dt="2023-10-31T02:51:09.266" v="66" actId="1076"/>
          <ac:picMkLst>
            <pc:docMk/>
            <pc:sldMk cId="2037646944" sldId="345"/>
            <ac:picMk id="4" creationId="{FD3BBFF7-CAFF-F4B0-C291-85E63E553335}"/>
          </ac:picMkLst>
        </pc:picChg>
      </pc:sldChg>
      <pc:sldChg chg="addSp delSp modSp new mod">
        <pc:chgData name="PHAN THI HIEP 20190818" userId="9e4ca953-d1e4-4e5e-91f1-4155d322d040" providerId="ADAL" clId="{4A5507A9-D9F3-4265-BC0E-FB95508D64BA}" dt="2023-10-31T06:31:45.546" v="2025" actId="113"/>
        <pc:sldMkLst>
          <pc:docMk/>
          <pc:sldMk cId="2322493574" sldId="346"/>
        </pc:sldMkLst>
        <pc:spChg chg="del">
          <ac:chgData name="PHAN THI HIEP 20190818" userId="9e4ca953-d1e4-4e5e-91f1-4155d322d040" providerId="ADAL" clId="{4A5507A9-D9F3-4265-BC0E-FB95508D64BA}" dt="2023-10-31T02:45:57.345" v="10" actId="21"/>
          <ac:spMkLst>
            <pc:docMk/>
            <pc:sldMk cId="2322493574" sldId="346"/>
            <ac:spMk id="2" creationId="{42EF6D3A-331E-50E5-901A-2C712662B41D}"/>
          </ac:spMkLst>
        </pc:spChg>
        <pc:spChg chg="del">
          <ac:chgData name="PHAN THI HIEP 20190818" userId="9e4ca953-d1e4-4e5e-91f1-4155d322d040" providerId="ADAL" clId="{4A5507A9-D9F3-4265-BC0E-FB95508D64BA}" dt="2023-10-31T02:46:01.440" v="11" actId="21"/>
          <ac:spMkLst>
            <pc:docMk/>
            <pc:sldMk cId="2322493574" sldId="346"/>
            <ac:spMk id="3" creationId="{A1F0A927-AE76-8D2E-A14B-F48CA9FAB1DB}"/>
          </ac:spMkLst>
        </pc:spChg>
        <pc:spChg chg="add mod">
          <ac:chgData name="PHAN THI HIEP 20190818" userId="9e4ca953-d1e4-4e5e-91f1-4155d322d040" providerId="ADAL" clId="{4A5507A9-D9F3-4265-BC0E-FB95508D64BA}" dt="2023-10-31T06:31:45.546" v="2025" actId="113"/>
          <ac:spMkLst>
            <pc:docMk/>
            <pc:sldMk cId="2322493574" sldId="346"/>
            <ac:spMk id="4" creationId="{F6131EEA-5EB6-62AA-B0EE-DE3D37EBFE23}"/>
          </ac:spMkLst>
        </pc:spChg>
        <pc:spChg chg="add mod">
          <ac:chgData name="PHAN THI HIEP 20190818" userId="9e4ca953-d1e4-4e5e-91f1-4155d322d040" providerId="ADAL" clId="{4A5507A9-D9F3-4265-BC0E-FB95508D64BA}" dt="2023-10-31T02:57:27.195" v="368" actId="1076"/>
          <ac:spMkLst>
            <pc:docMk/>
            <pc:sldMk cId="2322493574" sldId="346"/>
            <ac:spMk id="6" creationId="{E8A58F3E-64EB-0B73-7008-BBCB46189BD3}"/>
          </ac:spMkLst>
        </pc:spChg>
        <pc:spChg chg="add mod">
          <ac:chgData name="PHAN THI HIEP 20190818" userId="9e4ca953-d1e4-4e5e-91f1-4155d322d040" providerId="ADAL" clId="{4A5507A9-D9F3-4265-BC0E-FB95508D64BA}" dt="2023-10-31T02:59:42.125" v="430" actId="12"/>
          <ac:spMkLst>
            <pc:docMk/>
            <pc:sldMk cId="2322493574" sldId="346"/>
            <ac:spMk id="8" creationId="{9165EB9D-834A-AE4B-AC54-BCB040723B36}"/>
          </ac:spMkLst>
        </pc:spChg>
        <pc:graphicFrameChg chg="add mod">
          <ac:chgData name="PHAN THI HIEP 20190818" userId="9e4ca953-d1e4-4e5e-91f1-4155d322d040" providerId="ADAL" clId="{4A5507A9-D9F3-4265-BC0E-FB95508D64BA}" dt="2023-10-31T02:57:23.241" v="367" actId="1076"/>
          <ac:graphicFrameMkLst>
            <pc:docMk/>
            <pc:sldMk cId="2322493574" sldId="346"/>
            <ac:graphicFrameMk id="5" creationId="{EE3196E5-7275-F128-9208-39D348B62C7B}"/>
          </ac:graphicFrameMkLst>
        </pc:graphicFrameChg>
      </pc:sldChg>
      <pc:sldChg chg="addSp delSp modSp new mod">
        <pc:chgData name="PHAN THI HIEP 20190818" userId="9e4ca953-d1e4-4e5e-91f1-4155d322d040" providerId="ADAL" clId="{4A5507A9-D9F3-4265-BC0E-FB95508D64BA}" dt="2023-10-31T06:31:50.556" v="2026" actId="113"/>
        <pc:sldMkLst>
          <pc:docMk/>
          <pc:sldMk cId="2890723054" sldId="347"/>
        </pc:sldMkLst>
        <pc:spChg chg="del">
          <ac:chgData name="PHAN THI HIEP 20190818" userId="9e4ca953-d1e4-4e5e-91f1-4155d322d040" providerId="ADAL" clId="{4A5507A9-D9F3-4265-BC0E-FB95508D64BA}" dt="2023-10-31T03:00:32.738" v="434" actId="21"/>
          <ac:spMkLst>
            <pc:docMk/>
            <pc:sldMk cId="2890723054" sldId="347"/>
            <ac:spMk id="2" creationId="{6A517BE3-4A25-FA0A-C03E-66FC2D862B87}"/>
          </ac:spMkLst>
        </pc:spChg>
        <pc:spChg chg="del">
          <ac:chgData name="PHAN THI HIEP 20190818" userId="9e4ca953-d1e4-4e5e-91f1-4155d322d040" providerId="ADAL" clId="{4A5507A9-D9F3-4265-BC0E-FB95508D64BA}" dt="2023-10-31T03:00:35.362" v="435" actId="21"/>
          <ac:spMkLst>
            <pc:docMk/>
            <pc:sldMk cId="2890723054" sldId="347"/>
            <ac:spMk id="3" creationId="{063CF504-BB2C-54A8-209E-281E81671460}"/>
          </ac:spMkLst>
        </pc:spChg>
        <pc:spChg chg="del mod">
          <ac:chgData name="PHAN THI HIEP 20190818" userId="9e4ca953-d1e4-4e5e-91f1-4155d322d040" providerId="ADAL" clId="{4A5507A9-D9F3-4265-BC0E-FB95508D64BA}" dt="2023-10-31T03:00:25.166" v="433" actId="21"/>
          <ac:spMkLst>
            <pc:docMk/>
            <pc:sldMk cId="2890723054" sldId="347"/>
            <ac:spMk id="4" creationId="{65815BFA-8042-A872-4CDF-B52AE5567067}"/>
          </ac:spMkLst>
        </pc:spChg>
        <pc:spChg chg="add mod">
          <ac:chgData name="PHAN THI HIEP 20190818" userId="9e4ca953-d1e4-4e5e-91f1-4155d322d040" providerId="ADAL" clId="{4A5507A9-D9F3-4265-BC0E-FB95508D64BA}" dt="2023-10-31T06:31:50.556" v="2026" actId="113"/>
          <ac:spMkLst>
            <pc:docMk/>
            <pc:sldMk cId="2890723054" sldId="347"/>
            <ac:spMk id="5" creationId="{4DFFBD10-291D-DC52-D9A1-CCBA42B7D5E7}"/>
          </ac:spMkLst>
        </pc:spChg>
        <pc:spChg chg="add del mod">
          <ac:chgData name="PHAN THI HIEP 20190818" userId="9e4ca953-d1e4-4e5e-91f1-4155d322d040" providerId="ADAL" clId="{4A5507A9-D9F3-4265-BC0E-FB95508D64BA}" dt="2023-10-31T03:02:29.105" v="450"/>
          <ac:spMkLst>
            <pc:docMk/>
            <pc:sldMk cId="2890723054" sldId="347"/>
            <ac:spMk id="7" creationId="{8391C1E4-C4D1-E22E-D0F8-4A2F0EF9CD9E}"/>
          </ac:spMkLst>
        </pc:spChg>
        <pc:spChg chg="add mod">
          <ac:chgData name="PHAN THI HIEP 20190818" userId="9e4ca953-d1e4-4e5e-91f1-4155d322d040" providerId="ADAL" clId="{4A5507A9-D9F3-4265-BC0E-FB95508D64BA}" dt="2023-10-31T03:05:57.232" v="624" actId="14100"/>
          <ac:spMkLst>
            <pc:docMk/>
            <pc:sldMk cId="2890723054" sldId="347"/>
            <ac:spMk id="8" creationId="{28574021-7AFD-ED67-D310-9B39A368830E}"/>
          </ac:spMkLst>
        </pc:spChg>
        <pc:spChg chg="add mod">
          <ac:chgData name="PHAN THI HIEP 20190818" userId="9e4ca953-d1e4-4e5e-91f1-4155d322d040" providerId="ADAL" clId="{4A5507A9-D9F3-4265-BC0E-FB95508D64BA}" dt="2023-10-31T03:07:36.539" v="754" actId="122"/>
          <ac:spMkLst>
            <pc:docMk/>
            <pc:sldMk cId="2890723054" sldId="347"/>
            <ac:spMk id="9" creationId="{D4E036C1-C69E-B993-3249-FE796F414EED}"/>
          </ac:spMkLst>
        </pc:spChg>
        <pc:graphicFrameChg chg="add mod">
          <ac:chgData name="PHAN THI HIEP 20190818" userId="9e4ca953-d1e4-4e5e-91f1-4155d322d040" providerId="ADAL" clId="{4A5507A9-D9F3-4265-BC0E-FB95508D64BA}" dt="2023-10-31T03:02:20.591" v="447"/>
          <ac:graphicFrameMkLst>
            <pc:docMk/>
            <pc:sldMk cId="2890723054" sldId="347"/>
            <ac:graphicFrameMk id="6" creationId="{5B74CD67-ECEC-1E49-7F94-554D5FBFCFE5}"/>
          </ac:graphicFrameMkLst>
        </pc:graphicFrameChg>
      </pc:sldChg>
      <pc:sldChg chg="addSp delSp modSp new mod">
        <pc:chgData name="PHAN THI HIEP 20190818" userId="9e4ca953-d1e4-4e5e-91f1-4155d322d040" providerId="ADAL" clId="{4A5507A9-D9F3-4265-BC0E-FB95508D64BA}" dt="2023-10-31T06:30:16.435" v="2010" actId="1076"/>
        <pc:sldMkLst>
          <pc:docMk/>
          <pc:sldMk cId="4031208372" sldId="348"/>
        </pc:sldMkLst>
        <pc:spChg chg="del">
          <ac:chgData name="PHAN THI HIEP 20190818" userId="9e4ca953-d1e4-4e5e-91f1-4155d322d040" providerId="ADAL" clId="{4A5507A9-D9F3-4265-BC0E-FB95508D64BA}" dt="2023-10-31T06:24:37.671" v="1956" actId="21"/>
          <ac:spMkLst>
            <pc:docMk/>
            <pc:sldMk cId="4031208372" sldId="348"/>
            <ac:spMk id="2" creationId="{CCD9361D-8264-4B1D-63D7-038F79CBB2D9}"/>
          </ac:spMkLst>
        </pc:spChg>
        <pc:spChg chg="add mod">
          <ac:chgData name="PHAN THI HIEP 20190818" userId="9e4ca953-d1e4-4e5e-91f1-4155d322d040" providerId="ADAL" clId="{4A5507A9-D9F3-4265-BC0E-FB95508D64BA}" dt="2023-10-31T06:30:16.435" v="2010" actId="1076"/>
          <ac:spMkLst>
            <pc:docMk/>
            <pc:sldMk cId="4031208372" sldId="348"/>
            <ac:spMk id="3" creationId="{076FF32A-5B70-814B-C1E5-D3A968CA965E}"/>
          </ac:spMkLst>
        </pc:spChg>
        <pc:spChg chg="add mod">
          <ac:chgData name="PHAN THI HIEP 20190818" userId="9e4ca953-d1e4-4e5e-91f1-4155d322d040" providerId="ADAL" clId="{4A5507A9-D9F3-4265-BC0E-FB95508D64BA}" dt="2023-10-31T06:29:54.390" v="2006" actId="114"/>
          <ac:spMkLst>
            <pc:docMk/>
            <pc:sldMk cId="4031208372" sldId="348"/>
            <ac:spMk id="6" creationId="{58805C8F-E7FC-44CE-45A7-0A7E03844AD5}"/>
          </ac:spMkLst>
        </pc:spChg>
        <pc:graphicFrameChg chg="add mod modGraphic">
          <ac:chgData name="PHAN THI HIEP 20190818" userId="9e4ca953-d1e4-4e5e-91f1-4155d322d040" providerId="ADAL" clId="{4A5507A9-D9F3-4265-BC0E-FB95508D64BA}" dt="2023-10-31T06:28:33.842" v="1992" actId="1076"/>
          <ac:graphicFrameMkLst>
            <pc:docMk/>
            <pc:sldMk cId="4031208372" sldId="348"/>
            <ac:graphicFrameMk id="4" creationId="{B025A643-B82A-47E4-4BB6-0C997D7F6A07}"/>
          </ac:graphicFrameMkLst>
        </pc:graphicFrameChg>
      </pc:sldChg>
      <pc:sldChg chg="addSp modSp new mod">
        <pc:chgData name="PHAN THI HIEP 20190818" userId="9e4ca953-d1e4-4e5e-91f1-4155d322d040" providerId="ADAL" clId="{4A5507A9-D9F3-4265-BC0E-FB95508D64BA}" dt="2023-10-31T07:01:23.908" v="3414" actId="1076"/>
        <pc:sldMkLst>
          <pc:docMk/>
          <pc:sldMk cId="1991393621" sldId="349"/>
        </pc:sldMkLst>
        <pc:spChg chg="add mod">
          <ac:chgData name="PHAN THI HIEP 20190818" userId="9e4ca953-d1e4-4e5e-91f1-4155d322d040" providerId="ADAL" clId="{4A5507A9-D9F3-4265-BC0E-FB95508D64BA}" dt="2023-10-31T06:51:56.846" v="3328" actId="1076"/>
          <ac:spMkLst>
            <pc:docMk/>
            <pc:sldMk cId="1991393621" sldId="349"/>
            <ac:spMk id="4" creationId="{3AB5E8A2-1DAF-2D0D-12DF-61E61512EE15}"/>
          </ac:spMkLst>
        </pc:spChg>
        <pc:spChg chg="add mod">
          <ac:chgData name="PHAN THI HIEP 20190818" userId="9e4ca953-d1e4-4e5e-91f1-4155d322d040" providerId="ADAL" clId="{4A5507A9-D9F3-4265-BC0E-FB95508D64BA}" dt="2023-10-31T07:01:23.908" v="3414" actId="1076"/>
          <ac:spMkLst>
            <pc:docMk/>
            <pc:sldMk cId="1991393621" sldId="349"/>
            <ac:spMk id="5" creationId="{6ACE7D5A-A153-1749-8B03-3CD65ED8CC69}"/>
          </ac:spMkLst>
        </pc:spChg>
        <pc:picChg chg="add mod">
          <ac:chgData name="PHAN THI HIEP 20190818" userId="9e4ca953-d1e4-4e5e-91f1-4155d322d040" providerId="ADAL" clId="{4A5507A9-D9F3-4265-BC0E-FB95508D64BA}" dt="2023-10-31T07:01:19.759" v="3413" actId="1076"/>
          <ac:picMkLst>
            <pc:docMk/>
            <pc:sldMk cId="1991393621" sldId="349"/>
            <ac:picMk id="2" creationId="{10A7E1BC-86FB-672F-EA48-8834747BB1A9}"/>
          </ac:picMkLst>
        </pc:picChg>
      </pc:sldChg>
      <pc:sldChg chg="addSp delSp modSp new mod modNotes">
        <pc:chgData name="PHAN THI HIEP 20190818" userId="9e4ca953-d1e4-4e5e-91f1-4155d322d040" providerId="ADAL" clId="{4A5507A9-D9F3-4265-BC0E-FB95508D64BA}" dt="2023-10-31T06:58:51.610" v="3398" actId="1076"/>
        <pc:sldMkLst>
          <pc:docMk/>
          <pc:sldMk cId="791676356" sldId="350"/>
        </pc:sldMkLst>
        <pc:spChg chg="add del mod">
          <ac:chgData name="PHAN THI HIEP 20190818" userId="9e4ca953-d1e4-4e5e-91f1-4155d322d040" providerId="ADAL" clId="{4A5507A9-D9F3-4265-BC0E-FB95508D64BA}" dt="2023-10-31T06:56:08.009" v="3363"/>
          <ac:spMkLst>
            <pc:docMk/>
            <pc:sldMk cId="791676356" sldId="350"/>
            <ac:spMk id="6" creationId="{141079F4-C2E7-31EA-5928-C7F96A647660}"/>
          </ac:spMkLst>
        </pc:spChg>
        <pc:spChg chg="add mod">
          <ac:chgData name="PHAN THI HIEP 20190818" userId="9e4ca953-d1e4-4e5e-91f1-4155d322d040" providerId="ADAL" clId="{4A5507A9-D9F3-4265-BC0E-FB95508D64BA}" dt="2023-10-31T06:57:25.508" v="3378" actId="1076"/>
          <ac:spMkLst>
            <pc:docMk/>
            <pc:sldMk cId="791676356" sldId="350"/>
            <ac:spMk id="7" creationId="{AC2E5DEE-974A-D587-05FC-152432FF15B4}"/>
          </ac:spMkLst>
        </pc:spChg>
        <pc:spChg chg="add mod">
          <ac:chgData name="PHAN THI HIEP 20190818" userId="9e4ca953-d1e4-4e5e-91f1-4155d322d040" providerId="ADAL" clId="{4A5507A9-D9F3-4265-BC0E-FB95508D64BA}" dt="2023-10-31T06:57:41.006" v="3389" actId="1076"/>
          <ac:spMkLst>
            <pc:docMk/>
            <pc:sldMk cId="791676356" sldId="350"/>
            <ac:spMk id="8" creationId="{306D0B47-D480-296F-11ED-2D6549FF809C}"/>
          </ac:spMkLst>
        </pc:spChg>
        <pc:spChg chg="add mod">
          <ac:chgData name="PHAN THI HIEP 20190818" userId="9e4ca953-d1e4-4e5e-91f1-4155d322d040" providerId="ADAL" clId="{4A5507A9-D9F3-4265-BC0E-FB95508D64BA}" dt="2023-10-31T06:58:51.610" v="3398" actId="1076"/>
          <ac:spMkLst>
            <pc:docMk/>
            <pc:sldMk cId="791676356" sldId="350"/>
            <ac:spMk id="10" creationId="{F4F2E15E-E7FC-4058-FE23-89666F55EFB5}"/>
          </ac:spMkLst>
        </pc:spChg>
        <pc:graphicFrameChg chg="add mod">
          <ac:chgData name="PHAN THI HIEP 20190818" userId="9e4ca953-d1e4-4e5e-91f1-4155d322d040" providerId="ADAL" clId="{4A5507A9-D9F3-4265-BC0E-FB95508D64BA}" dt="2023-10-31T06:56:45.200" v="3364" actId="14100"/>
          <ac:graphicFrameMkLst>
            <pc:docMk/>
            <pc:sldMk cId="791676356" sldId="350"/>
            <ac:graphicFrameMk id="2" creationId="{89F859E2-40A6-26E2-989F-7B69151615ED}"/>
          </ac:graphicFrameMkLst>
        </pc:graphicFrameChg>
        <pc:graphicFrameChg chg="add mod">
          <ac:chgData name="PHAN THI HIEP 20190818" userId="9e4ca953-d1e4-4e5e-91f1-4155d322d040" providerId="ADAL" clId="{4A5507A9-D9F3-4265-BC0E-FB95508D64BA}" dt="2023-10-31T06:56:53.096" v="3365" actId="14100"/>
          <ac:graphicFrameMkLst>
            <pc:docMk/>
            <pc:sldMk cId="791676356" sldId="350"/>
            <ac:graphicFrameMk id="3" creationId="{05E3C47E-FD0F-635E-BF7B-B1778D6AB346}"/>
          </ac:graphicFrameMkLst>
        </pc:graphicFrameChg>
        <pc:graphicFrameChg chg="add mod">
          <ac:chgData name="PHAN THI HIEP 20190818" userId="9e4ca953-d1e4-4e5e-91f1-4155d322d040" providerId="ADAL" clId="{4A5507A9-D9F3-4265-BC0E-FB95508D64BA}" dt="2023-10-31T06:53:23.405" v="3345"/>
          <ac:graphicFrameMkLst>
            <pc:docMk/>
            <pc:sldMk cId="791676356" sldId="350"/>
            <ac:graphicFrameMk id="4" creationId="{A71D86E0-E214-A059-361C-E579F3DA1A74}"/>
          </ac:graphicFrameMkLst>
        </pc:graphicFrameChg>
        <pc:graphicFrameChg chg="add mod">
          <ac:chgData name="PHAN THI HIEP 20190818" userId="9e4ca953-d1e4-4e5e-91f1-4155d322d040" providerId="ADAL" clId="{4A5507A9-D9F3-4265-BC0E-FB95508D64BA}" dt="2023-10-31T06:57:54.960" v="3390" actId="1076"/>
          <ac:graphicFrameMkLst>
            <pc:docMk/>
            <pc:sldMk cId="791676356" sldId="350"/>
            <ac:graphicFrameMk id="5" creationId="{A6C74908-D24D-DEF6-6B44-54F425E7B6CA}"/>
          </ac:graphicFrameMkLst>
        </pc:graphicFrameChg>
      </pc:sldChg>
      <pc:sldChg chg="addSp modSp new mod">
        <pc:chgData name="PHAN THI HIEP 20190818" userId="9e4ca953-d1e4-4e5e-91f1-4155d322d040" providerId="ADAL" clId="{4A5507A9-D9F3-4265-BC0E-FB95508D64BA}" dt="2023-10-31T07:07:05.859" v="3585" actId="20577"/>
        <pc:sldMkLst>
          <pc:docMk/>
          <pc:sldMk cId="957070966" sldId="351"/>
        </pc:sldMkLst>
        <pc:spChg chg="add mod">
          <ac:chgData name="PHAN THI HIEP 20190818" userId="9e4ca953-d1e4-4e5e-91f1-4155d322d040" providerId="ADAL" clId="{4A5507A9-D9F3-4265-BC0E-FB95508D64BA}" dt="2023-10-31T07:07:05.859" v="3585" actId="20577"/>
          <ac:spMkLst>
            <pc:docMk/>
            <pc:sldMk cId="957070966" sldId="351"/>
            <ac:spMk id="4" creationId="{541BB365-2749-D952-F76D-68F37B8B0496}"/>
          </ac:spMkLst>
        </pc:spChg>
        <pc:spChg chg="add mod">
          <ac:chgData name="PHAN THI HIEP 20190818" userId="9e4ca953-d1e4-4e5e-91f1-4155d322d040" providerId="ADAL" clId="{4A5507A9-D9F3-4265-BC0E-FB95508D64BA}" dt="2023-10-31T07:01:36.266" v="3416" actId="14100"/>
          <ac:spMkLst>
            <pc:docMk/>
            <pc:sldMk cId="957070966" sldId="351"/>
            <ac:spMk id="5" creationId="{BEA12C3B-10D2-2C13-E353-1625504BFF44}"/>
          </ac:spMkLst>
        </pc:spChg>
        <pc:picChg chg="add mod">
          <ac:chgData name="PHAN THI HIEP 20190818" userId="9e4ca953-d1e4-4e5e-91f1-4155d322d040" providerId="ADAL" clId="{4A5507A9-D9F3-4265-BC0E-FB95508D64BA}" dt="2023-10-31T07:00:28.538" v="3404" actId="1076"/>
          <ac:picMkLst>
            <pc:docMk/>
            <pc:sldMk cId="957070966" sldId="351"/>
            <ac:picMk id="2" creationId="{BD71A69C-8E0E-D983-FEE2-C28B7AA6C33D}"/>
          </ac:picMkLst>
        </pc:picChg>
      </pc:sldChg>
      <pc:sldChg chg="addSp modSp new mod">
        <pc:chgData name="PHAN THI HIEP 20190818" userId="9e4ca953-d1e4-4e5e-91f1-4155d322d040" providerId="ADAL" clId="{4A5507A9-D9F3-4265-BC0E-FB95508D64BA}" dt="2023-10-31T07:07:09.717" v="3587" actId="20577"/>
        <pc:sldMkLst>
          <pc:docMk/>
          <pc:sldMk cId="773252146" sldId="352"/>
        </pc:sldMkLst>
        <pc:spChg chg="add mod">
          <ac:chgData name="PHAN THI HIEP 20190818" userId="9e4ca953-d1e4-4e5e-91f1-4155d322d040" providerId="ADAL" clId="{4A5507A9-D9F3-4265-BC0E-FB95508D64BA}" dt="2023-10-31T07:01:57.212" v="3419" actId="14100"/>
          <ac:spMkLst>
            <pc:docMk/>
            <pc:sldMk cId="773252146" sldId="352"/>
            <ac:spMk id="2" creationId="{A7E5A395-B3AE-A73E-E29D-391E221F3CB8}"/>
          </ac:spMkLst>
        </pc:spChg>
        <pc:spChg chg="add mod">
          <ac:chgData name="PHAN THI HIEP 20190818" userId="9e4ca953-d1e4-4e5e-91f1-4155d322d040" providerId="ADAL" clId="{4A5507A9-D9F3-4265-BC0E-FB95508D64BA}" dt="2023-10-31T07:07:09.717" v="3587" actId="20577"/>
          <ac:spMkLst>
            <pc:docMk/>
            <pc:sldMk cId="773252146" sldId="352"/>
            <ac:spMk id="5" creationId="{CD175549-B73D-FCA1-35CD-286F97F132CC}"/>
          </ac:spMkLst>
        </pc:spChg>
        <pc:picChg chg="add mod">
          <ac:chgData name="PHAN THI HIEP 20190818" userId="9e4ca953-d1e4-4e5e-91f1-4155d322d040" providerId="ADAL" clId="{4A5507A9-D9F3-4265-BC0E-FB95508D64BA}" dt="2023-10-31T07:02:15.378" v="3423" actId="14100"/>
          <ac:picMkLst>
            <pc:docMk/>
            <pc:sldMk cId="773252146" sldId="352"/>
            <ac:picMk id="3" creationId="{E5C101FE-335B-30AE-4652-637EC664880D}"/>
          </ac:picMkLst>
        </pc:picChg>
      </pc:sldChg>
      <pc:sldChg chg="addSp delSp modSp new mod">
        <pc:chgData name="PHAN THI HIEP 20190818" userId="9e4ca953-d1e4-4e5e-91f1-4155d322d040" providerId="ADAL" clId="{4A5507A9-D9F3-4265-BC0E-FB95508D64BA}" dt="2023-10-31T07:15:26.308" v="3902" actId="12"/>
        <pc:sldMkLst>
          <pc:docMk/>
          <pc:sldMk cId="3246300759" sldId="353"/>
        </pc:sldMkLst>
        <pc:spChg chg="del">
          <ac:chgData name="PHAN THI HIEP 20190818" userId="9e4ca953-d1e4-4e5e-91f1-4155d322d040" providerId="ADAL" clId="{4A5507A9-D9F3-4265-BC0E-FB95508D64BA}" dt="2023-10-31T07:07:30.609" v="3590" actId="21"/>
          <ac:spMkLst>
            <pc:docMk/>
            <pc:sldMk cId="3246300759" sldId="353"/>
            <ac:spMk id="2" creationId="{1351D39C-44F3-B79D-3C5A-E267688AB449}"/>
          </ac:spMkLst>
        </pc:spChg>
        <pc:spChg chg="del">
          <ac:chgData name="PHAN THI HIEP 20190818" userId="9e4ca953-d1e4-4e5e-91f1-4155d322d040" providerId="ADAL" clId="{4A5507A9-D9F3-4265-BC0E-FB95508D64BA}" dt="2023-10-31T07:08:49.180" v="3734" actId="21"/>
          <ac:spMkLst>
            <pc:docMk/>
            <pc:sldMk cId="3246300759" sldId="353"/>
            <ac:spMk id="3" creationId="{903534F4-9536-C449-7902-B9E1E5A44D37}"/>
          </ac:spMkLst>
        </pc:spChg>
        <pc:spChg chg="del">
          <ac:chgData name="PHAN THI HIEP 20190818" userId="9e4ca953-d1e4-4e5e-91f1-4155d322d040" providerId="ADAL" clId="{4A5507A9-D9F3-4265-BC0E-FB95508D64BA}" dt="2023-10-31T07:07:27.516" v="3589" actId="21"/>
          <ac:spMkLst>
            <pc:docMk/>
            <pc:sldMk cId="3246300759" sldId="353"/>
            <ac:spMk id="4" creationId="{42A8E642-91F3-A04F-DB9D-38FA5BB88701}"/>
          </ac:spMkLst>
        </pc:spChg>
        <pc:spChg chg="add mod">
          <ac:chgData name="PHAN THI HIEP 20190818" userId="9e4ca953-d1e4-4e5e-91f1-4155d322d040" providerId="ADAL" clId="{4A5507A9-D9F3-4265-BC0E-FB95508D64BA}" dt="2023-10-31T07:08:26.659" v="3732" actId="14100"/>
          <ac:spMkLst>
            <pc:docMk/>
            <pc:sldMk cId="3246300759" sldId="353"/>
            <ac:spMk id="6" creationId="{9348BB06-832F-FFA6-27BC-8F6600FF5EBB}"/>
          </ac:spMkLst>
        </pc:spChg>
        <pc:spChg chg="add mod">
          <ac:chgData name="PHAN THI HIEP 20190818" userId="9e4ca953-d1e4-4e5e-91f1-4155d322d040" providerId="ADAL" clId="{4A5507A9-D9F3-4265-BC0E-FB95508D64BA}" dt="2023-10-31T07:15:26.308" v="3902" actId="12"/>
          <ac:spMkLst>
            <pc:docMk/>
            <pc:sldMk cId="3246300759" sldId="353"/>
            <ac:spMk id="8" creationId="{C22198DA-3543-BAC9-036C-1F1FF2EA494E}"/>
          </ac:spMkLst>
        </pc:spChg>
      </pc:sldChg>
      <pc:sldChg chg="addSp modSp new mod">
        <pc:chgData name="PHAN THI HIEP 20190818" userId="9e4ca953-d1e4-4e5e-91f1-4155d322d040" providerId="ADAL" clId="{4A5507A9-D9F3-4265-BC0E-FB95508D64BA}" dt="2023-10-31T07:17:52.623" v="3926" actId="14100"/>
        <pc:sldMkLst>
          <pc:docMk/>
          <pc:sldMk cId="850032661" sldId="354"/>
        </pc:sldMkLst>
        <pc:spChg chg="add mod">
          <ac:chgData name="PHAN THI HIEP 20190818" userId="9e4ca953-d1e4-4e5e-91f1-4155d322d040" providerId="ADAL" clId="{4A5507A9-D9F3-4265-BC0E-FB95508D64BA}" dt="2023-10-31T07:17:52.623" v="3926" actId="14100"/>
          <ac:spMkLst>
            <pc:docMk/>
            <pc:sldMk cId="850032661" sldId="354"/>
            <ac:spMk id="3" creationId="{AA73E836-2E03-1501-0244-FB953DE492B0}"/>
          </ac:spMkLst>
        </pc:spChg>
        <pc:spChg chg="add mod">
          <ac:chgData name="PHAN THI HIEP 20190818" userId="9e4ca953-d1e4-4e5e-91f1-4155d322d040" providerId="ADAL" clId="{4A5507A9-D9F3-4265-BC0E-FB95508D64BA}" dt="2023-10-31T07:15:56.316" v="3914"/>
          <ac:spMkLst>
            <pc:docMk/>
            <pc:sldMk cId="850032661" sldId="354"/>
            <ac:spMk id="4" creationId="{F8E5CF1B-6F2F-B965-050C-AA8AD253E18F}"/>
          </ac:spMkLst>
        </pc:spChg>
        <pc:spChg chg="add mod">
          <ac:chgData name="PHAN THI HIEP 20190818" userId="9e4ca953-d1e4-4e5e-91f1-4155d322d040" providerId="ADAL" clId="{4A5507A9-D9F3-4265-BC0E-FB95508D64BA}" dt="2023-10-31T07:16:41.171" v="3924" actId="2711"/>
          <ac:spMkLst>
            <pc:docMk/>
            <pc:sldMk cId="850032661" sldId="354"/>
            <ac:spMk id="7" creationId="{8663009A-0AE8-16C8-2CE6-89BF15ACA536}"/>
          </ac:spMkLst>
        </pc:spChg>
        <pc:picChg chg="add mod">
          <ac:chgData name="PHAN THI HIEP 20190818" userId="9e4ca953-d1e4-4e5e-91f1-4155d322d040" providerId="ADAL" clId="{4A5507A9-D9F3-4265-BC0E-FB95508D64BA}" dt="2023-10-31T07:16:09.057" v="3917" actId="14100"/>
          <ac:picMkLst>
            <pc:docMk/>
            <pc:sldMk cId="850032661" sldId="354"/>
            <ac:picMk id="5" creationId="{F297ADB9-68A8-D5E6-36D5-547647D42EE2}"/>
          </ac:picMkLst>
        </pc:picChg>
      </pc:sldChg>
      <pc:sldChg chg="addSp delSp modSp add mod">
        <pc:chgData name="PHAN THI HIEP 20190818" userId="9e4ca953-d1e4-4e5e-91f1-4155d322d040" providerId="ADAL" clId="{4A5507A9-D9F3-4265-BC0E-FB95508D64BA}" dt="2023-10-31T07:22:20.348" v="3987" actId="692"/>
        <pc:sldMkLst>
          <pc:docMk/>
          <pc:sldMk cId="2922798158" sldId="355"/>
        </pc:sldMkLst>
        <pc:spChg chg="del">
          <ac:chgData name="PHAN THI HIEP 20190818" userId="9e4ca953-d1e4-4e5e-91f1-4155d322d040" providerId="ADAL" clId="{4A5507A9-D9F3-4265-BC0E-FB95508D64BA}" dt="2023-10-31T07:20:20.080" v="3954" actId="21"/>
          <ac:spMkLst>
            <pc:docMk/>
            <pc:sldMk cId="2922798158" sldId="355"/>
            <ac:spMk id="3" creationId="{AA73E836-2E03-1501-0244-FB953DE492B0}"/>
          </ac:spMkLst>
        </pc:spChg>
        <pc:spChg chg="mod">
          <ac:chgData name="PHAN THI HIEP 20190818" userId="9e4ca953-d1e4-4e5e-91f1-4155d322d040" providerId="ADAL" clId="{4A5507A9-D9F3-4265-BC0E-FB95508D64BA}" dt="2023-10-31T07:20:08.556" v="3953" actId="1076"/>
          <ac:spMkLst>
            <pc:docMk/>
            <pc:sldMk cId="2922798158" sldId="355"/>
            <ac:spMk id="7" creationId="{8663009A-0AE8-16C8-2CE6-89BF15ACA536}"/>
          </ac:spMkLst>
        </pc:spChg>
        <pc:spChg chg="add mod">
          <ac:chgData name="PHAN THI HIEP 20190818" userId="9e4ca953-d1e4-4e5e-91f1-4155d322d040" providerId="ADAL" clId="{4A5507A9-D9F3-4265-BC0E-FB95508D64BA}" dt="2023-10-31T07:21:29.037" v="3966" actId="1076"/>
          <ac:spMkLst>
            <pc:docMk/>
            <pc:sldMk cId="2922798158" sldId="355"/>
            <ac:spMk id="8" creationId="{DEC5AB18-8511-7EDC-729D-B680805FFF6D}"/>
          </ac:spMkLst>
        </pc:spChg>
        <pc:graphicFrameChg chg="add mod">
          <ac:chgData name="PHAN THI HIEP 20190818" userId="9e4ca953-d1e4-4e5e-91f1-4155d322d040" providerId="ADAL" clId="{4A5507A9-D9F3-4265-BC0E-FB95508D64BA}" dt="2023-10-31T07:19:59.456" v="3950"/>
          <ac:graphicFrameMkLst>
            <pc:docMk/>
            <pc:sldMk cId="2922798158" sldId="355"/>
            <ac:graphicFrameMk id="2" creationId="{00000000-0008-0000-0000-00000A000000}"/>
          </ac:graphicFrameMkLst>
        </pc:graphicFrameChg>
        <pc:picChg chg="del">
          <ac:chgData name="PHAN THI HIEP 20190818" userId="9e4ca953-d1e4-4e5e-91f1-4155d322d040" providerId="ADAL" clId="{4A5507A9-D9F3-4265-BC0E-FB95508D64BA}" dt="2023-10-31T07:18:50.109" v="3930" actId="21"/>
          <ac:picMkLst>
            <pc:docMk/>
            <pc:sldMk cId="2922798158" sldId="355"/>
            <ac:picMk id="5" creationId="{F297ADB9-68A8-D5E6-36D5-547647D42EE2}"/>
          </ac:picMkLst>
        </pc:picChg>
        <pc:cxnChg chg="add mod">
          <ac:chgData name="PHAN THI HIEP 20190818" userId="9e4ca953-d1e4-4e5e-91f1-4155d322d040" providerId="ADAL" clId="{4A5507A9-D9F3-4265-BC0E-FB95508D64BA}" dt="2023-10-31T07:22:20.348" v="3987" actId="692"/>
          <ac:cxnSpMkLst>
            <pc:docMk/>
            <pc:sldMk cId="2922798158" sldId="355"/>
            <ac:cxnSpMk id="10" creationId="{14E7C019-CF46-5D1A-956D-90212BCF3362}"/>
          </ac:cxnSpMkLst>
        </pc:cxnChg>
      </pc:sldChg>
      <pc:sldChg chg="addSp delSp modSp new mod">
        <pc:chgData name="PHAN THI HIEP 20190818" userId="9e4ca953-d1e4-4e5e-91f1-4155d322d040" providerId="ADAL" clId="{4A5507A9-D9F3-4265-BC0E-FB95508D64BA}" dt="2023-10-31T08:50:54.032" v="7553"/>
        <pc:sldMkLst>
          <pc:docMk/>
          <pc:sldMk cId="2843663602" sldId="356"/>
        </pc:sldMkLst>
        <pc:spChg chg="del">
          <ac:chgData name="PHAN THI HIEP 20190818" userId="9e4ca953-d1e4-4e5e-91f1-4155d322d040" providerId="ADAL" clId="{4A5507A9-D9F3-4265-BC0E-FB95508D64BA}" dt="2023-10-31T08:38:06.363" v="7443" actId="21"/>
          <ac:spMkLst>
            <pc:docMk/>
            <pc:sldMk cId="2843663602" sldId="356"/>
            <ac:spMk id="2" creationId="{7CD7EABC-9632-2BE9-64B6-D5F494980E58}"/>
          </ac:spMkLst>
        </pc:spChg>
        <pc:spChg chg="add mod">
          <ac:chgData name="PHAN THI HIEP 20190818" userId="9e4ca953-d1e4-4e5e-91f1-4155d322d040" providerId="ADAL" clId="{4A5507A9-D9F3-4265-BC0E-FB95508D64BA}" dt="2023-10-31T08:50:52.814" v="7552" actId="1076"/>
          <ac:spMkLst>
            <pc:docMk/>
            <pc:sldMk cId="2843663602" sldId="356"/>
            <ac:spMk id="4" creationId="{A666700D-B9DB-76A0-E509-FF50E215E596}"/>
          </ac:spMkLst>
        </pc:spChg>
        <pc:spChg chg="add mod">
          <ac:chgData name="PHAN THI HIEP 20190818" userId="9e4ca953-d1e4-4e5e-91f1-4155d322d040" providerId="ADAL" clId="{4A5507A9-D9F3-4265-BC0E-FB95508D64BA}" dt="2023-10-31T08:50:54.032" v="7553"/>
          <ac:spMkLst>
            <pc:docMk/>
            <pc:sldMk cId="2843663602" sldId="356"/>
            <ac:spMk id="5" creationId="{7EF6BCDD-9F51-2436-CCD8-D272091A2BA2}"/>
          </ac:spMkLst>
        </pc:spChg>
      </pc:sldChg>
      <pc:sldChg chg="addSp delSp modSp new mod">
        <pc:chgData name="PHAN THI HIEP 20190818" userId="9e4ca953-d1e4-4e5e-91f1-4155d322d040" providerId="ADAL" clId="{4A5507A9-D9F3-4265-BC0E-FB95508D64BA}" dt="2023-10-31T08:56:26.182" v="7628" actId="14100"/>
        <pc:sldMkLst>
          <pc:docMk/>
          <pc:sldMk cId="3487855700" sldId="357"/>
        </pc:sldMkLst>
        <pc:spChg chg="del">
          <ac:chgData name="PHAN THI HIEP 20190818" userId="9e4ca953-d1e4-4e5e-91f1-4155d322d040" providerId="ADAL" clId="{4A5507A9-D9F3-4265-BC0E-FB95508D64BA}" dt="2023-10-31T08:51:00.961" v="7555" actId="21"/>
          <ac:spMkLst>
            <pc:docMk/>
            <pc:sldMk cId="3487855700" sldId="357"/>
            <ac:spMk id="2" creationId="{2AB5D52E-D652-5564-1375-588B22CAB61C}"/>
          </ac:spMkLst>
        </pc:spChg>
        <pc:spChg chg="add mod">
          <ac:chgData name="PHAN THI HIEP 20190818" userId="9e4ca953-d1e4-4e5e-91f1-4155d322d040" providerId="ADAL" clId="{4A5507A9-D9F3-4265-BC0E-FB95508D64BA}" dt="2023-10-31T08:54:27.922" v="7597" actId="20577"/>
          <ac:spMkLst>
            <pc:docMk/>
            <pc:sldMk cId="3487855700" sldId="357"/>
            <ac:spMk id="3" creationId="{468A8E9A-5160-452A-40A5-D2CC86FFE3DC}"/>
          </ac:spMkLst>
        </pc:spChg>
        <pc:spChg chg="add mod">
          <ac:chgData name="PHAN THI HIEP 20190818" userId="9e4ca953-d1e4-4e5e-91f1-4155d322d040" providerId="ADAL" clId="{4A5507A9-D9F3-4265-BC0E-FB95508D64BA}" dt="2023-10-31T08:55:55.762" v="7622" actId="20577"/>
          <ac:spMkLst>
            <pc:docMk/>
            <pc:sldMk cId="3487855700" sldId="357"/>
            <ac:spMk id="5" creationId="{D0DCE73C-4585-240C-380F-51D40331C331}"/>
          </ac:spMkLst>
        </pc:spChg>
        <pc:picChg chg="add mod">
          <ac:chgData name="PHAN THI HIEP 20190818" userId="9e4ca953-d1e4-4e5e-91f1-4155d322d040" providerId="ADAL" clId="{4A5507A9-D9F3-4265-BC0E-FB95508D64BA}" dt="2023-10-31T08:56:26.182" v="7628" actId="14100"/>
          <ac:picMkLst>
            <pc:docMk/>
            <pc:sldMk cId="3487855700" sldId="357"/>
            <ac:picMk id="4098" creationId="{1B321C35-FC9F-B4AB-D1CD-AAEF87FCA646}"/>
          </ac:picMkLst>
        </pc:picChg>
        <pc:picChg chg="add mod">
          <ac:chgData name="PHAN THI HIEP 20190818" userId="9e4ca953-d1e4-4e5e-91f1-4155d322d040" providerId="ADAL" clId="{4A5507A9-D9F3-4265-BC0E-FB95508D64BA}" dt="2023-10-31T08:56:20.270" v="7626" actId="1076"/>
          <ac:picMkLst>
            <pc:docMk/>
            <pc:sldMk cId="3487855700" sldId="357"/>
            <ac:picMk id="4100" creationId="{08004F1A-0BAC-80D2-DD60-9809521C4099}"/>
          </ac:picMkLst>
        </pc:picChg>
      </pc:sldChg>
      <pc:sldMasterChg chg="delSldLayout">
        <pc:chgData name="PHAN THI HIEP 20190818" userId="9e4ca953-d1e4-4e5e-91f1-4155d322d040" providerId="ADAL" clId="{4A5507A9-D9F3-4265-BC0E-FB95508D64BA}" dt="2023-10-31T08:51:52.579" v="7584" actId="2696"/>
        <pc:sldMasterMkLst>
          <pc:docMk/>
          <pc:sldMasterMk cId="0" sldId="2147483711"/>
        </pc:sldMasterMkLst>
        <pc:sldLayoutChg chg="del">
          <pc:chgData name="PHAN THI HIEP 20190818" userId="9e4ca953-d1e4-4e5e-91f1-4155d322d040" providerId="ADAL" clId="{4A5507A9-D9F3-4265-BC0E-FB95508D64BA}" dt="2023-10-31T05:45:47.308" v="759" actId="2696"/>
          <pc:sldLayoutMkLst>
            <pc:docMk/>
            <pc:sldMasterMk cId="0" sldId="2147483711"/>
            <pc:sldLayoutMk cId="0" sldId="2147483652"/>
          </pc:sldLayoutMkLst>
        </pc:sldLayoutChg>
        <pc:sldLayoutChg chg="del">
          <pc:chgData name="PHAN THI HIEP 20190818" userId="9e4ca953-d1e4-4e5e-91f1-4155d322d040" providerId="ADAL" clId="{4A5507A9-D9F3-4265-BC0E-FB95508D64BA}" dt="2023-10-31T05:47:06.126" v="763" actId="2696"/>
          <pc:sldLayoutMkLst>
            <pc:docMk/>
            <pc:sldMasterMk cId="0" sldId="2147483711"/>
            <pc:sldLayoutMk cId="0" sldId="2147483656"/>
          </pc:sldLayoutMkLst>
        </pc:sldLayoutChg>
        <pc:sldLayoutChg chg="del">
          <pc:chgData name="PHAN THI HIEP 20190818" userId="9e4ca953-d1e4-4e5e-91f1-4155d322d040" providerId="ADAL" clId="{4A5507A9-D9F3-4265-BC0E-FB95508D64BA}" dt="2023-10-31T07:28:49.438" v="4543" actId="2696"/>
          <pc:sldLayoutMkLst>
            <pc:docMk/>
            <pc:sldMasterMk cId="0" sldId="2147483711"/>
            <pc:sldLayoutMk cId="0" sldId="2147483662"/>
          </pc:sldLayoutMkLst>
        </pc:sldLayoutChg>
        <pc:sldLayoutChg chg="del">
          <pc:chgData name="PHAN THI HIEP 20190818" userId="9e4ca953-d1e4-4e5e-91f1-4155d322d040" providerId="ADAL" clId="{4A5507A9-D9F3-4265-BC0E-FB95508D64BA}" dt="2023-10-31T06:52:00.516" v="3329" actId="2696"/>
          <pc:sldLayoutMkLst>
            <pc:docMk/>
            <pc:sldMasterMk cId="0" sldId="2147483711"/>
            <pc:sldLayoutMk cId="0" sldId="2147483664"/>
          </pc:sldLayoutMkLst>
        </pc:sldLayoutChg>
        <pc:sldLayoutChg chg="del">
          <pc:chgData name="PHAN THI HIEP 20190818" userId="9e4ca953-d1e4-4e5e-91f1-4155d322d040" providerId="ADAL" clId="{4A5507A9-D9F3-4265-BC0E-FB95508D64BA}" dt="2023-10-31T08:37:21.389" v="7436" actId="2696"/>
          <pc:sldLayoutMkLst>
            <pc:docMk/>
            <pc:sldMasterMk cId="0" sldId="2147483711"/>
            <pc:sldLayoutMk cId="0" sldId="2147483665"/>
          </pc:sldLayoutMkLst>
        </pc:sldLayoutChg>
        <pc:sldLayoutChg chg="del">
          <pc:chgData name="PHAN THI HIEP 20190818" userId="9e4ca953-d1e4-4e5e-91f1-4155d322d040" providerId="ADAL" clId="{4A5507A9-D9F3-4265-BC0E-FB95508D64BA}" dt="2023-10-31T08:37:05.747" v="7426" actId="2696"/>
          <pc:sldLayoutMkLst>
            <pc:docMk/>
            <pc:sldMasterMk cId="0" sldId="2147483711"/>
            <pc:sldLayoutMk cId="0" sldId="2147483667"/>
          </pc:sldLayoutMkLst>
        </pc:sldLayoutChg>
        <pc:sldLayoutChg chg="del">
          <pc:chgData name="PHAN THI HIEP 20190818" userId="9e4ca953-d1e4-4e5e-91f1-4155d322d040" providerId="ADAL" clId="{4A5507A9-D9F3-4265-BC0E-FB95508D64BA}" dt="2023-10-31T07:28:20.463" v="4537" actId="2696"/>
          <pc:sldLayoutMkLst>
            <pc:docMk/>
            <pc:sldMasterMk cId="0" sldId="2147483711"/>
            <pc:sldLayoutMk cId="0" sldId="2147483668"/>
          </pc:sldLayoutMkLst>
        </pc:sldLayoutChg>
        <pc:sldLayoutChg chg="del">
          <pc:chgData name="PHAN THI HIEP 20190818" userId="9e4ca953-d1e4-4e5e-91f1-4155d322d040" providerId="ADAL" clId="{4A5507A9-D9F3-4265-BC0E-FB95508D64BA}" dt="2023-10-31T07:41:56.556" v="5137" actId="2696"/>
          <pc:sldLayoutMkLst>
            <pc:docMk/>
            <pc:sldMasterMk cId="0" sldId="2147483711"/>
            <pc:sldLayoutMk cId="0" sldId="2147483669"/>
          </pc:sldLayoutMkLst>
        </pc:sldLayoutChg>
        <pc:sldLayoutChg chg="del">
          <pc:chgData name="PHAN THI HIEP 20190818" userId="9e4ca953-d1e4-4e5e-91f1-4155d322d040" providerId="ADAL" clId="{4A5507A9-D9F3-4265-BC0E-FB95508D64BA}" dt="2023-10-31T06:52:06.185" v="3330" actId="2696"/>
          <pc:sldLayoutMkLst>
            <pc:docMk/>
            <pc:sldMasterMk cId="0" sldId="2147483711"/>
            <pc:sldLayoutMk cId="0" sldId="2147483670"/>
          </pc:sldLayoutMkLst>
        </pc:sldLayoutChg>
        <pc:sldLayoutChg chg="del">
          <pc:chgData name="PHAN THI HIEP 20190818" userId="9e4ca953-d1e4-4e5e-91f1-4155d322d040" providerId="ADAL" clId="{4A5507A9-D9F3-4265-BC0E-FB95508D64BA}" dt="2023-10-31T08:06:18.001" v="6698" actId="2696"/>
          <pc:sldLayoutMkLst>
            <pc:docMk/>
            <pc:sldMasterMk cId="0" sldId="2147483711"/>
            <pc:sldLayoutMk cId="0" sldId="2147483671"/>
          </pc:sldLayoutMkLst>
        </pc:sldLayoutChg>
        <pc:sldLayoutChg chg="del">
          <pc:chgData name="PHAN THI HIEP 20190818" userId="9e4ca953-d1e4-4e5e-91f1-4155d322d040" providerId="ADAL" clId="{4A5507A9-D9F3-4265-BC0E-FB95508D64BA}" dt="2023-10-31T08:05:34.477" v="6685" actId="2696"/>
          <pc:sldLayoutMkLst>
            <pc:docMk/>
            <pc:sldMasterMk cId="0" sldId="2147483711"/>
            <pc:sldLayoutMk cId="0" sldId="2147483677"/>
          </pc:sldLayoutMkLst>
        </pc:sldLayoutChg>
        <pc:sldLayoutChg chg="del">
          <pc:chgData name="PHAN THI HIEP 20190818" userId="9e4ca953-d1e4-4e5e-91f1-4155d322d040" providerId="ADAL" clId="{4A5507A9-D9F3-4265-BC0E-FB95508D64BA}" dt="2023-10-31T08:08:43.290" v="6715" actId="2696"/>
          <pc:sldLayoutMkLst>
            <pc:docMk/>
            <pc:sldMasterMk cId="0" sldId="2147483711"/>
            <pc:sldLayoutMk cId="0" sldId="2147483679"/>
          </pc:sldLayoutMkLst>
        </pc:sldLayoutChg>
        <pc:sldLayoutChg chg="del">
          <pc:chgData name="PHAN THI HIEP 20190818" userId="9e4ca953-d1e4-4e5e-91f1-4155d322d040" providerId="ADAL" clId="{4A5507A9-D9F3-4265-BC0E-FB95508D64BA}" dt="2023-10-31T07:05:39.835" v="3581" actId="2696"/>
          <pc:sldLayoutMkLst>
            <pc:docMk/>
            <pc:sldMasterMk cId="0" sldId="2147483711"/>
            <pc:sldLayoutMk cId="0" sldId="2147483680"/>
          </pc:sldLayoutMkLst>
        </pc:sldLayoutChg>
        <pc:sldLayoutChg chg="del">
          <pc:chgData name="PHAN THI HIEP 20190818" userId="9e4ca953-d1e4-4e5e-91f1-4155d322d040" providerId="ADAL" clId="{4A5507A9-D9F3-4265-BC0E-FB95508D64BA}" dt="2023-10-31T08:06:15.442" v="6697" actId="2696"/>
          <pc:sldLayoutMkLst>
            <pc:docMk/>
            <pc:sldMasterMk cId="0" sldId="2147483711"/>
            <pc:sldLayoutMk cId="0" sldId="2147483683"/>
          </pc:sldLayoutMkLst>
        </pc:sldLayoutChg>
        <pc:sldLayoutChg chg="del">
          <pc:chgData name="PHAN THI HIEP 20190818" userId="9e4ca953-d1e4-4e5e-91f1-4155d322d040" providerId="ADAL" clId="{4A5507A9-D9F3-4265-BC0E-FB95508D64BA}" dt="2023-10-31T08:08:34.480" v="6713" actId="2696"/>
          <pc:sldLayoutMkLst>
            <pc:docMk/>
            <pc:sldMasterMk cId="0" sldId="2147483711"/>
            <pc:sldLayoutMk cId="0" sldId="2147483691"/>
          </pc:sldLayoutMkLst>
        </pc:sldLayoutChg>
        <pc:sldLayoutChg chg="del">
          <pc:chgData name="PHAN THI HIEP 20190818" userId="9e4ca953-d1e4-4e5e-91f1-4155d322d040" providerId="ADAL" clId="{4A5507A9-D9F3-4265-BC0E-FB95508D64BA}" dt="2023-10-31T07:43:42.707" v="5204" actId="2696"/>
          <pc:sldLayoutMkLst>
            <pc:docMk/>
            <pc:sldMasterMk cId="0" sldId="2147483711"/>
            <pc:sldLayoutMk cId="0" sldId="2147483693"/>
          </pc:sldLayoutMkLst>
        </pc:sldLayoutChg>
        <pc:sldLayoutChg chg="del">
          <pc:chgData name="PHAN THI HIEP 20190818" userId="9e4ca953-d1e4-4e5e-91f1-4155d322d040" providerId="ADAL" clId="{4A5507A9-D9F3-4265-BC0E-FB95508D64BA}" dt="2023-10-31T07:30:19.956" v="4702" actId="2696"/>
          <pc:sldLayoutMkLst>
            <pc:docMk/>
            <pc:sldMasterMk cId="0" sldId="2147483711"/>
            <pc:sldLayoutMk cId="0" sldId="2147483694"/>
          </pc:sldLayoutMkLst>
        </pc:sldLayoutChg>
        <pc:sldLayoutChg chg="del">
          <pc:chgData name="PHAN THI HIEP 20190818" userId="9e4ca953-d1e4-4e5e-91f1-4155d322d040" providerId="ADAL" clId="{4A5507A9-D9F3-4265-BC0E-FB95508D64BA}" dt="2023-10-31T06:04:59.962" v="885" actId="2696"/>
          <pc:sldLayoutMkLst>
            <pc:docMk/>
            <pc:sldMasterMk cId="0" sldId="2147483711"/>
            <pc:sldLayoutMk cId="0" sldId="2147483695"/>
          </pc:sldLayoutMkLst>
        </pc:sldLayoutChg>
        <pc:sldLayoutChg chg="del">
          <pc:chgData name="PHAN THI HIEP 20190818" userId="9e4ca953-d1e4-4e5e-91f1-4155d322d040" providerId="ADAL" clId="{4A5507A9-D9F3-4265-BC0E-FB95508D64BA}" dt="2023-10-31T08:08:40.721" v="6714" actId="2696"/>
          <pc:sldLayoutMkLst>
            <pc:docMk/>
            <pc:sldMasterMk cId="0" sldId="2147483711"/>
            <pc:sldLayoutMk cId="0" sldId="2147483696"/>
          </pc:sldLayoutMkLst>
        </pc:sldLayoutChg>
        <pc:sldLayoutChg chg="del">
          <pc:chgData name="PHAN THI HIEP 20190818" userId="9e4ca953-d1e4-4e5e-91f1-4155d322d040" providerId="ADAL" clId="{4A5507A9-D9F3-4265-BC0E-FB95508D64BA}" dt="2023-10-31T07:05:43.095" v="3582" actId="2696"/>
          <pc:sldLayoutMkLst>
            <pc:docMk/>
            <pc:sldMasterMk cId="0" sldId="2147483711"/>
            <pc:sldLayoutMk cId="0" sldId="2147483697"/>
          </pc:sldLayoutMkLst>
        </pc:sldLayoutChg>
        <pc:sldLayoutChg chg="del">
          <pc:chgData name="PHAN THI HIEP 20190818" userId="9e4ca953-d1e4-4e5e-91f1-4155d322d040" providerId="ADAL" clId="{4A5507A9-D9F3-4265-BC0E-FB95508D64BA}" dt="2023-10-31T05:46:00.296" v="761" actId="2696"/>
          <pc:sldLayoutMkLst>
            <pc:docMk/>
            <pc:sldMasterMk cId="0" sldId="2147483711"/>
            <pc:sldLayoutMk cId="0" sldId="2147483698"/>
          </pc:sldLayoutMkLst>
        </pc:sldLayoutChg>
        <pc:sldLayoutChg chg="del">
          <pc:chgData name="PHAN THI HIEP 20190818" userId="9e4ca953-d1e4-4e5e-91f1-4155d322d040" providerId="ADAL" clId="{4A5507A9-D9F3-4265-BC0E-FB95508D64BA}" dt="2023-10-31T08:08:11.823" v="6712" actId="2696"/>
          <pc:sldLayoutMkLst>
            <pc:docMk/>
            <pc:sldMasterMk cId="0" sldId="2147483711"/>
            <pc:sldLayoutMk cId="0" sldId="2147483699"/>
          </pc:sldLayoutMkLst>
        </pc:sldLayoutChg>
        <pc:sldLayoutChg chg="del">
          <pc:chgData name="PHAN THI HIEP 20190818" userId="9e4ca953-d1e4-4e5e-91f1-4155d322d040" providerId="ADAL" clId="{4A5507A9-D9F3-4265-BC0E-FB95508D64BA}" dt="2023-10-31T08:06:12.638" v="6696" actId="2696"/>
          <pc:sldLayoutMkLst>
            <pc:docMk/>
            <pc:sldMasterMk cId="0" sldId="2147483711"/>
            <pc:sldLayoutMk cId="0" sldId="2147483700"/>
          </pc:sldLayoutMkLst>
        </pc:sldLayoutChg>
        <pc:sldLayoutChg chg="del">
          <pc:chgData name="PHAN THI HIEP 20190818" userId="9e4ca953-d1e4-4e5e-91f1-4155d322d040" providerId="ADAL" clId="{4A5507A9-D9F3-4265-BC0E-FB95508D64BA}" dt="2023-10-31T08:05:43.052" v="6686" actId="2696"/>
          <pc:sldLayoutMkLst>
            <pc:docMk/>
            <pc:sldMasterMk cId="0" sldId="2147483711"/>
            <pc:sldLayoutMk cId="0" sldId="2147483701"/>
          </pc:sldLayoutMkLst>
        </pc:sldLayoutChg>
        <pc:sldLayoutChg chg="del">
          <pc:chgData name="PHAN THI HIEP 20190818" userId="9e4ca953-d1e4-4e5e-91f1-4155d322d040" providerId="ADAL" clId="{4A5507A9-D9F3-4265-BC0E-FB95508D64BA}" dt="2023-10-31T08:05:56.313" v="6688" actId="2696"/>
          <pc:sldLayoutMkLst>
            <pc:docMk/>
            <pc:sldMasterMk cId="0" sldId="2147483711"/>
            <pc:sldLayoutMk cId="0" sldId="2147483702"/>
          </pc:sldLayoutMkLst>
        </pc:sldLayoutChg>
        <pc:sldLayoutChg chg="del">
          <pc:chgData name="PHAN THI HIEP 20190818" userId="9e4ca953-d1e4-4e5e-91f1-4155d322d040" providerId="ADAL" clId="{4A5507A9-D9F3-4265-BC0E-FB95508D64BA}" dt="2023-10-31T08:51:52.579" v="7584" actId="2696"/>
          <pc:sldLayoutMkLst>
            <pc:docMk/>
            <pc:sldMasterMk cId="0" sldId="2147483711"/>
            <pc:sldLayoutMk cId="3585604947" sldId="2147483712"/>
          </pc:sldLayoutMkLst>
        </pc:sldLayoutChg>
      </pc:sldMasterChg>
      <pc:sldMasterChg chg="del delSldLayout">
        <pc:chgData name="PHAN THI HIEP 20190818" userId="9e4ca953-d1e4-4e5e-91f1-4155d322d040" providerId="ADAL" clId="{4A5507A9-D9F3-4265-BC0E-FB95508D64BA}" dt="2023-10-31T08:07:03.164" v="6705" actId="2696"/>
        <pc:sldMasterMkLst>
          <pc:docMk/>
          <pc:sldMasterMk cId="0" sldId="2147483712"/>
        </pc:sldMasterMkLst>
        <pc:sldLayoutChg chg="del">
          <pc:chgData name="PHAN THI HIEP 20190818" userId="9e4ca953-d1e4-4e5e-91f1-4155d322d040" providerId="ADAL" clId="{4A5507A9-D9F3-4265-BC0E-FB95508D64BA}" dt="2023-10-31T08:07:03.164" v="6705" actId="2696"/>
          <pc:sldLayoutMkLst>
            <pc:docMk/>
            <pc:sldMasterMk cId="0" sldId="2147483712"/>
            <pc:sldLayoutMk cId="0" sldId="2147483708"/>
          </pc:sldLayoutMkLst>
        </pc:sldLayoutChg>
        <pc:sldLayoutChg chg="del">
          <pc:chgData name="PHAN THI HIEP 20190818" userId="9e4ca953-d1e4-4e5e-91f1-4155d322d040" providerId="ADAL" clId="{4A5507A9-D9F3-4265-BC0E-FB95508D64BA}" dt="2023-10-31T08:06:55.450" v="6702" actId="2696"/>
          <pc:sldLayoutMkLst>
            <pc:docMk/>
            <pc:sldMasterMk cId="0" sldId="2147483712"/>
            <pc:sldLayoutMk cId="0" sldId="2147483709"/>
          </pc:sldLayoutMkLst>
        </pc:sldLayoutChg>
      </pc:sldMasterChg>
      <pc:sldMasterChg chg="del delSldLayout">
        <pc:chgData name="PHAN THI HIEP 20190818" userId="9e4ca953-d1e4-4e5e-91f1-4155d322d040" providerId="ADAL" clId="{4A5507A9-D9F3-4265-BC0E-FB95508D64BA}" dt="2023-10-31T08:07:05.563" v="6706" actId="2696"/>
        <pc:sldMasterMkLst>
          <pc:docMk/>
          <pc:sldMasterMk cId="0" sldId="2147483713"/>
        </pc:sldMasterMkLst>
        <pc:sldLayoutChg chg="del">
          <pc:chgData name="PHAN THI HIEP 20190818" userId="9e4ca953-d1e4-4e5e-91f1-4155d322d040" providerId="ADAL" clId="{4A5507A9-D9F3-4265-BC0E-FB95508D64BA}" dt="2023-10-31T08:07:05.563" v="6706" actId="2696"/>
          <pc:sldLayoutMkLst>
            <pc:docMk/>
            <pc:sldMasterMk cId="0" sldId="2147483713"/>
            <pc:sldLayoutMk cId="0" sldId="2147483710"/>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oleObject" Target="file:///C:\Users\pc\Downloads\Book1.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c\Downloads\Book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pc\Downloads\Book1.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dmin\Downloads\BI&#7874;U%20&#272;&#7890;%20(2).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Sheet1!$C$24</c:f>
              <c:strCache>
                <c:ptCount val="1"/>
                <c:pt idx="0">
                  <c:v>2021</c:v>
                </c:pt>
              </c:strCache>
            </c:strRef>
          </c:tx>
          <c:spPr>
            <a:solidFill>
              <a:schemeClr val="accent1"/>
            </a:solidFill>
            <a:ln>
              <a:noFill/>
            </a:ln>
            <a:effectLst/>
          </c:spPr>
          <c:invertIfNegative val="0"/>
          <c:dLbls>
            <c:dLbl>
              <c:idx val="0"/>
              <c:layout>
                <c:manualLayout>
                  <c:x val="-6.4615144314362173E-3"/>
                  <c:y val="-7.982161929957164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2BE-4E50-9987-4571E842F61D}"/>
                </c:ext>
              </c:extLst>
            </c:dLbl>
            <c:dLbl>
              <c:idx val="2"/>
              <c:layout>
                <c:manualLayout>
                  <c:x val="-3.230757215718168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2BE-4E50-9987-4571E842F61D}"/>
                </c:ext>
              </c:extLst>
            </c:dLbl>
            <c:dLbl>
              <c:idx val="3"/>
              <c:layout>
                <c:manualLayout>
                  <c:x val="-3.2307572157181681E-3"/>
                  <c:y val="-4.353956803948907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2BE-4E50-9987-4571E842F61D}"/>
                </c:ext>
              </c:extLst>
            </c:dLbl>
            <c:dLbl>
              <c:idx val="4"/>
              <c:layout>
                <c:manualLayout>
                  <c:x val="-8.4304956007007941E-4"/>
                  <c:y val="4.353956803948867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2BE-4E50-9987-4571E842F61D}"/>
                </c:ext>
              </c:extLst>
            </c:dLbl>
            <c:spPr>
              <a:noFill/>
              <a:ln>
                <a:noFill/>
              </a:ln>
              <a:effectLst/>
            </c:spPr>
            <c:txPr>
              <a:bodyPr rot="0" spcFirstLastPara="1" vertOverflow="ellipsis" vert="horz" wrap="square" anchor="ctr" anchorCtr="1"/>
              <a:lstStyle/>
              <a:p>
                <a:pPr>
                  <a:defRPr sz="1100" b="0"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Sheet1!$B$25:$B$29</c:f>
              <c:strCache>
                <c:ptCount val="5"/>
                <c:pt idx="0">
                  <c:v>Mỹ/Canada</c:v>
                </c:pt>
                <c:pt idx="1">
                  <c:v>Châu âu</c:v>
                </c:pt>
                <c:pt idx="2">
                  <c:v>Châu Mỹ la-tinh</c:v>
                </c:pt>
                <c:pt idx="3">
                  <c:v>Châu Á/Thái bình dương</c:v>
                </c:pt>
                <c:pt idx="4">
                  <c:v>Các khu vực khác</c:v>
                </c:pt>
              </c:strCache>
            </c:strRef>
          </c:cat>
          <c:val>
            <c:numRef>
              <c:f>Sheet1!$C$25:$C$29</c:f>
              <c:numCache>
                <c:formatCode>General</c:formatCode>
                <c:ptCount val="5"/>
                <c:pt idx="0">
                  <c:v>34</c:v>
                </c:pt>
                <c:pt idx="1">
                  <c:v>25</c:v>
                </c:pt>
                <c:pt idx="2">
                  <c:v>20</c:v>
                </c:pt>
                <c:pt idx="3">
                  <c:v>19</c:v>
                </c:pt>
                <c:pt idx="4">
                  <c:v>2</c:v>
                </c:pt>
              </c:numCache>
            </c:numRef>
          </c:val>
          <c:extLst>
            <c:ext xmlns:c16="http://schemas.microsoft.com/office/drawing/2014/chart" uri="{C3380CC4-5D6E-409C-BE32-E72D297353CC}">
              <c16:uniqueId val="{00000000-52BE-4E50-9987-4571E842F61D}"/>
            </c:ext>
          </c:extLst>
        </c:ser>
        <c:ser>
          <c:idx val="1"/>
          <c:order val="1"/>
          <c:tx>
            <c:strRef>
              <c:f>Sheet1!$D$24</c:f>
              <c:strCache>
                <c:ptCount val="1"/>
                <c:pt idx="0">
                  <c:v>2029</c:v>
                </c:pt>
              </c:strCache>
            </c:strRef>
          </c:tx>
          <c:spPr>
            <a:solidFill>
              <a:schemeClr val="accent2"/>
            </a:solidFill>
            <a:ln>
              <a:noFill/>
            </a:ln>
            <a:effectLst/>
          </c:spPr>
          <c:invertIfNegative val="0"/>
          <c:dLbls>
            <c:dLbl>
              <c:idx val="0"/>
              <c:layout>
                <c:manualLayout>
                  <c:x val="-6.4615144314364549E-3"/>
                  <c:y val="-8.70791360789781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2BE-4E50-9987-4571E842F61D}"/>
                </c:ext>
              </c:extLst>
            </c:dLbl>
            <c:dLbl>
              <c:idx val="1"/>
              <c:layout>
                <c:manualLayout>
                  <c:x val="1.2923028862872554E-2"/>
                  <c:y val="-1.74158272157954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2BE-4E50-9987-4571E842F61D}"/>
                </c:ext>
              </c:extLst>
            </c:dLbl>
            <c:dLbl>
              <c:idx val="2"/>
              <c:layout>
                <c:manualLayout>
                  <c:x val="-6.4615144314363361E-3"/>
                  <c:y val="-3.9910809649785824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2BE-4E50-9987-4571E842F61D}"/>
                </c:ext>
              </c:extLst>
            </c:dLbl>
            <c:dLbl>
              <c:idx val="3"/>
              <c:layout>
                <c:manualLayout>
                  <c:x val="-9.6922716471546221E-3"/>
                  <c:y val="-8.7079136078977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2BE-4E50-9987-4571E842F61D}"/>
                </c:ext>
              </c:extLst>
            </c:dLbl>
            <c:dLbl>
              <c:idx val="4"/>
              <c:layout>
                <c:manualLayout>
                  <c:x val="-8.4304956007007941E-4"/>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2BE-4E50-9987-4571E842F61D}"/>
                </c:ext>
              </c:extLst>
            </c:dLbl>
            <c:spPr>
              <a:noFill/>
              <a:ln>
                <a:noFill/>
              </a:ln>
              <a:effectLst/>
            </c:spPr>
            <c:txPr>
              <a:bodyPr rot="0" spcFirstLastPara="1" vertOverflow="ellipsis" vert="horz" wrap="square" anchor="ctr" anchorCtr="1"/>
              <a:lstStyle/>
              <a:p>
                <a:pPr>
                  <a:defRPr sz="1100" b="0"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Sheet1!$B$25:$B$29</c:f>
              <c:strCache>
                <c:ptCount val="5"/>
                <c:pt idx="0">
                  <c:v>Mỹ/Canada</c:v>
                </c:pt>
                <c:pt idx="1">
                  <c:v>Châu âu</c:v>
                </c:pt>
                <c:pt idx="2">
                  <c:v>Châu Mỹ la-tinh</c:v>
                </c:pt>
                <c:pt idx="3">
                  <c:v>Châu Á/Thái bình dương</c:v>
                </c:pt>
                <c:pt idx="4">
                  <c:v>Các khu vực khác</c:v>
                </c:pt>
              </c:strCache>
            </c:strRef>
          </c:cat>
          <c:val>
            <c:numRef>
              <c:f>Sheet1!$D$25:$D$29</c:f>
              <c:numCache>
                <c:formatCode>General</c:formatCode>
                <c:ptCount val="5"/>
                <c:pt idx="0">
                  <c:v>28</c:v>
                </c:pt>
                <c:pt idx="1">
                  <c:v>19</c:v>
                </c:pt>
                <c:pt idx="2">
                  <c:v>29</c:v>
                </c:pt>
                <c:pt idx="3">
                  <c:v>22</c:v>
                </c:pt>
                <c:pt idx="4">
                  <c:v>2</c:v>
                </c:pt>
              </c:numCache>
            </c:numRef>
          </c:val>
          <c:extLst>
            <c:ext xmlns:c16="http://schemas.microsoft.com/office/drawing/2014/chart" uri="{C3380CC4-5D6E-409C-BE32-E72D297353CC}">
              <c16:uniqueId val="{00000001-52BE-4E50-9987-4571E842F61D}"/>
            </c:ext>
          </c:extLst>
        </c:ser>
        <c:dLbls>
          <c:dLblPos val="inEnd"/>
          <c:showLegendKey val="0"/>
          <c:showVal val="1"/>
          <c:showCatName val="0"/>
          <c:showSerName val="0"/>
          <c:showPercent val="0"/>
          <c:showBubbleSize val="0"/>
        </c:dLbls>
        <c:gapWidth val="247"/>
        <c:overlap val="-20"/>
        <c:axId val="727500208"/>
        <c:axId val="727499128"/>
      </c:barChart>
      <c:catAx>
        <c:axId val="72750020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0" i="0" u="none" strike="noStrike" kern="1200" cap="none" spc="0" normalizeH="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727499128"/>
        <c:crosses val="autoZero"/>
        <c:auto val="1"/>
        <c:lblAlgn val="ctr"/>
        <c:lblOffset val="100"/>
        <c:noMultiLvlLbl val="0"/>
      </c:catAx>
      <c:valAx>
        <c:axId val="72749912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727500208"/>
        <c:crosses val="autoZero"/>
        <c:crossBetween val="between"/>
      </c:valAx>
      <c:spPr>
        <a:pattFill prst="ltDnDiag">
          <a:fgClr>
            <a:srgbClr val="000000">
              <a:alpha val="0"/>
            </a:srgbClr>
          </a:fgClr>
          <a:bgClr>
            <a:srgbClr val="FFFFFF"/>
          </a:bgClr>
        </a:pattFill>
        <a:ln w="25400">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1400">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r>
              <a:rPr lang="vi-VN"/>
              <a:t>Phân khúc thị trường sử dụng</a:t>
            </a:r>
            <a:r>
              <a:rPr lang="en-US" baseline="0"/>
              <a:t> chế phẩm BVTV</a:t>
            </a:r>
            <a:r>
              <a:rPr lang="vi-VN"/>
              <a:t> sinh học toàn cầu</a:t>
            </a:r>
            <a:r>
              <a:rPr lang="en-US"/>
              <a:t> năm</a:t>
            </a:r>
            <a:r>
              <a:rPr lang="en-US" baseline="0"/>
              <a:t> </a:t>
            </a:r>
            <a:r>
              <a:rPr lang="en-US"/>
              <a:t>2021 (triệu USD)</a:t>
            </a:r>
          </a:p>
        </c:rich>
      </c:tx>
      <c:layout>
        <c:manualLayout>
          <c:xMode val="edge"/>
          <c:yMode val="edge"/>
          <c:x val="0.10035327264526664"/>
          <c:y val="2.3176761433868973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B434-4A3A-9A5D-79617625598B}"/>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B434-4A3A-9A5D-79617625598B}"/>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B434-4A3A-9A5D-79617625598B}"/>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B434-4A3A-9A5D-79617625598B}"/>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B434-4A3A-9A5D-79617625598B}"/>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B434-4A3A-9A5D-79617625598B}"/>
              </c:ext>
            </c:extLst>
          </c:dPt>
          <c:dLbls>
            <c:dLbl>
              <c:idx val="1"/>
              <c:layout>
                <c:manualLayout>
                  <c:x val="7.6601155580523592E-2"/>
                  <c:y val="-0.15242554459872326"/>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434-4A3A-9A5D-79617625598B}"/>
                </c:ext>
              </c:extLst>
            </c:dLbl>
            <c:dLbl>
              <c:idx val="4"/>
              <c:layout>
                <c:manualLayout>
                  <c:x val="0.1007499494093733"/>
                  <c:y val="0.11062067557012784"/>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434-4A3A-9A5D-79617625598B}"/>
                </c:ext>
              </c:extLst>
            </c:dLbl>
            <c:spPr>
              <a:noFill/>
              <a:ln>
                <a:noFill/>
              </a:ln>
              <a:effectLst/>
            </c:spPr>
            <c:txPr>
              <a:bodyPr rot="0" spcFirstLastPara="1" vertOverflow="ellipsis" vert="horz" wrap="square" anchor="ctr" anchorCtr="1"/>
              <a:lstStyle/>
              <a:p>
                <a:pPr>
                  <a:defRPr sz="10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en-US"/>
              </a:p>
            </c:txPr>
            <c:dLblPos val="inEnd"/>
            <c:showLegendKey val="0"/>
            <c:showVal val="1"/>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Sheet1!$M$31:$R$31</c:f>
              <c:strCache>
                <c:ptCount val="6"/>
                <c:pt idx="0">
                  <c:v>Thuốc SH trừ sâu</c:v>
                </c:pt>
                <c:pt idx="1">
                  <c:v>Thuốc SH trừ nấm</c:v>
                </c:pt>
                <c:pt idx="2">
                  <c:v>Thuốc SH trừ cỏ</c:v>
                </c:pt>
                <c:pt idx="3">
                  <c:v>Thuốc SH trừ tuyến trùng</c:v>
                </c:pt>
                <c:pt idx="4">
                  <c:v>PGRs</c:v>
                </c:pt>
                <c:pt idx="5">
                  <c:v>Loại khác</c:v>
                </c:pt>
              </c:strCache>
            </c:strRef>
          </c:cat>
          <c:val>
            <c:numRef>
              <c:f>Sheet1!$M$32:$R$32</c:f>
              <c:numCache>
                <c:formatCode>General</c:formatCode>
                <c:ptCount val="6"/>
                <c:pt idx="0">
                  <c:v>2404</c:v>
                </c:pt>
                <c:pt idx="1">
                  <c:v>1996</c:v>
                </c:pt>
                <c:pt idx="2">
                  <c:v>78</c:v>
                </c:pt>
                <c:pt idx="3">
                  <c:v>376</c:v>
                </c:pt>
                <c:pt idx="4">
                  <c:v>1184</c:v>
                </c:pt>
                <c:pt idx="5">
                  <c:v>160</c:v>
                </c:pt>
              </c:numCache>
            </c:numRef>
          </c:val>
          <c:extLst>
            <c:ext xmlns:c16="http://schemas.microsoft.com/office/drawing/2014/chart" uri="{C3380CC4-5D6E-409C-BE32-E72D297353CC}">
              <c16:uniqueId val="{0000000C-B434-4A3A-9A5D-79617625598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000" b="0"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sz="1000">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cap="none" spc="0" normalizeH="0" baseline="0">
                <a:solidFill>
                  <a:schemeClr val="dk1">
                    <a:lumMod val="50000"/>
                    <a:lumOff val="50000"/>
                  </a:schemeClr>
                </a:solidFill>
                <a:latin typeface="Times New Roman" panose="02020603050405020304" pitchFamily="18" charset="0"/>
                <a:ea typeface="+mj-ea"/>
                <a:cs typeface="Times New Roman" panose="02020603050405020304" pitchFamily="18" charset="0"/>
              </a:defRPr>
            </a:pPr>
            <a:r>
              <a:rPr lang="en-US"/>
              <a:t>Phân khúc chế phẩm BVTV sinh học toàn cầu 2021-2029</a:t>
            </a:r>
          </a:p>
        </c:rich>
      </c:tx>
      <c:overlay val="0"/>
      <c:spPr>
        <a:noFill/>
        <a:ln>
          <a:noFill/>
        </a:ln>
        <a:effectLst/>
      </c:spPr>
      <c:txPr>
        <a:bodyPr rot="0" spcFirstLastPara="1" vertOverflow="ellipsis" vert="horz" wrap="square" anchor="ctr" anchorCtr="1"/>
        <a:lstStyle/>
        <a:p>
          <a:pPr>
            <a:defRPr sz="1440" b="1" i="0" u="none" strike="noStrike" kern="1200" cap="none" spc="0" normalizeH="0" baseline="0">
              <a:solidFill>
                <a:schemeClr val="dk1">
                  <a:lumMod val="50000"/>
                  <a:lumOff val="50000"/>
                </a:schemeClr>
              </a:solidFill>
              <a:latin typeface="Times New Roman" panose="02020603050405020304" pitchFamily="18" charset="0"/>
              <a:ea typeface="+mj-ea"/>
              <a:cs typeface="Times New Roman" panose="02020603050405020304" pitchFamily="18" charset="0"/>
            </a:defRPr>
          </a:pPr>
          <a:endParaRPr lang="en-US"/>
        </a:p>
      </c:txPr>
    </c:title>
    <c:autoTitleDeleted val="0"/>
    <c:plotArea>
      <c:layout>
        <c:manualLayout>
          <c:layoutTarget val="inner"/>
          <c:xMode val="edge"/>
          <c:yMode val="edge"/>
          <c:x val="0.12017012227538543"/>
          <c:y val="0.10664455259675455"/>
          <c:w val="0.8670707070707071"/>
          <c:h val="0.64716056221615514"/>
        </c:manualLayout>
      </c:layout>
      <c:barChart>
        <c:barDir val="col"/>
        <c:grouping val="stacked"/>
        <c:varyColors val="0"/>
        <c:ser>
          <c:idx val="0"/>
          <c:order val="0"/>
          <c:tx>
            <c:strRef>
              <c:f>Sheet1!$M$62</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Sheet1!$N$61:$S$61</c:f>
              <c:strCache>
                <c:ptCount val="6"/>
                <c:pt idx="0">
                  <c:v>Thuốc SH trừ sâu</c:v>
                </c:pt>
                <c:pt idx="1">
                  <c:v>Thuốc SH trừ nấm</c:v>
                </c:pt>
                <c:pt idx="2">
                  <c:v>Thuốc SH trừ cỏ</c:v>
                </c:pt>
                <c:pt idx="3">
                  <c:v>Thuốc SH trừ tuyến trùng</c:v>
                </c:pt>
                <c:pt idx="4">
                  <c:v>PGRs</c:v>
                </c:pt>
                <c:pt idx="5">
                  <c:v>Loại khác</c:v>
                </c:pt>
              </c:strCache>
            </c:strRef>
          </c:cat>
          <c:val>
            <c:numRef>
              <c:f>Sheet1!$N$62:$S$62</c:f>
              <c:numCache>
                <c:formatCode>General</c:formatCode>
                <c:ptCount val="6"/>
                <c:pt idx="0">
                  <c:v>39</c:v>
                </c:pt>
                <c:pt idx="1">
                  <c:v>32</c:v>
                </c:pt>
                <c:pt idx="2">
                  <c:v>1</c:v>
                </c:pt>
                <c:pt idx="3">
                  <c:v>6</c:v>
                </c:pt>
                <c:pt idx="4">
                  <c:v>19</c:v>
                </c:pt>
                <c:pt idx="5">
                  <c:v>3</c:v>
                </c:pt>
              </c:numCache>
            </c:numRef>
          </c:val>
          <c:extLst>
            <c:ext xmlns:c16="http://schemas.microsoft.com/office/drawing/2014/chart" uri="{C3380CC4-5D6E-409C-BE32-E72D297353CC}">
              <c16:uniqueId val="{00000000-EACB-4E2F-B3CF-DB3B09D2CD6E}"/>
            </c:ext>
          </c:extLst>
        </c:ser>
        <c:ser>
          <c:idx val="1"/>
          <c:order val="1"/>
          <c:tx>
            <c:strRef>
              <c:f>Sheet1!$M$63</c:f>
              <c:strCache>
                <c:ptCount val="1"/>
                <c:pt idx="0">
                  <c:v>2029</c:v>
                </c:pt>
              </c:strCache>
            </c:strRef>
          </c:tx>
          <c:spPr>
            <a:solidFill>
              <a:schemeClr val="accent2"/>
            </a:solidFill>
            <a:ln>
              <a:noFill/>
            </a:ln>
            <a:effectLst/>
          </c:spPr>
          <c:invertIfNegative val="0"/>
          <c:dLbls>
            <c:dLbl>
              <c:idx val="2"/>
              <c:layout>
                <c:manualLayout>
                  <c:x val="8.5061137692716646E-3"/>
                  <c:y val="-5.30429927414852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CB-4E2F-B3CF-DB3B09D2CD6E}"/>
                </c:ext>
              </c:extLst>
            </c:dLbl>
            <c:spPr>
              <a:no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Sheet1!$N$61:$S$61</c:f>
              <c:strCache>
                <c:ptCount val="6"/>
                <c:pt idx="0">
                  <c:v>Thuốc SH trừ sâu</c:v>
                </c:pt>
                <c:pt idx="1">
                  <c:v>Thuốc SH trừ nấm</c:v>
                </c:pt>
                <c:pt idx="2">
                  <c:v>Thuốc SH trừ cỏ</c:v>
                </c:pt>
                <c:pt idx="3">
                  <c:v>Thuốc SH trừ tuyến trùng</c:v>
                </c:pt>
                <c:pt idx="4">
                  <c:v>PGRs</c:v>
                </c:pt>
                <c:pt idx="5">
                  <c:v>Loại khác</c:v>
                </c:pt>
              </c:strCache>
            </c:strRef>
          </c:cat>
          <c:val>
            <c:numRef>
              <c:f>Sheet1!$N$63:$S$63</c:f>
              <c:numCache>
                <c:formatCode>General</c:formatCode>
                <c:ptCount val="6"/>
                <c:pt idx="0">
                  <c:v>41</c:v>
                </c:pt>
                <c:pt idx="1">
                  <c:v>31</c:v>
                </c:pt>
                <c:pt idx="2">
                  <c:v>1</c:v>
                </c:pt>
                <c:pt idx="3">
                  <c:v>10</c:v>
                </c:pt>
                <c:pt idx="4">
                  <c:v>14</c:v>
                </c:pt>
                <c:pt idx="5">
                  <c:v>3</c:v>
                </c:pt>
              </c:numCache>
            </c:numRef>
          </c:val>
          <c:extLst>
            <c:ext xmlns:c16="http://schemas.microsoft.com/office/drawing/2014/chart" uri="{C3380CC4-5D6E-409C-BE32-E72D297353CC}">
              <c16:uniqueId val="{00000001-EACB-4E2F-B3CF-DB3B09D2CD6E}"/>
            </c:ext>
          </c:extLst>
        </c:ser>
        <c:dLbls>
          <c:showLegendKey val="0"/>
          <c:showVal val="1"/>
          <c:showCatName val="0"/>
          <c:showSerName val="0"/>
          <c:showPercent val="0"/>
          <c:showBubbleSize val="0"/>
        </c:dLbls>
        <c:gapWidth val="267"/>
        <c:overlap val="100"/>
        <c:axId val="136886015"/>
        <c:axId val="832110688"/>
      </c:barChart>
      <c:catAx>
        <c:axId val="136886015"/>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r>
                  <a:rPr lang="en-US"/>
                  <a:t>Loại SP</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cap="none" spc="0" normalizeH="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832110688"/>
        <c:crosses val="autoZero"/>
        <c:auto val="1"/>
        <c:lblAlgn val="ctr"/>
        <c:lblOffset val="100"/>
        <c:noMultiLvlLbl val="0"/>
      </c:catAx>
      <c:valAx>
        <c:axId val="832110688"/>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r>
                  <a:rPr lang="en-US"/>
                  <a:t>%</a:t>
                </a:r>
              </a:p>
            </c:rich>
          </c:tx>
          <c:layout>
            <c:manualLayout>
              <c:xMode val="edge"/>
              <c:yMode val="edge"/>
              <c:x val="1.1769562122535245E-2"/>
              <c:y val="0.39728791450680401"/>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36886015"/>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sz="1200">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cap="none" spc="0" normalizeH="0" baseline="0">
                <a:solidFill>
                  <a:schemeClr val="dk1">
                    <a:lumMod val="50000"/>
                    <a:lumOff val="50000"/>
                  </a:schemeClr>
                </a:solidFill>
                <a:latin typeface="Times New Roman (Headings)"/>
                <a:ea typeface="+mj-ea"/>
                <a:cs typeface="+mj-cs"/>
              </a:defRPr>
            </a:pPr>
            <a:r>
              <a:rPr lang="vi-VN" sz="1200" b="0" dirty="0">
                <a:latin typeface="Times New Roman (Headings)"/>
              </a:rPr>
              <a:t>CÁC LOẠI THUỐC TRỪ SÂU SINH HỌC</a:t>
            </a:r>
            <a:r>
              <a:rPr lang="en-US" sz="1200" b="0" dirty="0">
                <a:latin typeface="Times New Roman (Headings)"/>
              </a:rPr>
              <a:t> SỬ DỤNG VI SINH VẬT</a:t>
            </a:r>
            <a:endParaRPr lang="vi-VN" sz="1200" b="0" dirty="0">
              <a:latin typeface="Times New Roman (Headings)"/>
            </a:endParaRPr>
          </a:p>
        </c:rich>
      </c:tx>
      <c:overlay val="0"/>
      <c:spPr>
        <a:noFill/>
        <a:ln>
          <a:noFill/>
        </a:ln>
        <a:effectLst/>
      </c:spPr>
      <c:txPr>
        <a:bodyPr rot="0" spcFirstLastPara="1" vertOverflow="ellipsis" vert="horz" wrap="square" anchor="ctr" anchorCtr="1"/>
        <a:lstStyle/>
        <a:p>
          <a:pPr>
            <a:defRPr sz="1200" b="0" i="0" u="none" strike="noStrike" kern="1200" cap="none" spc="0" normalizeH="0" baseline="0">
              <a:solidFill>
                <a:schemeClr val="dk1">
                  <a:lumMod val="50000"/>
                  <a:lumOff val="50000"/>
                </a:schemeClr>
              </a:solidFill>
              <a:latin typeface="Times New Roman (Headings)"/>
              <a:ea typeface="+mj-ea"/>
              <a:cs typeface="+mj-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extLst>
              <c:ext xmlns:c16="http://schemas.microsoft.com/office/drawing/2014/chart" uri="{C3380CC4-5D6E-409C-BE32-E72D297353CC}">
                <c16:uniqueId val="{00000000-3BAD-4DD9-9D61-DEE7B8203BE1}"/>
              </c:ext>
            </c:extLst>
          </c:dPt>
          <c:dPt>
            <c:idx val="2"/>
            <c:invertIfNegative val="0"/>
            <c:bubble3D val="0"/>
            <c:extLst>
              <c:ext xmlns:c16="http://schemas.microsoft.com/office/drawing/2014/chart" uri="{C3380CC4-5D6E-409C-BE32-E72D297353CC}">
                <c16:uniqueId val="{00000001-3BAD-4DD9-9D61-DEE7B8203BE1}"/>
              </c:ext>
            </c:extLst>
          </c:dPt>
          <c:dPt>
            <c:idx val="3"/>
            <c:invertIfNegative val="0"/>
            <c:bubble3D val="0"/>
            <c:extLst>
              <c:ext xmlns:c16="http://schemas.microsoft.com/office/drawing/2014/chart" uri="{C3380CC4-5D6E-409C-BE32-E72D297353CC}">
                <c16:uniqueId val="{00000002-3BAD-4DD9-9D61-DEE7B8203BE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[Book1.xlsx]Sheet1!$B$49:$B$52</c:f>
              <c:strCache>
                <c:ptCount val="4"/>
                <c:pt idx="0">
                  <c:v>Vi khuẩn</c:v>
                </c:pt>
                <c:pt idx="1">
                  <c:v>Nấm</c:v>
                </c:pt>
                <c:pt idx="2">
                  <c:v>Virus</c:v>
                </c:pt>
                <c:pt idx="3">
                  <c:v>Các loại khác</c:v>
                </c:pt>
              </c:strCache>
            </c:strRef>
          </c:cat>
          <c:val>
            <c:numRef>
              <c:f>[Book1.xlsx]Sheet1!$C$49:$C$52</c:f>
              <c:numCache>
                <c:formatCode>General</c:formatCode>
                <c:ptCount val="4"/>
                <c:pt idx="0">
                  <c:v>29</c:v>
                </c:pt>
                <c:pt idx="1">
                  <c:v>66</c:v>
                </c:pt>
                <c:pt idx="2">
                  <c:v>4</c:v>
                </c:pt>
                <c:pt idx="3">
                  <c:v>1</c:v>
                </c:pt>
              </c:numCache>
            </c:numRef>
          </c:val>
          <c:extLst>
            <c:ext xmlns:c16="http://schemas.microsoft.com/office/drawing/2014/chart" uri="{C3380CC4-5D6E-409C-BE32-E72D297353CC}">
              <c16:uniqueId val="{00000003-3BAD-4DD9-9D61-DEE7B8203BE1}"/>
            </c:ext>
          </c:extLst>
        </c:ser>
        <c:dLbls>
          <c:showLegendKey val="0"/>
          <c:showVal val="1"/>
          <c:showCatName val="0"/>
          <c:showSerName val="0"/>
          <c:showPercent val="0"/>
          <c:showBubbleSize val="0"/>
        </c:dLbls>
        <c:gapWidth val="267"/>
        <c:overlap val="-43"/>
        <c:axId val="878932579"/>
        <c:axId val="100317289"/>
      </c:barChart>
      <c:catAx>
        <c:axId val="878932579"/>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cap="none" spc="0" normalizeH="0" baseline="0">
                <a:solidFill>
                  <a:schemeClr val="dk1">
                    <a:lumMod val="65000"/>
                    <a:lumOff val="35000"/>
                  </a:schemeClr>
                </a:solidFill>
                <a:latin typeface="Times New Roman (Headings)"/>
                <a:ea typeface="+mn-ea"/>
                <a:cs typeface="+mn-cs"/>
              </a:defRPr>
            </a:pPr>
            <a:endParaRPr lang="en-US"/>
          </a:p>
        </c:txPr>
        <c:crossAx val="100317289"/>
        <c:crosses val="autoZero"/>
        <c:auto val="1"/>
        <c:lblAlgn val="ctr"/>
        <c:lblOffset val="100"/>
        <c:noMultiLvlLbl val="0"/>
      </c:catAx>
      <c:valAx>
        <c:axId val="100317289"/>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vi-VN"/>
                  <a:t>(%)</a:t>
                </a:r>
              </a:p>
            </c:rich>
          </c:tx>
          <c:layout>
            <c:manualLayout>
              <c:xMode val="edge"/>
              <c:yMode val="edge"/>
              <c:x val="2.2166004095892099E-2"/>
              <c:y val="0.47158298961740902"/>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878932579"/>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sz="1200" b="0">
                <a:latin typeface="Times New Roman (Headings)"/>
              </a:rPr>
              <a:t>THUỐC TRỪ SÂU SINH HỌC SỬ DỤNG VI KHUẨN</a:t>
            </a:r>
          </a:p>
          <a:p>
            <a:pPr>
              <a:defRPr/>
            </a:pPr>
            <a:endParaRPr lang="en-US"/>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87DA-4E05-9271-98A59596847B}"/>
              </c:ext>
            </c:extLst>
          </c:dPt>
          <c:dPt>
            <c:idx val="1"/>
            <c:invertIfNegative val="0"/>
            <c:bubble3D val="0"/>
            <c:extLst>
              <c:ext xmlns:c16="http://schemas.microsoft.com/office/drawing/2014/chart" uri="{C3380CC4-5D6E-409C-BE32-E72D297353CC}">
                <c16:uniqueId val="{00000001-87DA-4E05-9271-98A59596847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[Book1.xlsx]Sheet1!$B$55:$B$56</c:f>
              <c:strCache>
                <c:ptCount val="2"/>
                <c:pt idx="0">
                  <c:v>Vi khuẩn Baciilus</c:v>
                </c:pt>
                <c:pt idx="1">
                  <c:v>Vi khuẩn Pseudomonas fluorescens</c:v>
                </c:pt>
              </c:strCache>
            </c:strRef>
          </c:cat>
          <c:val>
            <c:numRef>
              <c:f>[Book1.xlsx]Sheet1!$C$55:$C$56</c:f>
              <c:numCache>
                <c:formatCode>General</c:formatCode>
                <c:ptCount val="2"/>
                <c:pt idx="0">
                  <c:v>29</c:v>
                </c:pt>
                <c:pt idx="1">
                  <c:v>71</c:v>
                </c:pt>
              </c:numCache>
            </c:numRef>
          </c:val>
          <c:extLst>
            <c:ext xmlns:c16="http://schemas.microsoft.com/office/drawing/2014/chart" uri="{C3380CC4-5D6E-409C-BE32-E72D297353CC}">
              <c16:uniqueId val="{00000002-87DA-4E05-9271-98A59596847B}"/>
            </c:ext>
          </c:extLst>
        </c:ser>
        <c:dLbls>
          <c:showLegendKey val="0"/>
          <c:showVal val="1"/>
          <c:showCatName val="0"/>
          <c:showSerName val="0"/>
          <c:showPercent val="0"/>
          <c:showBubbleSize val="0"/>
        </c:dLbls>
        <c:gapWidth val="267"/>
        <c:overlap val="-43"/>
        <c:axId val="472891371"/>
        <c:axId val="43268599"/>
      </c:barChart>
      <c:catAx>
        <c:axId val="472891371"/>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43268599"/>
        <c:crosses val="autoZero"/>
        <c:auto val="1"/>
        <c:lblAlgn val="ctr"/>
        <c:lblOffset val="100"/>
        <c:noMultiLvlLbl val="0"/>
      </c:catAx>
      <c:valAx>
        <c:axId val="43268599"/>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a:t>(%)</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472891371"/>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ln>
                  <a:noFill/>
                </a:ln>
                <a:solidFill>
                  <a:schemeClr val="tx1"/>
                </a:solidFill>
                <a:latin typeface="+mn-lt"/>
                <a:ea typeface="+mn-ea"/>
                <a:cs typeface="+mn-cs"/>
              </a:defRPr>
            </a:pPr>
            <a:r>
              <a:rPr lang="vi-VN" sz="1200">
                <a:latin typeface="Times New Roman (Headings)"/>
              </a:rPr>
              <a:t>THUỐC TRỪ SÂU SINH HỌC</a:t>
            </a:r>
            <a:r>
              <a:rPr lang="en-US" sz="1200">
                <a:latin typeface="Times New Roman (Headings)"/>
              </a:rPr>
              <a:t> SỬ DỤNG VI </a:t>
            </a:r>
            <a:r>
              <a:rPr lang="vi-VN" sz="1200">
                <a:latin typeface="Times New Roman (Headings)"/>
              </a:rPr>
              <a:t>NẤM</a:t>
            </a:r>
          </a:p>
          <a:p>
            <a:pPr>
              <a:defRPr/>
            </a:pPr>
            <a:endParaRPr lang="vi-VN"/>
          </a:p>
        </c:rich>
      </c:tx>
      <c:layout>
        <c:manualLayout>
          <c:xMode val="edge"/>
          <c:yMode val="edge"/>
          <c:x val="0.16294201684611262"/>
          <c:y val="1.1990300671234022E-2"/>
        </c:manualLayout>
      </c:layout>
      <c:overlay val="0"/>
      <c:spPr>
        <a:noFill/>
        <a:ln>
          <a:noFill/>
        </a:ln>
        <a:effectLst/>
      </c:spPr>
      <c:txPr>
        <a:bodyPr rot="0" spcFirstLastPara="1" vertOverflow="ellipsis" vert="horz" wrap="square" anchor="ctr" anchorCtr="1"/>
        <a:lstStyle/>
        <a:p>
          <a:pPr>
            <a:defRPr lang="en-US" sz="1400" b="0" i="0" u="none" strike="noStrike" kern="1200" spc="0" baseline="0">
              <a:ln>
                <a:noFill/>
              </a:ln>
              <a:solidFill>
                <a:schemeClr val="tx1"/>
              </a:solidFill>
              <a:latin typeface="+mn-lt"/>
              <a:ea typeface="+mn-ea"/>
              <a:cs typeface="+mn-cs"/>
            </a:defRPr>
          </a:pPr>
          <a:endParaRPr lang="en-US"/>
        </a:p>
      </c:txPr>
    </c:title>
    <c:autoTitleDeleted val="0"/>
    <c:plotArea>
      <c:layout>
        <c:manualLayout>
          <c:layoutTarget val="inner"/>
          <c:xMode val="edge"/>
          <c:yMode val="edge"/>
          <c:x val="0.112663490195334"/>
          <c:y val="0.14652253190935099"/>
          <c:w val="0.86436720514816101"/>
          <c:h val="0.56764782495441501"/>
        </c:manualLayout>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8202-4582-BFEA-8608598EC6D3}"/>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3-8202-4582-BFEA-8608598EC6D3}"/>
              </c:ext>
            </c:extLst>
          </c:dPt>
          <c:dPt>
            <c:idx val="3"/>
            <c:invertIfNegative val="0"/>
            <c:bubble3D val="0"/>
            <c:spPr>
              <a:solidFill>
                <a:schemeClr val="accent5">
                  <a:lumMod val="75000"/>
                </a:schemeClr>
              </a:solidFill>
              <a:ln>
                <a:noFill/>
              </a:ln>
              <a:effectLst/>
            </c:spPr>
            <c:extLst>
              <c:ext xmlns:c16="http://schemas.microsoft.com/office/drawing/2014/chart" uri="{C3380CC4-5D6E-409C-BE32-E72D297353CC}">
                <c16:uniqueId val="{00000005-8202-4582-BFEA-8608598EC6D3}"/>
              </c:ext>
            </c:extLst>
          </c:dPt>
          <c:dPt>
            <c:idx val="4"/>
            <c:invertIfNegative val="0"/>
            <c:bubble3D val="0"/>
            <c:spPr>
              <a:solidFill>
                <a:schemeClr val="accent2">
                  <a:lumMod val="50000"/>
                </a:schemeClr>
              </a:solidFill>
              <a:ln>
                <a:noFill/>
              </a:ln>
              <a:effectLst/>
            </c:spPr>
            <c:extLst>
              <c:ext xmlns:c16="http://schemas.microsoft.com/office/drawing/2014/chart" uri="{C3380CC4-5D6E-409C-BE32-E72D297353CC}">
                <c16:uniqueId val="{00000007-8202-4582-BFEA-8608598EC6D3}"/>
              </c:ext>
            </c:extLst>
          </c:dPt>
          <c:dLbls>
            <c:spPr>
              <a:noFill/>
              <a:ln>
                <a:noFill/>
              </a:ln>
              <a:effectLst/>
            </c:spPr>
            <c:txPr>
              <a:bodyPr rot="0" spcFirstLastPara="1" vertOverflow="ellipsis" vert="horz" wrap="square" anchor="ctr" anchorCtr="1"/>
              <a:lstStyle/>
              <a:p>
                <a:pPr>
                  <a:defRPr lang="en-US" sz="900" b="0" i="0" u="none" strike="noStrike" kern="1200" baseline="0">
                    <a:ln>
                      <a:noFill/>
                    </a:ln>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[Book1.xlsx]Sheet1!$B$59:$B$64</c:f>
              <c:strCache>
                <c:ptCount val="6"/>
                <c:pt idx="0">
                  <c:v>Nấm Trichoderma spp.</c:v>
                </c:pt>
                <c:pt idx="1">
                  <c:v>Nấm trắng Beauveria bassiana</c:v>
                </c:pt>
                <c:pt idx="2">
                  <c:v>Nấm Verticillium</c:v>
                </c:pt>
                <c:pt idx="3">
                  <c:v>Nấm xanh Metarhizium anisopliae</c:v>
                </c:pt>
                <c:pt idx="4">
                  <c:v>Nấm Paecilomyces lilacinus</c:v>
                </c:pt>
                <c:pt idx="5">
                  <c:v>Nấm Hirsutella thompsonii</c:v>
                </c:pt>
              </c:strCache>
            </c:strRef>
          </c:cat>
          <c:val>
            <c:numRef>
              <c:f>[Book1.xlsx]Sheet1!$C$59:$C$64</c:f>
              <c:numCache>
                <c:formatCode>General</c:formatCode>
                <c:ptCount val="6"/>
                <c:pt idx="0">
                  <c:v>56</c:v>
                </c:pt>
                <c:pt idx="1">
                  <c:v>17</c:v>
                </c:pt>
                <c:pt idx="2">
                  <c:v>15</c:v>
                </c:pt>
                <c:pt idx="3">
                  <c:v>6</c:v>
                </c:pt>
                <c:pt idx="4">
                  <c:v>6</c:v>
                </c:pt>
                <c:pt idx="5">
                  <c:v>0.15</c:v>
                </c:pt>
              </c:numCache>
            </c:numRef>
          </c:val>
          <c:extLst>
            <c:ext xmlns:c16="http://schemas.microsoft.com/office/drawing/2014/chart" uri="{C3380CC4-5D6E-409C-BE32-E72D297353CC}">
              <c16:uniqueId val="{00000008-8202-4582-BFEA-8608598EC6D3}"/>
            </c:ext>
          </c:extLst>
        </c:ser>
        <c:dLbls>
          <c:showLegendKey val="0"/>
          <c:showVal val="1"/>
          <c:showCatName val="0"/>
          <c:showSerName val="0"/>
          <c:showPercent val="0"/>
          <c:showBubbleSize val="0"/>
        </c:dLbls>
        <c:gapWidth val="219"/>
        <c:overlap val="-27"/>
        <c:axId val="822977602"/>
        <c:axId val="372687459"/>
      </c:barChart>
      <c:catAx>
        <c:axId val="822977602"/>
        <c:scaling>
          <c:orientation val="minMax"/>
        </c:scaling>
        <c:delete val="0"/>
        <c:axPos val="b"/>
        <c:numFmt formatCode="General" sourceLinked="0"/>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lang="en-US" sz="900" b="0" i="0" u="none" strike="noStrike" kern="1200" baseline="0">
                <a:ln>
                  <a:noFill/>
                </a:ln>
                <a:solidFill>
                  <a:schemeClr val="tx1"/>
                </a:solidFill>
                <a:latin typeface="+mn-lt"/>
                <a:ea typeface="+mn-ea"/>
                <a:cs typeface="+mn-cs"/>
              </a:defRPr>
            </a:pPr>
            <a:endParaRPr lang="en-US"/>
          </a:p>
        </c:txPr>
        <c:crossAx val="372687459"/>
        <c:crosses val="autoZero"/>
        <c:auto val="1"/>
        <c:lblAlgn val="ctr"/>
        <c:lblOffset val="100"/>
        <c:noMultiLvlLbl val="0"/>
      </c:catAx>
      <c:valAx>
        <c:axId val="372687459"/>
        <c:scaling>
          <c:orientation val="minMax"/>
        </c:scaling>
        <c:delete val="0"/>
        <c:axPos val="l"/>
        <c:title>
          <c:tx>
            <c:rich>
              <a:bodyPr rot="-5400000" spcFirstLastPara="1" vertOverflow="ellipsis" vert="horz" wrap="square" anchor="ctr" anchorCtr="1"/>
              <a:lstStyle/>
              <a:p>
                <a:pPr>
                  <a:defRPr lang="en-US" sz="1000" b="0" i="0" u="none" strike="noStrike" kern="1200" baseline="0">
                    <a:ln>
                      <a:noFill/>
                    </a:ln>
                    <a:solidFill>
                      <a:schemeClr val="tx1"/>
                    </a:solidFill>
                    <a:latin typeface="+mn-lt"/>
                    <a:ea typeface="+mn-ea"/>
                    <a:cs typeface="+mn-cs"/>
                  </a:defRPr>
                </a:pPr>
                <a:r>
                  <a:rPr lang="vi-VN"/>
                  <a:t>(%)</a:t>
                </a:r>
              </a:p>
            </c:rich>
          </c:tx>
          <c:overlay val="0"/>
          <c:spPr>
            <a:noFill/>
            <a:ln>
              <a:noFill/>
            </a:ln>
            <a:effectLst/>
          </c:spPr>
          <c:txPr>
            <a:bodyPr rot="-5400000" spcFirstLastPara="1" vertOverflow="ellipsis" vert="horz" wrap="square" anchor="ctr" anchorCtr="1"/>
            <a:lstStyle/>
            <a:p>
              <a:pPr>
                <a:defRPr lang="en-US" sz="1000" b="0" i="0" u="none" strike="noStrike" kern="1200" baseline="0">
                  <a:ln>
                    <a:noFill/>
                  </a:ln>
                  <a:solidFill>
                    <a:schemeClr val="tx1"/>
                  </a:solidFill>
                  <a:latin typeface="+mn-lt"/>
                  <a:ea typeface="+mn-ea"/>
                  <a:cs typeface="+mn-cs"/>
                </a:defRPr>
              </a:pPr>
              <a:endParaRPr lang="en-US"/>
            </a:p>
          </c:txPr>
        </c:title>
        <c:numFmt formatCode="General" sourceLinked="1"/>
        <c:majorTickMark val="none"/>
        <c:minorTickMark val="none"/>
        <c:tickLblPos val="nextTo"/>
        <c:spPr>
          <a:noFill/>
          <a:ln w="12700">
            <a:solidFill>
              <a:schemeClr val="accent1"/>
            </a:solidFill>
          </a:ln>
          <a:effectLst/>
        </c:spPr>
        <c:txPr>
          <a:bodyPr rot="-60000000" spcFirstLastPara="1" vertOverflow="ellipsis" vert="horz" wrap="square" anchor="ctr" anchorCtr="1"/>
          <a:lstStyle/>
          <a:p>
            <a:pPr>
              <a:defRPr lang="en-US" sz="900" b="0" i="0" u="none" strike="noStrike" kern="1200" baseline="0">
                <a:ln>
                  <a:noFill/>
                </a:ln>
                <a:solidFill>
                  <a:schemeClr val="tx1"/>
                </a:solidFill>
                <a:latin typeface="+mn-lt"/>
                <a:ea typeface="+mn-ea"/>
                <a:cs typeface="+mn-cs"/>
              </a:defRPr>
            </a:pPr>
            <a:endParaRPr lang="en-US"/>
          </a:p>
        </c:txPr>
        <c:crossAx val="822977602"/>
        <c:crosses val="autoZero"/>
        <c:crossBetween val="between"/>
      </c:valAx>
      <c:spPr>
        <a:noFill/>
        <a:ln>
          <a:solidFill>
            <a:schemeClr val="accent1"/>
          </a:solidFill>
        </a:ln>
        <a:effectLst/>
      </c:spPr>
    </c:plotArea>
    <c:plotVisOnly val="1"/>
    <c:dispBlanksAs val="gap"/>
    <c:showDLblsOverMax val="0"/>
  </c:chart>
  <c:spPr>
    <a:noFill/>
    <a:ln>
      <a:noFill/>
    </a:ln>
    <a:effectLst/>
  </c:spPr>
  <c:txPr>
    <a:bodyPr/>
    <a:lstStyle/>
    <a:p>
      <a:pPr>
        <a:defRPr lang="en-US">
          <a:ln>
            <a:noFill/>
          </a:ln>
          <a:solidFill>
            <a:schemeClr val="tx1"/>
          </a:solidFill>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cap="all"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vi-VN" sz="1200" b="0"/>
              <a:t>t</a:t>
            </a:r>
            <a:r>
              <a:rPr lang="en-US" sz="1200" b="0"/>
              <a:t>ỷ</a:t>
            </a:r>
            <a:r>
              <a:rPr lang="vi-VN" sz="1200" b="0"/>
              <a:t> trọng </a:t>
            </a:r>
            <a:r>
              <a:rPr lang="en-US" sz="1200" b="0"/>
              <a:t>theo</a:t>
            </a:r>
            <a:r>
              <a:rPr lang="en-US" sz="1200" b="0" baseline="0"/>
              <a:t> vùng của thị trường các CHẾ phẩm kích thích tăng trưởng sinh học </a:t>
            </a:r>
            <a:r>
              <a:rPr lang="vi-VN" sz="1200" b="0"/>
              <a:t>trên thế giới</a:t>
            </a:r>
          </a:p>
        </c:rich>
      </c:tx>
      <c:layout>
        <c:manualLayout>
          <c:xMode val="edge"/>
          <c:yMode val="edge"/>
          <c:x val="0.11180547143145568"/>
          <c:y val="1.8754688672168042E-2"/>
        </c:manualLayout>
      </c:layout>
      <c:overlay val="0"/>
      <c:spPr>
        <a:noFill/>
        <a:ln>
          <a:noFill/>
        </a:ln>
        <a:effectLst/>
      </c:spPr>
      <c:txPr>
        <a:bodyPr rot="0" spcFirstLastPara="1" vertOverflow="ellipsis" vert="horz" wrap="square" anchor="ctr" anchorCtr="1"/>
        <a:lstStyle/>
        <a:p>
          <a:pPr>
            <a:defRPr sz="1680" b="0" i="0" u="none" strike="noStrike" kern="1200" cap="all"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C33B-45DA-AEDC-F3046496ED6C}"/>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33B-45DA-AEDC-F3046496ED6C}"/>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C33B-45DA-AEDC-F3046496ED6C}"/>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C33B-45DA-AEDC-F3046496ED6C}"/>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C33B-45DA-AEDC-F3046496ED6C}"/>
              </c:ext>
            </c:extLst>
          </c:dPt>
          <c:dLbls>
            <c:dLbl>
              <c:idx val="0"/>
              <c:spPr>
                <a:noFill/>
                <a:ln>
                  <a:noFill/>
                </a:ln>
                <a:effectLst/>
              </c:spPr>
              <c:txPr>
                <a:bodyPr rot="0" spcFirstLastPara="1" vertOverflow="ellipsis" vert="horz" wrap="square" anchor="ctr" anchorCtr="1"/>
                <a:lstStyle/>
                <a:p>
                  <a:pPr>
                    <a:defRPr sz="11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1-C33B-45DA-AEDC-F3046496ED6C}"/>
                </c:ext>
              </c:extLst>
            </c:dLbl>
            <c:dLbl>
              <c:idx val="1"/>
              <c:layout>
                <c:manualLayout>
                  <c:x val="0.22222222222222221"/>
                  <c:y val="-1.3753279480531724E-16"/>
                </c:manualLayout>
              </c:layout>
              <c:spPr>
                <a:noFill/>
                <a:ln>
                  <a:noFill/>
                </a:ln>
                <a:effectLst/>
              </c:spPr>
              <c:txPr>
                <a:bodyPr rot="0" spcFirstLastPara="1" vertOverflow="ellipsis" vert="horz" wrap="square" anchor="ctr" anchorCtr="1"/>
                <a:lstStyle/>
                <a:p>
                  <a:pPr>
                    <a:defRPr sz="1100" b="1" i="0" u="none" strike="noStrike" kern="1200" spc="0" baseline="0">
                      <a:solidFill>
                        <a:schemeClr val="accent2"/>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33B-45DA-AEDC-F3046496ED6C}"/>
                </c:ext>
              </c:extLst>
            </c:dLbl>
            <c:dLbl>
              <c:idx val="2"/>
              <c:spPr>
                <a:noFill/>
                <a:ln>
                  <a:noFill/>
                </a:ln>
                <a:effectLst/>
              </c:spPr>
              <c:txPr>
                <a:bodyPr rot="0" spcFirstLastPara="1" vertOverflow="ellipsis" vert="horz" wrap="square" anchor="ctr" anchorCtr="1"/>
                <a:lstStyle/>
                <a:p>
                  <a:pPr>
                    <a:defRPr sz="1100" b="1" i="0" u="none" strike="noStrike" kern="1200" spc="0" baseline="0">
                      <a:solidFill>
                        <a:schemeClr val="accent3"/>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5-C33B-45DA-AEDC-F3046496ED6C}"/>
                </c:ext>
              </c:extLst>
            </c:dLbl>
            <c:dLbl>
              <c:idx val="3"/>
              <c:spPr>
                <a:noFill/>
                <a:ln>
                  <a:noFill/>
                </a:ln>
                <a:effectLst/>
              </c:spPr>
              <c:txPr>
                <a:bodyPr rot="0" spcFirstLastPara="1" vertOverflow="ellipsis" vert="horz" wrap="square" anchor="ctr" anchorCtr="1"/>
                <a:lstStyle/>
                <a:p>
                  <a:pPr>
                    <a:defRPr sz="1100" b="1" i="0" u="none" strike="noStrike" kern="1200" spc="0" baseline="0">
                      <a:solidFill>
                        <a:schemeClr val="accent4"/>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7-C33B-45DA-AEDC-F3046496ED6C}"/>
                </c:ext>
              </c:extLst>
            </c:dLbl>
            <c:dLbl>
              <c:idx val="4"/>
              <c:spPr>
                <a:noFill/>
                <a:ln>
                  <a:noFill/>
                </a:ln>
                <a:effectLst/>
              </c:spPr>
              <c:txPr>
                <a:bodyPr rot="0" spcFirstLastPara="1" vertOverflow="ellipsis" vert="horz" wrap="square" anchor="ctr" anchorCtr="1"/>
                <a:lstStyle/>
                <a:p>
                  <a:pPr>
                    <a:defRPr sz="1100" b="1" i="0" u="none" strike="noStrike" kern="1200" spc="0" baseline="0">
                      <a:solidFill>
                        <a:schemeClr val="accent5"/>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9-C33B-45DA-AEDC-F3046496ED6C}"/>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Sheet1!$B$79:$B$83</c:f>
              <c:strCache>
                <c:ptCount val="5"/>
                <c:pt idx="0">
                  <c:v>Châu Âu</c:v>
                </c:pt>
                <c:pt idx="1">
                  <c:v>Châu Á-Thái Bình Dương</c:v>
                </c:pt>
                <c:pt idx="2">
                  <c:v>Bắc Mỹ</c:v>
                </c:pt>
                <c:pt idx="3">
                  <c:v>Nam Mỹ</c:v>
                </c:pt>
                <c:pt idx="4">
                  <c:v>Trung Đông</c:v>
                </c:pt>
              </c:strCache>
            </c:strRef>
          </c:cat>
          <c:val>
            <c:numRef>
              <c:f>Sheet1!$C$79:$C$83</c:f>
              <c:numCache>
                <c:formatCode>General</c:formatCode>
                <c:ptCount val="5"/>
                <c:pt idx="0">
                  <c:v>35.9</c:v>
                </c:pt>
                <c:pt idx="1">
                  <c:v>27.5</c:v>
                </c:pt>
                <c:pt idx="2">
                  <c:v>18.600000000000001</c:v>
                </c:pt>
                <c:pt idx="3">
                  <c:v>15</c:v>
                </c:pt>
                <c:pt idx="4">
                  <c:v>3</c:v>
                </c:pt>
              </c:numCache>
            </c:numRef>
          </c:val>
          <c:extLst>
            <c:ext xmlns:c16="http://schemas.microsoft.com/office/drawing/2014/chart" uri="{C3380CC4-5D6E-409C-BE32-E72D297353CC}">
              <c16:uniqueId val="{0000000A-C33B-45DA-AEDC-F3046496ED6C}"/>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4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0.01588</cdr:x>
      <cdr:y>0.87698</cdr:y>
    </cdr:from>
    <cdr:to>
      <cdr:x>0.12408</cdr:x>
      <cdr:y>1</cdr:y>
    </cdr:to>
    <cdr:sp macro="" textlink="">
      <cdr:nvSpPr>
        <cdr:cNvPr id="2" name="TextBox 1">
          <a:extLst xmlns:a="http://schemas.openxmlformats.org/drawingml/2006/main">
            <a:ext uri="{FF2B5EF4-FFF2-40B4-BE49-F238E27FC236}">
              <a16:creationId xmlns:a16="http://schemas.microsoft.com/office/drawing/2014/main" id="{C5A1DB06-AFB8-20B3-BCA4-3A404BB01970}"/>
            </a:ext>
          </a:extLst>
        </cdr:cNvPr>
        <cdr:cNvSpPr txBox="1"/>
      </cdr:nvSpPr>
      <cdr:spPr>
        <a:xfrm xmlns:a="http://schemas.openxmlformats.org/drawingml/2006/main">
          <a:off x="66578" y="2194123"/>
          <a:ext cx="453483" cy="3077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i="1" dirty="0"/>
        </a:p>
      </cdr:txBody>
    </cdr:sp>
  </cdr:relSizeAnchor>
</c:userShapes>
</file>

<file path=ppt/drawings/drawing2.xml><?xml version="1.0" encoding="utf-8"?>
<c:userShapes xmlns:c="http://schemas.openxmlformats.org/drawingml/2006/chart">
  <cdr:relSizeAnchor xmlns:cdr="http://schemas.openxmlformats.org/drawingml/2006/chartDrawing">
    <cdr:from>
      <cdr:x>0.42882</cdr:x>
      <cdr:y>0.88107</cdr:y>
    </cdr:from>
    <cdr:to>
      <cdr:x>0.61517</cdr:x>
      <cdr:y>1</cdr:y>
    </cdr:to>
    <cdr:sp macro="" textlink="">
      <cdr:nvSpPr>
        <cdr:cNvPr id="2" name="TextBox 1">
          <a:extLst xmlns:a="http://schemas.openxmlformats.org/drawingml/2006/main">
            <a:ext uri="{FF2B5EF4-FFF2-40B4-BE49-F238E27FC236}">
              <a16:creationId xmlns:a16="http://schemas.microsoft.com/office/drawing/2014/main" id="{84F5916D-D79F-A051-EA9B-68DB58FB602C}"/>
            </a:ext>
          </a:extLst>
        </cdr:cNvPr>
        <cdr:cNvSpPr txBox="1"/>
      </cdr:nvSpPr>
      <cdr:spPr>
        <a:xfrm xmlns:a="http://schemas.openxmlformats.org/drawingml/2006/main">
          <a:off x="2104102" y="3100122"/>
          <a:ext cx="914400" cy="41847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err="1"/>
            <a:t>Hình</a:t>
          </a:r>
          <a:r>
            <a:rPr lang="en-US" sz="1400" dirty="0"/>
            <a:t> 9c</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g116df5c0f9c_0_2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4" name="Google Shape;1224;g116df5c0f9c_0_2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g116df5c0f9c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9" name="Google Shape;1019;g116df5c0f9c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9f3cfcb535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9f3cfcb535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116df5c0f9c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1" name="Google Shape;1041;g116df5c0f9c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6528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g116df5c0f9c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4" name="Google Shape;1314;g116df5c0f9c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3"/>
        <p:cNvGrpSpPr/>
        <p:nvPr/>
      </p:nvGrpSpPr>
      <p:grpSpPr>
        <a:xfrm>
          <a:off x="0" y="0"/>
          <a:ext cx="0" cy="0"/>
          <a:chOff x="0" y="0"/>
          <a:chExt cx="0" cy="0"/>
        </a:xfrm>
      </p:grpSpPr>
      <p:sp>
        <p:nvSpPr>
          <p:cNvPr id="1434" name="Google Shape;1434;g116df5c0f9c_0_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5" name="Google Shape;1435;g116df5c0f9c_0_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g9f3cfcb535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4" name="Google Shape;1534;g9f3cfcb535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6"/>
        <p:cNvGrpSpPr/>
        <p:nvPr/>
      </p:nvGrpSpPr>
      <p:grpSpPr>
        <a:xfrm>
          <a:off x="0" y="0"/>
          <a:ext cx="0" cy="0"/>
          <a:chOff x="0" y="0"/>
          <a:chExt cx="0" cy="0"/>
        </a:xfrm>
      </p:grpSpPr>
      <p:sp>
        <p:nvSpPr>
          <p:cNvPr id="1727" name="Google Shape;1727;g5402930dac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8" name="Google Shape;1728;g5402930dac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5"/>
        <p:cNvGrpSpPr/>
        <p:nvPr/>
      </p:nvGrpSpPr>
      <p:grpSpPr>
        <a:xfrm>
          <a:off x="0" y="0"/>
          <a:ext cx="0" cy="0"/>
          <a:chOff x="0" y="0"/>
          <a:chExt cx="0" cy="0"/>
        </a:xfrm>
      </p:grpSpPr>
      <p:sp>
        <p:nvSpPr>
          <p:cNvPr id="1756" name="Google Shape;1756;g116df5c0f9c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7" name="Google Shape;1757;g116df5c0f9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5402930dac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5402930dac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3"/>
        <p:cNvGrpSpPr/>
        <p:nvPr/>
      </p:nvGrpSpPr>
      <p:grpSpPr>
        <a:xfrm>
          <a:off x="0" y="0"/>
          <a:ext cx="0" cy="0"/>
          <a:chOff x="0" y="0"/>
          <a:chExt cx="0" cy="0"/>
        </a:xfrm>
      </p:grpSpPr>
      <p:sp>
        <p:nvSpPr>
          <p:cNvPr id="1764" name="Google Shape;1764;g5402930dac_0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5" name="Google Shape;1765;g5402930dac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9"/>
        <p:cNvGrpSpPr/>
        <p:nvPr/>
      </p:nvGrpSpPr>
      <p:grpSpPr>
        <a:xfrm>
          <a:off x="0" y="0"/>
          <a:ext cx="0" cy="0"/>
          <a:chOff x="0" y="0"/>
          <a:chExt cx="0" cy="0"/>
        </a:xfrm>
      </p:grpSpPr>
      <p:sp>
        <p:nvSpPr>
          <p:cNvPr id="1920" name="Google Shape;1920;g5402930dac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1" name="Google Shape;1921;g5402930dac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5"/>
        <p:cNvGrpSpPr/>
        <p:nvPr/>
      </p:nvGrpSpPr>
      <p:grpSpPr>
        <a:xfrm>
          <a:off x="0" y="0"/>
          <a:ext cx="0" cy="0"/>
          <a:chOff x="0" y="0"/>
          <a:chExt cx="0" cy="0"/>
        </a:xfrm>
      </p:grpSpPr>
      <p:sp>
        <p:nvSpPr>
          <p:cNvPr id="1816" name="Google Shape;1816;g9f3cfcb535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7" name="Google Shape;1817;g9f3cfcb535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6"/>
        <p:cNvGrpSpPr/>
        <p:nvPr/>
      </p:nvGrpSpPr>
      <p:grpSpPr>
        <a:xfrm>
          <a:off x="0" y="0"/>
          <a:ext cx="0" cy="0"/>
          <a:chOff x="0" y="0"/>
          <a:chExt cx="0" cy="0"/>
        </a:xfrm>
      </p:grpSpPr>
      <p:sp>
        <p:nvSpPr>
          <p:cNvPr id="1937" name="Google Shape;1937;g116df5c0f9c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8" name="Google Shape;1938;g116df5c0f9c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0"/>
        <p:cNvGrpSpPr/>
        <p:nvPr/>
      </p:nvGrpSpPr>
      <p:grpSpPr>
        <a:xfrm>
          <a:off x="0" y="0"/>
          <a:ext cx="0" cy="0"/>
          <a:chOff x="0" y="0"/>
          <a:chExt cx="0" cy="0"/>
        </a:xfrm>
      </p:grpSpPr>
      <p:sp>
        <p:nvSpPr>
          <p:cNvPr id="2051" name="Google Shape;2051;g116df5c0f9c_0_20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2" name="Google Shape;2052;g116df5c0f9c_0_20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163723294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1163723294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116df5c0f9c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116df5c0f9c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9f3cfcb535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9f3cfcb535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9f3cfcb535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9f3cfcb53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116df5c0f9c_0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116df5c0f9c_0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116df5c0f9c_0_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116df5c0f9c_0_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1938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0" y="1124700"/>
            <a:ext cx="9144000" cy="2894100"/>
          </a:xfrm>
          <a:prstGeom prst="rect">
            <a:avLst/>
          </a:prstGeom>
          <a:solidFill>
            <a:schemeClr val="accent3">
              <a:alpha val="763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171500" y="1516975"/>
            <a:ext cx="6801000" cy="1440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4300"/>
              <a:buFont typeface="Playfair Display"/>
              <a:buNone/>
              <a:defRPr sz="4300" b="1">
                <a:solidFill>
                  <a:schemeClr val="lt1"/>
                </a:solidFill>
                <a:latin typeface="Playfair Display"/>
                <a:ea typeface="Playfair Display"/>
                <a:cs typeface="Playfair Display"/>
                <a:sym typeface="Playfair Display"/>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1390650" y="2957225"/>
            <a:ext cx="63627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900"/>
              <a:buFont typeface="Montserrat Medium"/>
              <a:buNone/>
              <a:defRPr>
                <a:solidFill>
                  <a:schemeClr val="lt1"/>
                </a:solidFill>
                <a:latin typeface="Montserrat Medium"/>
                <a:ea typeface="Montserrat Medium"/>
                <a:cs typeface="Montserrat Medium"/>
                <a:sym typeface="Montserrat Medium"/>
              </a:defRPr>
            </a:lvl1pPr>
            <a:lvl2pPr lvl="1" algn="ctr">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2pPr>
            <a:lvl3pPr lvl="2" algn="ctr">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3pPr>
            <a:lvl4pPr lvl="3" algn="ctr">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4pPr>
            <a:lvl5pPr lvl="4" algn="ctr">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5pPr>
            <a:lvl6pPr lvl="5" algn="ctr">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6pPr>
            <a:lvl7pPr lvl="6" algn="ctr">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7pPr>
            <a:lvl8pPr lvl="7" algn="ctr">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8pPr>
            <a:lvl9pPr lvl="8" algn="ctr">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4" name="Google Shape;14;p2"/>
          <p:cNvSpPr/>
          <p:nvPr/>
        </p:nvSpPr>
        <p:spPr>
          <a:xfrm rot="5400000">
            <a:off x="-667200" y="3755238"/>
            <a:ext cx="20553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7092600" y="947875"/>
            <a:ext cx="2051400" cy="3519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CUSTOM_20">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a:off x="4802400" y="1611350"/>
            <a:ext cx="3882000" cy="567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700"/>
              <a:buNone/>
              <a:defRPr sz="3600">
                <a:solidFill>
                  <a:schemeClr val="accent3"/>
                </a:solidFill>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78" name="Google Shape;78;p14"/>
          <p:cNvSpPr txBox="1">
            <a:spLocks noGrp="1"/>
          </p:cNvSpPr>
          <p:nvPr>
            <p:ph type="subTitle" idx="1"/>
          </p:nvPr>
        </p:nvSpPr>
        <p:spPr>
          <a:xfrm>
            <a:off x="4802400" y="2178350"/>
            <a:ext cx="3447900" cy="66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700"/>
              <a:buFont typeface="Montserrat Medium"/>
              <a:buNone/>
              <a:defRPr>
                <a:solidFill>
                  <a:schemeClr val="accent3"/>
                </a:solidFill>
                <a:latin typeface="Montserrat Medium"/>
                <a:ea typeface="Montserrat Medium"/>
                <a:cs typeface="Montserrat Medium"/>
                <a:sym typeface="Montserrat Medium"/>
              </a:defRPr>
            </a:lvl1pPr>
            <a:lvl2pPr lvl="1" rtl="0">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2pPr>
            <a:lvl3pPr lvl="2" rtl="0">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3pPr>
            <a:lvl4pPr lvl="3" rtl="0">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4pPr>
            <a:lvl5pPr lvl="4" rtl="0">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5pPr>
            <a:lvl6pPr lvl="5" rtl="0">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6pPr>
            <a:lvl7pPr lvl="6" rtl="0">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7pPr>
            <a:lvl8pPr lvl="7" rtl="0">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8pPr>
            <a:lvl9pPr lvl="8" rtl="0">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9pPr>
          </a:lstStyle>
          <a:p>
            <a:endParaRPr/>
          </a:p>
        </p:txBody>
      </p:sp>
      <p:sp>
        <p:nvSpPr>
          <p:cNvPr id="79" name="Google Shape;79;p14"/>
          <p:cNvSpPr txBox="1">
            <a:spLocks noGrp="1"/>
          </p:cNvSpPr>
          <p:nvPr>
            <p:ph type="title" idx="2" hasCustomPrompt="1"/>
          </p:nvPr>
        </p:nvSpPr>
        <p:spPr>
          <a:xfrm>
            <a:off x="4802400" y="764150"/>
            <a:ext cx="1302600" cy="84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7200">
                <a:solidFill>
                  <a:schemeClr val="accent5"/>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80" name="Google Shape;80;p14"/>
          <p:cNvSpPr/>
          <p:nvPr/>
        </p:nvSpPr>
        <p:spPr>
          <a:xfrm rot="10800000">
            <a:off x="0" y="4599175"/>
            <a:ext cx="3191400" cy="544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4"/>
          <p:cNvSpPr/>
          <p:nvPr/>
        </p:nvSpPr>
        <p:spPr>
          <a:xfrm rot="-5400000">
            <a:off x="7292100" y="1339500"/>
            <a:ext cx="3191400" cy="5124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3">
  <p:cSld name="CUSTOM_21">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723975" y="3335400"/>
            <a:ext cx="3447900" cy="567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700"/>
              <a:buNone/>
              <a:defRPr sz="3600">
                <a:solidFill>
                  <a:schemeClr val="accent1"/>
                </a:solidFill>
              </a:defRPr>
            </a:lvl1pPr>
            <a:lvl2pPr lvl="1" algn="r" rtl="0">
              <a:spcBef>
                <a:spcPts val="0"/>
              </a:spcBef>
              <a:spcAft>
                <a:spcPts val="0"/>
              </a:spcAft>
              <a:buClr>
                <a:schemeClr val="accent1"/>
              </a:buClr>
              <a:buSzPts val="3600"/>
              <a:buNone/>
              <a:defRPr sz="3600">
                <a:solidFill>
                  <a:schemeClr val="accent1"/>
                </a:solidFill>
              </a:defRPr>
            </a:lvl2pPr>
            <a:lvl3pPr lvl="2" algn="r" rtl="0">
              <a:spcBef>
                <a:spcPts val="0"/>
              </a:spcBef>
              <a:spcAft>
                <a:spcPts val="0"/>
              </a:spcAft>
              <a:buClr>
                <a:schemeClr val="accent1"/>
              </a:buClr>
              <a:buSzPts val="3600"/>
              <a:buNone/>
              <a:defRPr sz="3600">
                <a:solidFill>
                  <a:schemeClr val="accent1"/>
                </a:solidFill>
              </a:defRPr>
            </a:lvl3pPr>
            <a:lvl4pPr lvl="3" algn="r" rtl="0">
              <a:spcBef>
                <a:spcPts val="0"/>
              </a:spcBef>
              <a:spcAft>
                <a:spcPts val="0"/>
              </a:spcAft>
              <a:buClr>
                <a:schemeClr val="accent1"/>
              </a:buClr>
              <a:buSzPts val="3600"/>
              <a:buNone/>
              <a:defRPr sz="3600">
                <a:solidFill>
                  <a:schemeClr val="accent1"/>
                </a:solidFill>
              </a:defRPr>
            </a:lvl4pPr>
            <a:lvl5pPr lvl="4" algn="r" rtl="0">
              <a:spcBef>
                <a:spcPts val="0"/>
              </a:spcBef>
              <a:spcAft>
                <a:spcPts val="0"/>
              </a:spcAft>
              <a:buClr>
                <a:schemeClr val="accent1"/>
              </a:buClr>
              <a:buSzPts val="3600"/>
              <a:buNone/>
              <a:defRPr sz="3600">
                <a:solidFill>
                  <a:schemeClr val="accent1"/>
                </a:solidFill>
              </a:defRPr>
            </a:lvl5pPr>
            <a:lvl6pPr lvl="5" algn="r" rtl="0">
              <a:spcBef>
                <a:spcPts val="0"/>
              </a:spcBef>
              <a:spcAft>
                <a:spcPts val="0"/>
              </a:spcAft>
              <a:buClr>
                <a:schemeClr val="accent1"/>
              </a:buClr>
              <a:buSzPts val="3600"/>
              <a:buNone/>
              <a:defRPr sz="3600">
                <a:solidFill>
                  <a:schemeClr val="accent1"/>
                </a:solidFill>
              </a:defRPr>
            </a:lvl6pPr>
            <a:lvl7pPr lvl="6" algn="r" rtl="0">
              <a:spcBef>
                <a:spcPts val="0"/>
              </a:spcBef>
              <a:spcAft>
                <a:spcPts val="0"/>
              </a:spcAft>
              <a:buClr>
                <a:schemeClr val="accent1"/>
              </a:buClr>
              <a:buSzPts val="3600"/>
              <a:buNone/>
              <a:defRPr sz="3600">
                <a:solidFill>
                  <a:schemeClr val="accent1"/>
                </a:solidFill>
              </a:defRPr>
            </a:lvl7pPr>
            <a:lvl8pPr lvl="7" algn="r" rtl="0">
              <a:spcBef>
                <a:spcPts val="0"/>
              </a:spcBef>
              <a:spcAft>
                <a:spcPts val="0"/>
              </a:spcAft>
              <a:buClr>
                <a:schemeClr val="accent1"/>
              </a:buClr>
              <a:buSzPts val="3600"/>
              <a:buNone/>
              <a:defRPr sz="3600">
                <a:solidFill>
                  <a:schemeClr val="accent1"/>
                </a:solidFill>
              </a:defRPr>
            </a:lvl8pPr>
            <a:lvl9pPr lvl="8" algn="r" rtl="0">
              <a:spcBef>
                <a:spcPts val="0"/>
              </a:spcBef>
              <a:spcAft>
                <a:spcPts val="0"/>
              </a:spcAft>
              <a:buClr>
                <a:schemeClr val="accent1"/>
              </a:buClr>
              <a:buSzPts val="3600"/>
              <a:buNone/>
              <a:defRPr sz="3600">
                <a:solidFill>
                  <a:schemeClr val="accent1"/>
                </a:solidFill>
              </a:defRPr>
            </a:lvl9pPr>
          </a:lstStyle>
          <a:p>
            <a:endParaRPr/>
          </a:p>
        </p:txBody>
      </p:sp>
      <p:sp>
        <p:nvSpPr>
          <p:cNvPr id="84" name="Google Shape;84;p15"/>
          <p:cNvSpPr txBox="1">
            <a:spLocks noGrp="1"/>
          </p:cNvSpPr>
          <p:nvPr>
            <p:ph type="subTitle" idx="1"/>
          </p:nvPr>
        </p:nvSpPr>
        <p:spPr>
          <a:xfrm>
            <a:off x="723975" y="3902400"/>
            <a:ext cx="3447900" cy="66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700"/>
              <a:buFont typeface="Montserrat Medium"/>
              <a:buNone/>
              <a:defRPr>
                <a:solidFill>
                  <a:schemeClr val="accent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accent1"/>
              </a:buClr>
              <a:buSzPts val="1900"/>
              <a:buFont typeface="Montserrat Medium"/>
              <a:buNone/>
              <a:defRPr sz="1900">
                <a:solidFill>
                  <a:schemeClr val="accent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accent1"/>
              </a:buClr>
              <a:buSzPts val="1900"/>
              <a:buFont typeface="Montserrat Medium"/>
              <a:buNone/>
              <a:defRPr sz="1900">
                <a:solidFill>
                  <a:schemeClr val="accent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accent1"/>
              </a:buClr>
              <a:buSzPts val="1900"/>
              <a:buFont typeface="Montserrat Medium"/>
              <a:buNone/>
              <a:defRPr sz="1900">
                <a:solidFill>
                  <a:schemeClr val="accent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accent1"/>
              </a:buClr>
              <a:buSzPts val="1900"/>
              <a:buFont typeface="Montserrat Medium"/>
              <a:buNone/>
              <a:defRPr sz="1900">
                <a:solidFill>
                  <a:schemeClr val="accent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accent1"/>
              </a:buClr>
              <a:buSzPts val="1900"/>
              <a:buFont typeface="Montserrat Medium"/>
              <a:buNone/>
              <a:defRPr sz="1900">
                <a:solidFill>
                  <a:schemeClr val="accent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accent1"/>
              </a:buClr>
              <a:buSzPts val="1900"/>
              <a:buFont typeface="Montserrat Medium"/>
              <a:buNone/>
              <a:defRPr sz="1900">
                <a:solidFill>
                  <a:schemeClr val="accent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accent1"/>
              </a:buClr>
              <a:buSzPts val="1900"/>
              <a:buFont typeface="Montserrat Medium"/>
              <a:buNone/>
              <a:defRPr sz="1900">
                <a:solidFill>
                  <a:schemeClr val="accent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accent1"/>
              </a:buClr>
              <a:buSzPts val="1900"/>
              <a:buFont typeface="Montserrat Medium"/>
              <a:buNone/>
              <a:defRPr sz="1900">
                <a:solidFill>
                  <a:schemeClr val="accent1"/>
                </a:solidFill>
                <a:latin typeface="Montserrat Medium"/>
                <a:ea typeface="Montserrat Medium"/>
                <a:cs typeface="Montserrat Medium"/>
                <a:sym typeface="Montserrat Medium"/>
              </a:defRPr>
            </a:lvl9pPr>
          </a:lstStyle>
          <a:p>
            <a:endParaRPr/>
          </a:p>
        </p:txBody>
      </p:sp>
      <p:sp>
        <p:nvSpPr>
          <p:cNvPr id="85" name="Google Shape;85;p15"/>
          <p:cNvSpPr txBox="1">
            <a:spLocks noGrp="1"/>
          </p:cNvSpPr>
          <p:nvPr>
            <p:ph type="title" idx="2" hasCustomPrompt="1"/>
          </p:nvPr>
        </p:nvSpPr>
        <p:spPr>
          <a:xfrm>
            <a:off x="723975" y="2488200"/>
            <a:ext cx="1302600" cy="847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3"/>
              </a:buClr>
              <a:buSzPts val="6000"/>
              <a:buNone/>
              <a:defRPr sz="7200">
                <a:solidFill>
                  <a:schemeClr val="accent3"/>
                </a:solidFill>
              </a:defRPr>
            </a:lvl1pPr>
            <a:lvl2pPr lvl="1" algn="ctr" rtl="0">
              <a:spcBef>
                <a:spcPts val="0"/>
              </a:spcBef>
              <a:spcAft>
                <a:spcPts val="0"/>
              </a:spcAft>
              <a:buClr>
                <a:schemeClr val="accent3"/>
              </a:buClr>
              <a:buSzPts val="6000"/>
              <a:buNone/>
              <a:defRPr sz="6000">
                <a:solidFill>
                  <a:schemeClr val="accent3"/>
                </a:solidFill>
              </a:defRPr>
            </a:lvl2pPr>
            <a:lvl3pPr lvl="2" algn="ctr" rtl="0">
              <a:spcBef>
                <a:spcPts val="0"/>
              </a:spcBef>
              <a:spcAft>
                <a:spcPts val="0"/>
              </a:spcAft>
              <a:buClr>
                <a:schemeClr val="accent3"/>
              </a:buClr>
              <a:buSzPts val="6000"/>
              <a:buNone/>
              <a:defRPr sz="6000">
                <a:solidFill>
                  <a:schemeClr val="accent3"/>
                </a:solidFill>
              </a:defRPr>
            </a:lvl3pPr>
            <a:lvl4pPr lvl="3" algn="ctr" rtl="0">
              <a:spcBef>
                <a:spcPts val="0"/>
              </a:spcBef>
              <a:spcAft>
                <a:spcPts val="0"/>
              </a:spcAft>
              <a:buClr>
                <a:schemeClr val="accent3"/>
              </a:buClr>
              <a:buSzPts val="6000"/>
              <a:buNone/>
              <a:defRPr sz="6000">
                <a:solidFill>
                  <a:schemeClr val="accent3"/>
                </a:solidFill>
              </a:defRPr>
            </a:lvl4pPr>
            <a:lvl5pPr lvl="4" algn="ctr" rtl="0">
              <a:spcBef>
                <a:spcPts val="0"/>
              </a:spcBef>
              <a:spcAft>
                <a:spcPts val="0"/>
              </a:spcAft>
              <a:buClr>
                <a:schemeClr val="accent3"/>
              </a:buClr>
              <a:buSzPts val="6000"/>
              <a:buNone/>
              <a:defRPr sz="6000">
                <a:solidFill>
                  <a:schemeClr val="accent3"/>
                </a:solidFill>
              </a:defRPr>
            </a:lvl5pPr>
            <a:lvl6pPr lvl="5" algn="ctr" rtl="0">
              <a:spcBef>
                <a:spcPts val="0"/>
              </a:spcBef>
              <a:spcAft>
                <a:spcPts val="0"/>
              </a:spcAft>
              <a:buClr>
                <a:schemeClr val="accent3"/>
              </a:buClr>
              <a:buSzPts val="6000"/>
              <a:buNone/>
              <a:defRPr sz="6000">
                <a:solidFill>
                  <a:schemeClr val="accent3"/>
                </a:solidFill>
              </a:defRPr>
            </a:lvl6pPr>
            <a:lvl7pPr lvl="6" algn="ctr" rtl="0">
              <a:spcBef>
                <a:spcPts val="0"/>
              </a:spcBef>
              <a:spcAft>
                <a:spcPts val="0"/>
              </a:spcAft>
              <a:buClr>
                <a:schemeClr val="accent3"/>
              </a:buClr>
              <a:buSzPts val="6000"/>
              <a:buNone/>
              <a:defRPr sz="6000">
                <a:solidFill>
                  <a:schemeClr val="accent3"/>
                </a:solidFill>
              </a:defRPr>
            </a:lvl7pPr>
            <a:lvl8pPr lvl="7" algn="ctr" rtl="0">
              <a:spcBef>
                <a:spcPts val="0"/>
              </a:spcBef>
              <a:spcAft>
                <a:spcPts val="0"/>
              </a:spcAft>
              <a:buClr>
                <a:schemeClr val="accent3"/>
              </a:buClr>
              <a:buSzPts val="6000"/>
              <a:buNone/>
              <a:defRPr sz="6000">
                <a:solidFill>
                  <a:schemeClr val="accent3"/>
                </a:solidFill>
              </a:defRPr>
            </a:lvl8pPr>
            <a:lvl9pPr lvl="8" algn="ctr" rtl="0">
              <a:spcBef>
                <a:spcPts val="0"/>
              </a:spcBef>
              <a:spcAft>
                <a:spcPts val="0"/>
              </a:spcAft>
              <a:buClr>
                <a:schemeClr val="accent3"/>
              </a:buClr>
              <a:buSzPts val="6000"/>
              <a:buNone/>
              <a:defRPr sz="6000">
                <a:solidFill>
                  <a:schemeClr val="accent3"/>
                </a:solidFill>
              </a:defRPr>
            </a:lvl9pPr>
          </a:lstStyle>
          <a:p>
            <a:r>
              <a:t>xx%</a:t>
            </a:r>
          </a:p>
        </p:txBody>
      </p:sp>
      <p:sp>
        <p:nvSpPr>
          <p:cNvPr id="86" name="Google Shape;86;p15"/>
          <p:cNvSpPr/>
          <p:nvPr/>
        </p:nvSpPr>
        <p:spPr>
          <a:xfrm rot="5400000">
            <a:off x="5170325" y="3755250"/>
            <a:ext cx="20553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rot="10800000">
            <a:off x="7092600" y="0"/>
            <a:ext cx="2051400" cy="351900"/>
          </a:xfrm>
          <a:prstGeom prst="rect">
            <a:avLst/>
          </a:prstGeom>
          <a:solidFill>
            <a:schemeClr val="accent3">
              <a:alpha val="763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5">
  <p:cSld name="CUSTOM_23">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2631000" y="2381250"/>
            <a:ext cx="3882000" cy="56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700"/>
              <a:buNone/>
              <a:defRPr sz="3600">
                <a:solidFill>
                  <a:schemeClr val="accent1"/>
                </a:solidFill>
              </a:defRPr>
            </a:lvl1pPr>
            <a:lvl2pPr lvl="1" algn="r" rtl="0">
              <a:spcBef>
                <a:spcPts val="0"/>
              </a:spcBef>
              <a:spcAft>
                <a:spcPts val="0"/>
              </a:spcAft>
              <a:buClr>
                <a:schemeClr val="accent1"/>
              </a:buClr>
              <a:buSzPts val="3600"/>
              <a:buNone/>
              <a:defRPr sz="3600">
                <a:solidFill>
                  <a:schemeClr val="accent1"/>
                </a:solidFill>
              </a:defRPr>
            </a:lvl2pPr>
            <a:lvl3pPr lvl="2" algn="r" rtl="0">
              <a:spcBef>
                <a:spcPts val="0"/>
              </a:spcBef>
              <a:spcAft>
                <a:spcPts val="0"/>
              </a:spcAft>
              <a:buClr>
                <a:schemeClr val="accent1"/>
              </a:buClr>
              <a:buSzPts val="3600"/>
              <a:buNone/>
              <a:defRPr sz="3600">
                <a:solidFill>
                  <a:schemeClr val="accent1"/>
                </a:solidFill>
              </a:defRPr>
            </a:lvl3pPr>
            <a:lvl4pPr lvl="3" algn="r" rtl="0">
              <a:spcBef>
                <a:spcPts val="0"/>
              </a:spcBef>
              <a:spcAft>
                <a:spcPts val="0"/>
              </a:spcAft>
              <a:buClr>
                <a:schemeClr val="accent1"/>
              </a:buClr>
              <a:buSzPts val="3600"/>
              <a:buNone/>
              <a:defRPr sz="3600">
                <a:solidFill>
                  <a:schemeClr val="accent1"/>
                </a:solidFill>
              </a:defRPr>
            </a:lvl4pPr>
            <a:lvl5pPr lvl="4" algn="r" rtl="0">
              <a:spcBef>
                <a:spcPts val="0"/>
              </a:spcBef>
              <a:spcAft>
                <a:spcPts val="0"/>
              </a:spcAft>
              <a:buClr>
                <a:schemeClr val="accent1"/>
              </a:buClr>
              <a:buSzPts val="3600"/>
              <a:buNone/>
              <a:defRPr sz="3600">
                <a:solidFill>
                  <a:schemeClr val="accent1"/>
                </a:solidFill>
              </a:defRPr>
            </a:lvl5pPr>
            <a:lvl6pPr lvl="5" algn="r" rtl="0">
              <a:spcBef>
                <a:spcPts val="0"/>
              </a:spcBef>
              <a:spcAft>
                <a:spcPts val="0"/>
              </a:spcAft>
              <a:buClr>
                <a:schemeClr val="accent1"/>
              </a:buClr>
              <a:buSzPts val="3600"/>
              <a:buNone/>
              <a:defRPr sz="3600">
                <a:solidFill>
                  <a:schemeClr val="accent1"/>
                </a:solidFill>
              </a:defRPr>
            </a:lvl6pPr>
            <a:lvl7pPr lvl="6" algn="r" rtl="0">
              <a:spcBef>
                <a:spcPts val="0"/>
              </a:spcBef>
              <a:spcAft>
                <a:spcPts val="0"/>
              </a:spcAft>
              <a:buClr>
                <a:schemeClr val="accent1"/>
              </a:buClr>
              <a:buSzPts val="3600"/>
              <a:buNone/>
              <a:defRPr sz="3600">
                <a:solidFill>
                  <a:schemeClr val="accent1"/>
                </a:solidFill>
              </a:defRPr>
            </a:lvl7pPr>
            <a:lvl8pPr lvl="7" algn="r" rtl="0">
              <a:spcBef>
                <a:spcPts val="0"/>
              </a:spcBef>
              <a:spcAft>
                <a:spcPts val="0"/>
              </a:spcAft>
              <a:buClr>
                <a:schemeClr val="accent1"/>
              </a:buClr>
              <a:buSzPts val="3600"/>
              <a:buNone/>
              <a:defRPr sz="3600">
                <a:solidFill>
                  <a:schemeClr val="accent1"/>
                </a:solidFill>
              </a:defRPr>
            </a:lvl8pPr>
            <a:lvl9pPr lvl="8" algn="r" rtl="0">
              <a:spcBef>
                <a:spcPts val="0"/>
              </a:spcBef>
              <a:spcAft>
                <a:spcPts val="0"/>
              </a:spcAft>
              <a:buClr>
                <a:schemeClr val="accent1"/>
              </a:buClr>
              <a:buSzPts val="3600"/>
              <a:buNone/>
              <a:defRPr sz="3600">
                <a:solidFill>
                  <a:schemeClr val="accent1"/>
                </a:solidFill>
              </a:defRPr>
            </a:lvl9pPr>
          </a:lstStyle>
          <a:p>
            <a:endParaRPr/>
          </a:p>
        </p:txBody>
      </p:sp>
      <p:sp>
        <p:nvSpPr>
          <p:cNvPr id="96" name="Google Shape;96;p17"/>
          <p:cNvSpPr txBox="1">
            <a:spLocks noGrp="1"/>
          </p:cNvSpPr>
          <p:nvPr>
            <p:ph type="subTitle" idx="1"/>
          </p:nvPr>
        </p:nvSpPr>
        <p:spPr>
          <a:xfrm>
            <a:off x="2848050" y="2948250"/>
            <a:ext cx="3447900" cy="66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700"/>
              <a:buFont typeface="Montserrat Medium"/>
              <a:buNone/>
              <a:defRPr>
                <a:solidFill>
                  <a:schemeClr val="accent1"/>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accent1"/>
              </a:buClr>
              <a:buSzPts val="1900"/>
              <a:buFont typeface="Montserrat Medium"/>
              <a:buNone/>
              <a:defRPr sz="1900">
                <a:solidFill>
                  <a:schemeClr val="accent1"/>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accent1"/>
              </a:buClr>
              <a:buSzPts val="1900"/>
              <a:buFont typeface="Montserrat Medium"/>
              <a:buNone/>
              <a:defRPr sz="1900">
                <a:solidFill>
                  <a:schemeClr val="accent1"/>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accent1"/>
              </a:buClr>
              <a:buSzPts val="1900"/>
              <a:buFont typeface="Montserrat Medium"/>
              <a:buNone/>
              <a:defRPr sz="1900">
                <a:solidFill>
                  <a:schemeClr val="accent1"/>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accent1"/>
              </a:buClr>
              <a:buSzPts val="1900"/>
              <a:buFont typeface="Montserrat Medium"/>
              <a:buNone/>
              <a:defRPr sz="1900">
                <a:solidFill>
                  <a:schemeClr val="accent1"/>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accent1"/>
              </a:buClr>
              <a:buSzPts val="1900"/>
              <a:buFont typeface="Montserrat Medium"/>
              <a:buNone/>
              <a:defRPr sz="1900">
                <a:solidFill>
                  <a:schemeClr val="accent1"/>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accent1"/>
              </a:buClr>
              <a:buSzPts val="1900"/>
              <a:buFont typeface="Montserrat Medium"/>
              <a:buNone/>
              <a:defRPr sz="1900">
                <a:solidFill>
                  <a:schemeClr val="accent1"/>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accent1"/>
              </a:buClr>
              <a:buSzPts val="1900"/>
              <a:buFont typeface="Montserrat Medium"/>
              <a:buNone/>
              <a:defRPr sz="1900">
                <a:solidFill>
                  <a:schemeClr val="accent1"/>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accent1"/>
              </a:buClr>
              <a:buSzPts val="1900"/>
              <a:buFont typeface="Montserrat Medium"/>
              <a:buNone/>
              <a:defRPr sz="1900">
                <a:solidFill>
                  <a:schemeClr val="accent1"/>
                </a:solidFill>
                <a:latin typeface="Montserrat Medium"/>
                <a:ea typeface="Montserrat Medium"/>
                <a:cs typeface="Montserrat Medium"/>
                <a:sym typeface="Montserrat Medium"/>
              </a:defRPr>
            </a:lvl9pPr>
          </a:lstStyle>
          <a:p>
            <a:endParaRPr/>
          </a:p>
        </p:txBody>
      </p:sp>
      <p:sp>
        <p:nvSpPr>
          <p:cNvPr id="97" name="Google Shape;97;p17"/>
          <p:cNvSpPr txBox="1">
            <a:spLocks noGrp="1"/>
          </p:cNvSpPr>
          <p:nvPr>
            <p:ph type="title" idx="2" hasCustomPrompt="1"/>
          </p:nvPr>
        </p:nvSpPr>
        <p:spPr>
          <a:xfrm>
            <a:off x="3920700" y="1534050"/>
            <a:ext cx="1302600" cy="84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6000"/>
              <a:buNone/>
              <a:defRPr sz="7200">
                <a:solidFill>
                  <a:schemeClr val="accent3"/>
                </a:solidFill>
              </a:defRPr>
            </a:lvl1pPr>
            <a:lvl2pPr lvl="1" algn="ctr" rtl="0">
              <a:spcBef>
                <a:spcPts val="0"/>
              </a:spcBef>
              <a:spcAft>
                <a:spcPts val="0"/>
              </a:spcAft>
              <a:buClr>
                <a:schemeClr val="accent3"/>
              </a:buClr>
              <a:buSzPts val="6000"/>
              <a:buNone/>
              <a:defRPr sz="6000">
                <a:solidFill>
                  <a:schemeClr val="accent3"/>
                </a:solidFill>
              </a:defRPr>
            </a:lvl2pPr>
            <a:lvl3pPr lvl="2" algn="ctr" rtl="0">
              <a:spcBef>
                <a:spcPts val="0"/>
              </a:spcBef>
              <a:spcAft>
                <a:spcPts val="0"/>
              </a:spcAft>
              <a:buClr>
                <a:schemeClr val="accent3"/>
              </a:buClr>
              <a:buSzPts val="6000"/>
              <a:buNone/>
              <a:defRPr sz="6000">
                <a:solidFill>
                  <a:schemeClr val="accent3"/>
                </a:solidFill>
              </a:defRPr>
            </a:lvl3pPr>
            <a:lvl4pPr lvl="3" algn="ctr" rtl="0">
              <a:spcBef>
                <a:spcPts val="0"/>
              </a:spcBef>
              <a:spcAft>
                <a:spcPts val="0"/>
              </a:spcAft>
              <a:buClr>
                <a:schemeClr val="accent3"/>
              </a:buClr>
              <a:buSzPts val="6000"/>
              <a:buNone/>
              <a:defRPr sz="6000">
                <a:solidFill>
                  <a:schemeClr val="accent3"/>
                </a:solidFill>
              </a:defRPr>
            </a:lvl4pPr>
            <a:lvl5pPr lvl="4" algn="ctr" rtl="0">
              <a:spcBef>
                <a:spcPts val="0"/>
              </a:spcBef>
              <a:spcAft>
                <a:spcPts val="0"/>
              </a:spcAft>
              <a:buClr>
                <a:schemeClr val="accent3"/>
              </a:buClr>
              <a:buSzPts val="6000"/>
              <a:buNone/>
              <a:defRPr sz="6000">
                <a:solidFill>
                  <a:schemeClr val="accent3"/>
                </a:solidFill>
              </a:defRPr>
            </a:lvl5pPr>
            <a:lvl6pPr lvl="5" algn="ctr" rtl="0">
              <a:spcBef>
                <a:spcPts val="0"/>
              </a:spcBef>
              <a:spcAft>
                <a:spcPts val="0"/>
              </a:spcAft>
              <a:buClr>
                <a:schemeClr val="accent3"/>
              </a:buClr>
              <a:buSzPts val="6000"/>
              <a:buNone/>
              <a:defRPr sz="6000">
                <a:solidFill>
                  <a:schemeClr val="accent3"/>
                </a:solidFill>
              </a:defRPr>
            </a:lvl6pPr>
            <a:lvl7pPr lvl="6" algn="ctr" rtl="0">
              <a:spcBef>
                <a:spcPts val="0"/>
              </a:spcBef>
              <a:spcAft>
                <a:spcPts val="0"/>
              </a:spcAft>
              <a:buClr>
                <a:schemeClr val="accent3"/>
              </a:buClr>
              <a:buSzPts val="6000"/>
              <a:buNone/>
              <a:defRPr sz="6000">
                <a:solidFill>
                  <a:schemeClr val="accent3"/>
                </a:solidFill>
              </a:defRPr>
            </a:lvl7pPr>
            <a:lvl8pPr lvl="7" algn="ctr" rtl="0">
              <a:spcBef>
                <a:spcPts val="0"/>
              </a:spcBef>
              <a:spcAft>
                <a:spcPts val="0"/>
              </a:spcAft>
              <a:buClr>
                <a:schemeClr val="accent3"/>
              </a:buClr>
              <a:buSzPts val="6000"/>
              <a:buNone/>
              <a:defRPr sz="6000">
                <a:solidFill>
                  <a:schemeClr val="accent3"/>
                </a:solidFill>
              </a:defRPr>
            </a:lvl8pPr>
            <a:lvl9pPr lvl="8" algn="ctr" rtl="0">
              <a:spcBef>
                <a:spcPts val="0"/>
              </a:spcBef>
              <a:spcAft>
                <a:spcPts val="0"/>
              </a:spcAft>
              <a:buClr>
                <a:schemeClr val="accent3"/>
              </a:buClr>
              <a:buSzPts val="6000"/>
              <a:buNone/>
              <a:defRPr sz="6000">
                <a:solidFill>
                  <a:schemeClr val="accent3"/>
                </a:solidFill>
              </a:defRPr>
            </a:lvl9pPr>
          </a:lstStyle>
          <a:p>
            <a:r>
              <a:t>xx%</a:t>
            </a:r>
          </a:p>
        </p:txBody>
      </p:sp>
      <p:sp>
        <p:nvSpPr>
          <p:cNvPr id="98" name="Google Shape;98;p17"/>
          <p:cNvSpPr/>
          <p:nvPr/>
        </p:nvSpPr>
        <p:spPr>
          <a:xfrm rot="10800000">
            <a:off x="7092600" y="4791475"/>
            <a:ext cx="2051400" cy="3519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7"/>
          <p:cNvSpPr/>
          <p:nvPr/>
        </p:nvSpPr>
        <p:spPr>
          <a:xfrm rot="5400000">
            <a:off x="8328300" y="143125"/>
            <a:ext cx="1007700" cy="721200"/>
          </a:xfrm>
          <a:prstGeom prst="rect">
            <a:avLst/>
          </a:prstGeom>
          <a:solidFill>
            <a:schemeClr val="accent3">
              <a:alpha val="763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11"/>
        <p:cNvGrpSpPr/>
        <p:nvPr/>
      </p:nvGrpSpPr>
      <p:grpSpPr>
        <a:xfrm>
          <a:off x="0" y="0"/>
          <a:ext cx="0" cy="0"/>
          <a:chOff x="0" y="0"/>
          <a:chExt cx="0" cy="0"/>
        </a:xfrm>
      </p:grpSpPr>
      <p:sp>
        <p:nvSpPr>
          <p:cNvPr id="112" name="Google Shape;112;p20"/>
          <p:cNvSpPr/>
          <p:nvPr/>
        </p:nvSpPr>
        <p:spPr>
          <a:xfrm>
            <a:off x="0" y="1295400"/>
            <a:ext cx="3771900" cy="327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0"/>
          <p:cNvSpPr txBox="1">
            <a:spLocks noGrp="1"/>
          </p:cNvSpPr>
          <p:nvPr>
            <p:ph type="title"/>
          </p:nvPr>
        </p:nvSpPr>
        <p:spPr>
          <a:xfrm>
            <a:off x="723975" y="1597200"/>
            <a:ext cx="2286000" cy="3747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2800"/>
              <a:buNone/>
              <a:defRPr>
                <a:solidFill>
                  <a:schemeClr val="accent3"/>
                </a:solidFill>
              </a:defRPr>
            </a:lvl1pPr>
            <a:lvl2pPr lvl="1">
              <a:spcBef>
                <a:spcPts val="0"/>
              </a:spcBef>
              <a:spcAft>
                <a:spcPts val="0"/>
              </a:spcAft>
              <a:buClr>
                <a:schemeClr val="accent3"/>
              </a:buClr>
              <a:buSzPts val="2800"/>
              <a:buNone/>
              <a:defRPr>
                <a:solidFill>
                  <a:schemeClr val="accent3"/>
                </a:solidFill>
                <a:latin typeface="Quicksand"/>
                <a:ea typeface="Quicksand"/>
                <a:cs typeface="Quicksand"/>
                <a:sym typeface="Quicksand"/>
              </a:defRPr>
            </a:lvl2pPr>
            <a:lvl3pPr lvl="2">
              <a:spcBef>
                <a:spcPts val="0"/>
              </a:spcBef>
              <a:spcAft>
                <a:spcPts val="0"/>
              </a:spcAft>
              <a:buClr>
                <a:schemeClr val="accent3"/>
              </a:buClr>
              <a:buSzPts val="2800"/>
              <a:buNone/>
              <a:defRPr>
                <a:solidFill>
                  <a:schemeClr val="accent3"/>
                </a:solidFill>
                <a:latin typeface="Quicksand"/>
                <a:ea typeface="Quicksand"/>
                <a:cs typeface="Quicksand"/>
                <a:sym typeface="Quicksand"/>
              </a:defRPr>
            </a:lvl3pPr>
            <a:lvl4pPr lvl="3">
              <a:spcBef>
                <a:spcPts val="0"/>
              </a:spcBef>
              <a:spcAft>
                <a:spcPts val="0"/>
              </a:spcAft>
              <a:buClr>
                <a:schemeClr val="accent3"/>
              </a:buClr>
              <a:buSzPts val="2800"/>
              <a:buNone/>
              <a:defRPr>
                <a:solidFill>
                  <a:schemeClr val="accent3"/>
                </a:solidFill>
                <a:latin typeface="Quicksand"/>
                <a:ea typeface="Quicksand"/>
                <a:cs typeface="Quicksand"/>
                <a:sym typeface="Quicksand"/>
              </a:defRPr>
            </a:lvl4pPr>
            <a:lvl5pPr lvl="4">
              <a:spcBef>
                <a:spcPts val="0"/>
              </a:spcBef>
              <a:spcAft>
                <a:spcPts val="0"/>
              </a:spcAft>
              <a:buClr>
                <a:schemeClr val="accent3"/>
              </a:buClr>
              <a:buSzPts val="2800"/>
              <a:buNone/>
              <a:defRPr>
                <a:solidFill>
                  <a:schemeClr val="accent3"/>
                </a:solidFill>
                <a:latin typeface="Quicksand"/>
                <a:ea typeface="Quicksand"/>
                <a:cs typeface="Quicksand"/>
                <a:sym typeface="Quicksand"/>
              </a:defRPr>
            </a:lvl5pPr>
            <a:lvl6pPr lvl="5">
              <a:spcBef>
                <a:spcPts val="0"/>
              </a:spcBef>
              <a:spcAft>
                <a:spcPts val="0"/>
              </a:spcAft>
              <a:buClr>
                <a:schemeClr val="accent3"/>
              </a:buClr>
              <a:buSzPts val="2800"/>
              <a:buNone/>
              <a:defRPr>
                <a:solidFill>
                  <a:schemeClr val="accent3"/>
                </a:solidFill>
                <a:latin typeface="Quicksand"/>
                <a:ea typeface="Quicksand"/>
                <a:cs typeface="Quicksand"/>
                <a:sym typeface="Quicksand"/>
              </a:defRPr>
            </a:lvl6pPr>
            <a:lvl7pPr lvl="6">
              <a:spcBef>
                <a:spcPts val="0"/>
              </a:spcBef>
              <a:spcAft>
                <a:spcPts val="0"/>
              </a:spcAft>
              <a:buClr>
                <a:schemeClr val="accent3"/>
              </a:buClr>
              <a:buSzPts val="2800"/>
              <a:buNone/>
              <a:defRPr>
                <a:solidFill>
                  <a:schemeClr val="accent3"/>
                </a:solidFill>
                <a:latin typeface="Quicksand"/>
                <a:ea typeface="Quicksand"/>
                <a:cs typeface="Quicksand"/>
                <a:sym typeface="Quicksand"/>
              </a:defRPr>
            </a:lvl7pPr>
            <a:lvl8pPr lvl="7">
              <a:spcBef>
                <a:spcPts val="0"/>
              </a:spcBef>
              <a:spcAft>
                <a:spcPts val="0"/>
              </a:spcAft>
              <a:buClr>
                <a:schemeClr val="accent3"/>
              </a:buClr>
              <a:buSzPts val="2800"/>
              <a:buNone/>
              <a:defRPr>
                <a:solidFill>
                  <a:schemeClr val="accent3"/>
                </a:solidFill>
                <a:latin typeface="Quicksand"/>
                <a:ea typeface="Quicksand"/>
                <a:cs typeface="Quicksand"/>
                <a:sym typeface="Quicksand"/>
              </a:defRPr>
            </a:lvl8pPr>
            <a:lvl9pPr lvl="8">
              <a:spcBef>
                <a:spcPts val="0"/>
              </a:spcBef>
              <a:spcAft>
                <a:spcPts val="0"/>
              </a:spcAft>
              <a:buClr>
                <a:schemeClr val="accent3"/>
              </a:buClr>
              <a:buSzPts val="2800"/>
              <a:buNone/>
              <a:defRPr>
                <a:solidFill>
                  <a:schemeClr val="accent3"/>
                </a:solidFill>
                <a:latin typeface="Quicksand"/>
                <a:ea typeface="Quicksand"/>
                <a:cs typeface="Quicksand"/>
                <a:sym typeface="Quicksand"/>
              </a:defRPr>
            </a:lvl9pPr>
          </a:lstStyle>
          <a:p>
            <a:endParaRPr/>
          </a:p>
        </p:txBody>
      </p:sp>
      <p:sp>
        <p:nvSpPr>
          <p:cNvPr id="114" name="Google Shape;114;p20"/>
          <p:cNvSpPr txBox="1">
            <a:spLocks noGrp="1"/>
          </p:cNvSpPr>
          <p:nvPr>
            <p:ph type="body" idx="1"/>
          </p:nvPr>
        </p:nvSpPr>
        <p:spPr>
          <a:xfrm>
            <a:off x="704925" y="2225850"/>
            <a:ext cx="2705100" cy="1120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000000"/>
              </a:buClr>
              <a:buSzPts val="1400"/>
              <a:buChar char="●"/>
              <a:defRPr sz="1400">
                <a:solidFill>
                  <a:srgbClr val="000000"/>
                </a:solidFill>
              </a:defRPr>
            </a:lvl1pPr>
            <a:lvl2pPr marL="914400" lvl="1" indent="-317500">
              <a:spcBef>
                <a:spcPts val="1600"/>
              </a:spcBef>
              <a:spcAft>
                <a:spcPts val="0"/>
              </a:spcAft>
              <a:buClr>
                <a:srgbClr val="000000"/>
              </a:buClr>
              <a:buSzPts val="1400"/>
              <a:buChar char="○"/>
              <a:defRPr>
                <a:solidFill>
                  <a:srgbClr val="000000"/>
                </a:solidFill>
              </a:defRPr>
            </a:lvl2pPr>
            <a:lvl3pPr marL="1371600" lvl="2" indent="-317500">
              <a:spcBef>
                <a:spcPts val="1600"/>
              </a:spcBef>
              <a:spcAft>
                <a:spcPts val="0"/>
              </a:spcAft>
              <a:buClr>
                <a:srgbClr val="000000"/>
              </a:buClr>
              <a:buSzPts val="1400"/>
              <a:buChar char="■"/>
              <a:defRPr>
                <a:solidFill>
                  <a:srgbClr val="000000"/>
                </a:solidFill>
              </a:defRPr>
            </a:lvl3pPr>
            <a:lvl4pPr marL="1828800" lvl="3" indent="-317500">
              <a:spcBef>
                <a:spcPts val="1600"/>
              </a:spcBef>
              <a:spcAft>
                <a:spcPts val="0"/>
              </a:spcAft>
              <a:buClr>
                <a:srgbClr val="000000"/>
              </a:buClr>
              <a:buSzPts val="1400"/>
              <a:buChar char="●"/>
              <a:defRPr>
                <a:solidFill>
                  <a:srgbClr val="000000"/>
                </a:solidFill>
              </a:defRPr>
            </a:lvl4pPr>
            <a:lvl5pPr marL="2286000" lvl="4" indent="-317500">
              <a:spcBef>
                <a:spcPts val="1600"/>
              </a:spcBef>
              <a:spcAft>
                <a:spcPts val="0"/>
              </a:spcAft>
              <a:buClr>
                <a:srgbClr val="000000"/>
              </a:buClr>
              <a:buSzPts val="1400"/>
              <a:buChar char="○"/>
              <a:defRPr>
                <a:solidFill>
                  <a:srgbClr val="000000"/>
                </a:solidFill>
              </a:defRPr>
            </a:lvl5pPr>
            <a:lvl6pPr marL="2743200" lvl="5" indent="-317500">
              <a:spcBef>
                <a:spcPts val="1600"/>
              </a:spcBef>
              <a:spcAft>
                <a:spcPts val="0"/>
              </a:spcAft>
              <a:buClr>
                <a:srgbClr val="000000"/>
              </a:buClr>
              <a:buSzPts val="1400"/>
              <a:buChar char="■"/>
              <a:defRPr>
                <a:solidFill>
                  <a:srgbClr val="000000"/>
                </a:solidFill>
              </a:defRPr>
            </a:lvl6pPr>
            <a:lvl7pPr marL="3200400" lvl="6" indent="-317500">
              <a:spcBef>
                <a:spcPts val="1600"/>
              </a:spcBef>
              <a:spcAft>
                <a:spcPts val="0"/>
              </a:spcAft>
              <a:buClr>
                <a:srgbClr val="000000"/>
              </a:buClr>
              <a:buSzPts val="1400"/>
              <a:buChar char="●"/>
              <a:defRPr>
                <a:solidFill>
                  <a:srgbClr val="000000"/>
                </a:solidFill>
              </a:defRPr>
            </a:lvl7pPr>
            <a:lvl8pPr marL="3657600" lvl="7" indent="-317500">
              <a:spcBef>
                <a:spcPts val="1600"/>
              </a:spcBef>
              <a:spcAft>
                <a:spcPts val="0"/>
              </a:spcAft>
              <a:buClr>
                <a:srgbClr val="000000"/>
              </a:buClr>
              <a:buSzPts val="1400"/>
              <a:buChar char="○"/>
              <a:defRPr>
                <a:solidFill>
                  <a:srgbClr val="000000"/>
                </a:solidFill>
              </a:defRPr>
            </a:lvl8pPr>
            <a:lvl9pPr marL="4114800" lvl="8" indent="-317500">
              <a:spcBef>
                <a:spcPts val="1600"/>
              </a:spcBef>
              <a:spcAft>
                <a:spcPts val="1600"/>
              </a:spcAft>
              <a:buClr>
                <a:srgbClr val="000000"/>
              </a:buClr>
              <a:buSzPts val="1400"/>
              <a:buChar char="■"/>
              <a:defRPr>
                <a:solidFill>
                  <a:srgbClr val="000000"/>
                </a:solidFill>
              </a:defRPr>
            </a:lvl9pPr>
          </a:lstStyle>
          <a:p>
            <a:endParaRPr/>
          </a:p>
        </p:txBody>
      </p:sp>
      <p:sp>
        <p:nvSpPr>
          <p:cNvPr id="115" name="Google Shape;115;p20"/>
          <p:cNvSpPr/>
          <p:nvPr/>
        </p:nvSpPr>
        <p:spPr>
          <a:xfrm rot="5400000">
            <a:off x="2742975" y="3755250"/>
            <a:ext cx="20553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0"/>
          <p:cNvSpPr/>
          <p:nvPr/>
        </p:nvSpPr>
        <p:spPr>
          <a:xfrm rot="10800000">
            <a:off x="7092600" y="0"/>
            <a:ext cx="2051400" cy="351900"/>
          </a:xfrm>
          <a:prstGeom prst="rect">
            <a:avLst/>
          </a:prstGeom>
          <a:solidFill>
            <a:schemeClr val="accent3">
              <a:alpha val="763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7">
  <p:cSld name="CUSTOM_40">
    <p:spTree>
      <p:nvGrpSpPr>
        <p:cNvPr id="1" name="Shape 140"/>
        <p:cNvGrpSpPr/>
        <p:nvPr/>
      </p:nvGrpSpPr>
      <p:grpSpPr>
        <a:xfrm>
          <a:off x="0" y="0"/>
          <a:ext cx="0" cy="0"/>
          <a:chOff x="0" y="0"/>
          <a:chExt cx="0" cy="0"/>
        </a:xfrm>
      </p:grpSpPr>
      <p:sp>
        <p:nvSpPr>
          <p:cNvPr id="141" name="Google Shape;141;p26"/>
          <p:cNvSpPr txBox="1">
            <a:spLocks noGrp="1"/>
          </p:cNvSpPr>
          <p:nvPr>
            <p:ph type="subTitle" idx="1"/>
          </p:nvPr>
        </p:nvSpPr>
        <p:spPr>
          <a:xfrm>
            <a:off x="814425" y="2212950"/>
            <a:ext cx="4084800" cy="1289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2" name="Google Shape;142;p26"/>
          <p:cNvSpPr txBox="1">
            <a:spLocks noGrp="1"/>
          </p:cNvSpPr>
          <p:nvPr>
            <p:ph type="title"/>
          </p:nvPr>
        </p:nvSpPr>
        <p:spPr>
          <a:xfrm>
            <a:off x="814425" y="1641450"/>
            <a:ext cx="4084800" cy="571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3"/>
              </a:buClr>
              <a:buSzPts val="2800"/>
              <a:buNone/>
              <a:defRPr sz="3200">
                <a:solidFill>
                  <a:schemeClr val="accent3"/>
                </a:solidFill>
              </a:defRPr>
            </a:lvl1pPr>
            <a:lvl2pPr lvl="1" rtl="0">
              <a:spcBef>
                <a:spcPts val="0"/>
              </a:spcBef>
              <a:spcAft>
                <a:spcPts val="0"/>
              </a:spcAft>
              <a:buClr>
                <a:schemeClr val="accent3"/>
              </a:buClr>
              <a:buSzPts val="2800"/>
              <a:buNone/>
              <a:defRPr>
                <a:solidFill>
                  <a:schemeClr val="accent3"/>
                </a:solidFill>
                <a:latin typeface="Quicksand"/>
                <a:ea typeface="Quicksand"/>
                <a:cs typeface="Quicksand"/>
                <a:sym typeface="Quicksand"/>
              </a:defRPr>
            </a:lvl2pPr>
            <a:lvl3pPr lvl="2" rtl="0">
              <a:spcBef>
                <a:spcPts val="0"/>
              </a:spcBef>
              <a:spcAft>
                <a:spcPts val="0"/>
              </a:spcAft>
              <a:buClr>
                <a:schemeClr val="accent3"/>
              </a:buClr>
              <a:buSzPts val="2800"/>
              <a:buNone/>
              <a:defRPr>
                <a:solidFill>
                  <a:schemeClr val="accent3"/>
                </a:solidFill>
                <a:latin typeface="Quicksand"/>
                <a:ea typeface="Quicksand"/>
                <a:cs typeface="Quicksand"/>
                <a:sym typeface="Quicksand"/>
              </a:defRPr>
            </a:lvl3pPr>
            <a:lvl4pPr lvl="3" rtl="0">
              <a:spcBef>
                <a:spcPts val="0"/>
              </a:spcBef>
              <a:spcAft>
                <a:spcPts val="0"/>
              </a:spcAft>
              <a:buClr>
                <a:schemeClr val="accent3"/>
              </a:buClr>
              <a:buSzPts val="2800"/>
              <a:buNone/>
              <a:defRPr>
                <a:solidFill>
                  <a:schemeClr val="accent3"/>
                </a:solidFill>
                <a:latin typeface="Quicksand"/>
                <a:ea typeface="Quicksand"/>
                <a:cs typeface="Quicksand"/>
                <a:sym typeface="Quicksand"/>
              </a:defRPr>
            </a:lvl4pPr>
            <a:lvl5pPr lvl="4" rtl="0">
              <a:spcBef>
                <a:spcPts val="0"/>
              </a:spcBef>
              <a:spcAft>
                <a:spcPts val="0"/>
              </a:spcAft>
              <a:buClr>
                <a:schemeClr val="accent3"/>
              </a:buClr>
              <a:buSzPts val="2800"/>
              <a:buNone/>
              <a:defRPr>
                <a:solidFill>
                  <a:schemeClr val="accent3"/>
                </a:solidFill>
                <a:latin typeface="Quicksand"/>
                <a:ea typeface="Quicksand"/>
                <a:cs typeface="Quicksand"/>
                <a:sym typeface="Quicksand"/>
              </a:defRPr>
            </a:lvl5pPr>
            <a:lvl6pPr lvl="5" rtl="0">
              <a:spcBef>
                <a:spcPts val="0"/>
              </a:spcBef>
              <a:spcAft>
                <a:spcPts val="0"/>
              </a:spcAft>
              <a:buClr>
                <a:schemeClr val="accent3"/>
              </a:buClr>
              <a:buSzPts val="2800"/>
              <a:buNone/>
              <a:defRPr>
                <a:solidFill>
                  <a:schemeClr val="accent3"/>
                </a:solidFill>
                <a:latin typeface="Quicksand"/>
                <a:ea typeface="Quicksand"/>
                <a:cs typeface="Quicksand"/>
                <a:sym typeface="Quicksand"/>
              </a:defRPr>
            </a:lvl6pPr>
            <a:lvl7pPr lvl="6" rtl="0">
              <a:spcBef>
                <a:spcPts val="0"/>
              </a:spcBef>
              <a:spcAft>
                <a:spcPts val="0"/>
              </a:spcAft>
              <a:buClr>
                <a:schemeClr val="accent3"/>
              </a:buClr>
              <a:buSzPts val="2800"/>
              <a:buNone/>
              <a:defRPr>
                <a:solidFill>
                  <a:schemeClr val="accent3"/>
                </a:solidFill>
                <a:latin typeface="Quicksand"/>
                <a:ea typeface="Quicksand"/>
                <a:cs typeface="Quicksand"/>
                <a:sym typeface="Quicksand"/>
              </a:defRPr>
            </a:lvl7pPr>
            <a:lvl8pPr lvl="7" rtl="0">
              <a:spcBef>
                <a:spcPts val="0"/>
              </a:spcBef>
              <a:spcAft>
                <a:spcPts val="0"/>
              </a:spcAft>
              <a:buClr>
                <a:schemeClr val="accent3"/>
              </a:buClr>
              <a:buSzPts val="2800"/>
              <a:buNone/>
              <a:defRPr>
                <a:solidFill>
                  <a:schemeClr val="accent3"/>
                </a:solidFill>
                <a:latin typeface="Quicksand"/>
                <a:ea typeface="Quicksand"/>
                <a:cs typeface="Quicksand"/>
                <a:sym typeface="Quicksand"/>
              </a:defRPr>
            </a:lvl8pPr>
            <a:lvl9pPr lvl="8" rtl="0">
              <a:spcBef>
                <a:spcPts val="0"/>
              </a:spcBef>
              <a:spcAft>
                <a:spcPts val="0"/>
              </a:spcAft>
              <a:buClr>
                <a:schemeClr val="accent3"/>
              </a:buClr>
              <a:buSzPts val="2800"/>
              <a:buNone/>
              <a:defRPr>
                <a:solidFill>
                  <a:schemeClr val="accent3"/>
                </a:solidFill>
                <a:latin typeface="Quicksand"/>
                <a:ea typeface="Quicksand"/>
                <a:cs typeface="Quicksand"/>
                <a:sym typeface="Quicksand"/>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9">
  <p:cSld name="CUSTOM_44">
    <p:spTree>
      <p:nvGrpSpPr>
        <p:cNvPr id="1" name="Shape 147"/>
        <p:cNvGrpSpPr/>
        <p:nvPr/>
      </p:nvGrpSpPr>
      <p:grpSpPr>
        <a:xfrm>
          <a:off x="0" y="0"/>
          <a:ext cx="0" cy="0"/>
          <a:chOff x="0" y="0"/>
          <a:chExt cx="0" cy="0"/>
        </a:xfrm>
      </p:grpSpPr>
      <p:sp>
        <p:nvSpPr>
          <p:cNvPr id="148" name="Google Shape;148;p28"/>
          <p:cNvSpPr txBox="1">
            <a:spLocks noGrp="1"/>
          </p:cNvSpPr>
          <p:nvPr>
            <p:ph type="body" idx="1"/>
          </p:nvPr>
        </p:nvSpPr>
        <p:spPr>
          <a:xfrm>
            <a:off x="721950" y="1662150"/>
            <a:ext cx="4180200" cy="24036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149" name="Google Shape;149;p28"/>
          <p:cNvSpPr txBox="1">
            <a:spLocks noGrp="1"/>
          </p:cNvSpPr>
          <p:nvPr>
            <p:ph type="title"/>
          </p:nvPr>
        </p:nvSpPr>
        <p:spPr>
          <a:xfrm>
            <a:off x="725925" y="1077750"/>
            <a:ext cx="4180200" cy="584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800"/>
              <a:buNone/>
              <a:defRPr>
                <a:solidFill>
                  <a:schemeClr val="accent3"/>
                </a:solidFill>
              </a:defRPr>
            </a:lvl1pPr>
            <a:lvl2pPr lvl="1" rtl="0">
              <a:spcBef>
                <a:spcPts val="0"/>
              </a:spcBef>
              <a:spcAft>
                <a:spcPts val="0"/>
              </a:spcAft>
              <a:buClr>
                <a:schemeClr val="accent3"/>
              </a:buClr>
              <a:buSzPts val="2800"/>
              <a:buNone/>
              <a:defRPr>
                <a:solidFill>
                  <a:schemeClr val="accent3"/>
                </a:solidFill>
              </a:defRPr>
            </a:lvl2pPr>
            <a:lvl3pPr lvl="2" rtl="0">
              <a:spcBef>
                <a:spcPts val="0"/>
              </a:spcBef>
              <a:spcAft>
                <a:spcPts val="0"/>
              </a:spcAft>
              <a:buClr>
                <a:schemeClr val="accent3"/>
              </a:buClr>
              <a:buSzPts val="2800"/>
              <a:buNone/>
              <a:defRPr>
                <a:solidFill>
                  <a:schemeClr val="accent3"/>
                </a:solidFill>
              </a:defRPr>
            </a:lvl3pPr>
            <a:lvl4pPr lvl="3" rtl="0">
              <a:spcBef>
                <a:spcPts val="0"/>
              </a:spcBef>
              <a:spcAft>
                <a:spcPts val="0"/>
              </a:spcAft>
              <a:buClr>
                <a:schemeClr val="accent3"/>
              </a:buClr>
              <a:buSzPts val="2800"/>
              <a:buNone/>
              <a:defRPr>
                <a:solidFill>
                  <a:schemeClr val="accent3"/>
                </a:solidFill>
              </a:defRPr>
            </a:lvl4pPr>
            <a:lvl5pPr lvl="4" rtl="0">
              <a:spcBef>
                <a:spcPts val="0"/>
              </a:spcBef>
              <a:spcAft>
                <a:spcPts val="0"/>
              </a:spcAft>
              <a:buClr>
                <a:schemeClr val="accent3"/>
              </a:buClr>
              <a:buSzPts val="2800"/>
              <a:buNone/>
              <a:defRPr>
                <a:solidFill>
                  <a:schemeClr val="accent3"/>
                </a:solidFill>
              </a:defRPr>
            </a:lvl5pPr>
            <a:lvl6pPr lvl="5" rtl="0">
              <a:spcBef>
                <a:spcPts val="0"/>
              </a:spcBef>
              <a:spcAft>
                <a:spcPts val="0"/>
              </a:spcAft>
              <a:buClr>
                <a:schemeClr val="accent3"/>
              </a:buClr>
              <a:buSzPts val="2800"/>
              <a:buNone/>
              <a:defRPr>
                <a:solidFill>
                  <a:schemeClr val="accent3"/>
                </a:solidFill>
              </a:defRPr>
            </a:lvl6pPr>
            <a:lvl7pPr lvl="6" rtl="0">
              <a:spcBef>
                <a:spcPts val="0"/>
              </a:spcBef>
              <a:spcAft>
                <a:spcPts val="0"/>
              </a:spcAft>
              <a:buClr>
                <a:schemeClr val="accent3"/>
              </a:buClr>
              <a:buSzPts val="2800"/>
              <a:buNone/>
              <a:defRPr>
                <a:solidFill>
                  <a:schemeClr val="accent3"/>
                </a:solidFill>
              </a:defRPr>
            </a:lvl7pPr>
            <a:lvl8pPr lvl="7" rtl="0">
              <a:spcBef>
                <a:spcPts val="0"/>
              </a:spcBef>
              <a:spcAft>
                <a:spcPts val="0"/>
              </a:spcAft>
              <a:buClr>
                <a:schemeClr val="accent3"/>
              </a:buClr>
              <a:buSzPts val="2800"/>
              <a:buNone/>
              <a:defRPr>
                <a:solidFill>
                  <a:schemeClr val="accent3"/>
                </a:solidFill>
              </a:defRPr>
            </a:lvl8pPr>
            <a:lvl9pPr lvl="8" rtl="0">
              <a:spcBef>
                <a:spcPts val="0"/>
              </a:spcBef>
              <a:spcAft>
                <a:spcPts val="0"/>
              </a:spcAft>
              <a:buClr>
                <a:schemeClr val="accent3"/>
              </a:buClr>
              <a:buSzPts val="2800"/>
              <a:buNone/>
              <a:defRPr>
                <a:solidFill>
                  <a:schemeClr val="accent3"/>
                </a:solidFill>
              </a:defRPr>
            </a:lvl9pPr>
          </a:lstStyle>
          <a:p>
            <a:endParaRPr/>
          </a:p>
        </p:txBody>
      </p:sp>
      <p:sp>
        <p:nvSpPr>
          <p:cNvPr id="150" name="Google Shape;150;p28"/>
          <p:cNvSpPr/>
          <p:nvPr/>
        </p:nvSpPr>
        <p:spPr>
          <a:xfrm rot="10800000">
            <a:off x="2257425" y="4422300"/>
            <a:ext cx="30237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151"/>
        <p:cNvGrpSpPr/>
        <p:nvPr/>
      </p:nvGrpSpPr>
      <p:grpSpPr>
        <a:xfrm>
          <a:off x="0" y="0"/>
          <a:ext cx="0" cy="0"/>
          <a:chOff x="0" y="0"/>
          <a:chExt cx="0" cy="0"/>
        </a:xfrm>
      </p:grpSpPr>
      <p:sp>
        <p:nvSpPr>
          <p:cNvPr id="152" name="Google Shape;152;p29"/>
          <p:cNvSpPr txBox="1">
            <a:spLocks noGrp="1"/>
          </p:cNvSpPr>
          <p:nvPr>
            <p:ph type="title"/>
          </p:nvPr>
        </p:nvSpPr>
        <p:spPr>
          <a:xfrm>
            <a:off x="723975" y="361950"/>
            <a:ext cx="8520600" cy="584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800"/>
              <a:buNone/>
              <a:defRPr>
                <a:solidFill>
                  <a:schemeClr val="accent3"/>
                </a:solidFill>
              </a:defRPr>
            </a:lvl1pPr>
            <a:lvl2pPr lvl="1" rtl="0">
              <a:spcBef>
                <a:spcPts val="0"/>
              </a:spcBef>
              <a:spcAft>
                <a:spcPts val="0"/>
              </a:spcAft>
              <a:buClr>
                <a:schemeClr val="accent3"/>
              </a:buClr>
              <a:buSzPts val="2800"/>
              <a:buNone/>
              <a:defRPr>
                <a:solidFill>
                  <a:schemeClr val="accent3"/>
                </a:solidFill>
              </a:defRPr>
            </a:lvl2pPr>
            <a:lvl3pPr lvl="2" rtl="0">
              <a:spcBef>
                <a:spcPts val="0"/>
              </a:spcBef>
              <a:spcAft>
                <a:spcPts val="0"/>
              </a:spcAft>
              <a:buClr>
                <a:schemeClr val="accent3"/>
              </a:buClr>
              <a:buSzPts val="2800"/>
              <a:buNone/>
              <a:defRPr>
                <a:solidFill>
                  <a:schemeClr val="accent3"/>
                </a:solidFill>
              </a:defRPr>
            </a:lvl3pPr>
            <a:lvl4pPr lvl="3" rtl="0">
              <a:spcBef>
                <a:spcPts val="0"/>
              </a:spcBef>
              <a:spcAft>
                <a:spcPts val="0"/>
              </a:spcAft>
              <a:buClr>
                <a:schemeClr val="accent3"/>
              </a:buClr>
              <a:buSzPts val="2800"/>
              <a:buNone/>
              <a:defRPr>
                <a:solidFill>
                  <a:schemeClr val="accent3"/>
                </a:solidFill>
              </a:defRPr>
            </a:lvl4pPr>
            <a:lvl5pPr lvl="4" rtl="0">
              <a:spcBef>
                <a:spcPts val="0"/>
              </a:spcBef>
              <a:spcAft>
                <a:spcPts val="0"/>
              </a:spcAft>
              <a:buClr>
                <a:schemeClr val="accent3"/>
              </a:buClr>
              <a:buSzPts val="2800"/>
              <a:buNone/>
              <a:defRPr>
                <a:solidFill>
                  <a:schemeClr val="accent3"/>
                </a:solidFill>
              </a:defRPr>
            </a:lvl5pPr>
            <a:lvl6pPr lvl="5" rtl="0">
              <a:spcBef>
                <a:spcPts val="0"/>
              </a:spcBef>
              <a:spcAft>
                <a:spcPts val="0"/>
              </a:spcAft>
              <a:buClr>
                <a:schemeClr val="accent3"/>
              </a:buClr>
              <a:buSzPts val="2800"/>
              <a:buNone/>
              <a:defRPr>
                <a:solidFill>
                  <a:schemeClr val="accent3"/>
                </a:solidFill>
              </a:defRPr>
            </a:lvl6pPr>
            <a:lvl7pPr lvl="6" rtl="0">
              <a:spcBef>
                <a:spcPts val="0"/>
              </a:spcBef>
              <a:spcAft>
                <a:spcPts val="0"/>
              </a:spcAft>
              <a:buClr>
                <a:schemeClr val="accent3"/>
              </a:buClr>
              <a:buSzPts val="2800"/>
              <a:buNone/>
              <a:defRPr>
                <a:solidFill>
                  <a:schemeClr val="accent3"/>
                </a:solidFill>
              </a:defRPr>
            </a:lvl7pPr>
            <a:lvl8pPr lvl="7" rtl="0">
              <a:spcBef>
                <a:spcPts val="0"/>
              </a:spcBef>
              <a:spcAft>
                <a:spcPts val="0"/>
              </a:spcAft>
              <a:buClr>
                <a:schemeClr val="accent3"/>
              </a:buClr>
              <a:buSzPts val="2800"/>
              <a:buNone/>
              <a:defRPr>
                <a:solidFill>
                  <a:schemeClr val="accent3"/>
                </a:solidFill>
              </a:defRPr>
            </a:lvl8pPr>
            <a:lvl9pPr lvl="8" rtl="0">
              <a:spcBef>
                <a:spcPts val="0"/>
              </a:spcBef>
              <a:spcAft>
                <a:spcPts val="0"/>
              </a:spcAft>
              <a:buClr>
                <a:schemeClr val="accent3"/>
              </a:buClr>
              <a:buSzPts val="2800"/>
              <a:buNone/>
              <a:defRPr>
                <a:solidFill>
                  <a:schemeClr val="accent3"/>
                </a:solidFill>
              </a:defRPr>
            </a:lvl9pPr>
          </a:lstStyle>
          <a:p>
            <a:endParaRPr/>
          </a:p>
        </p:txBody>
      </p:sp>
      <p:sp>
        <p:nvSpPr>
          <p:cNvPr id="153" name="Google Shape;153;p29"/>
          <p:cNvSpPr txBox="1">
            <a:spLocks noGrp="1"/>
          </p:cNvSpPr>
          <p:nvPr>
            <p:ph type="title" idx="2" hasCustomPrompt="1"/>
          </p:nvPr>
        </p:nvSpPr>
        <p:spPr>
          <a:xfrm>
            <a:off x="723975" y="1471400"/>
            <a:ext cx="1136400" cy="687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5"/>
              </a:buClr>
              <a:buSzPts val="6000"/>
              <a:buNone/>
              <a:defRPr sz="6000">
                <a:solidFill>
                  <a:schemeClr val="accent5"/>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54" name="Google Shape;154;p29"/>
          <p:cNvSpPr txBox="1">
            <a:spLocks noGrp="1"/>
          </p:cNvSpPr>
          <p:nvPr>
            <p:ph type="title" idx="3"/>
          </p:nvPr>
        </p:nvSpPr>
        <p:spPr>
          <a:xfrm>
            <a:off x="1741350" y="1137900"/>
            <a:ext cx="27153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1800"/>
              <a:buNone/>
              <a:defRPr sz="2100">
                <a:solidFill>
                  <a:schemeClr val="accent3"/>
                </a:solidFill>
              </a:defRPr>
            </a:lvl1pPr>
            <a:lvl2pPr lvl="1" rtl="0">
              <a:spcBef>
                <a:spcPts val="0"/>
              </a:spcBef>
              <a:spcAft>
                <a:spcPts val="0"/>
              </a:spcAft>
              <a:buClr>
                <a:schemeClr val="accent3"/>
              </a:buClr>
              <a:buSzPts val="1800"/>
              <a:buNone/>
              <a:defRPr sz="1800">
                <a:solidFill>
                  <a:schemeClr val="accent3"/>
                </a:solidFill>
              </a:defRPr>
            </a:lvl2pPr>
            <a:lvl3pPr lvl="2" rtl="0">
              <a:spcBef>
                <a:spcPts val="0"/>
              </a:spcBef>
              <a:spcAft>
                <a:spcPts val="0"/>
              </a:spcAft>
              <a:buClr>
                <a:schemeClr val="accent3"/>
              </a:buClr>
              <a:buSzPts val="1800"/>
              <a:buNone/>
              <a:defRPr sz="1800">
                <a:solidFill>
                  <a:schemeClr val="accent3"/>
                </a:solidFill>
              </a:defRPr>
            </a:lvl3pPr>
            <a:lvl4pPr lvl="3" rtl="0">
              <a:spcBef>
                <a:spcPts val="0"/>
              </a:spcBef>
              <a:spcAft>
                <a:spcPts val="0"/>
              </a:spcAft>
              <a:buClr>
                <a:schemeClr val="accent3"/>
              </a:buClr>
              <a:buSzPts val="1800"/>
              <a:buNone/>
              <a:defRPr sz="1800">
                <a:solidFill>
                  <a:schemeClr val="accent3"/>
                </a:solidFill>
              </a:defRPr>
            </a:lvl4pPr>
            <a:lvl5pPr lvl="4" rtl="0">
              <a:spcBef>
                <a:spcPts val="0"/>
              </a:spcBef>
              <a:spcAft>
                <a:spcPts val="0"/>
              </a:spcAft>
              <a:buClr>
                <a:schemeClr val="accent3"/>
              </a:buClr>
              <a:buSzPts val="1800"/>
              <a:buNone/>
              <a:defRPr sz="1800">
                <a:solidFill>
                  <a:schemeClr val="accent3"/>
                </a:solidFill>
              </a:defRPr>
            </a:lvl5pPr>
            <a:lvl6pPr lvl="5" rtl="0">
              <a:spcBef>
                <a:spcPts val="0"/>
              </a:spcBef>
              <a:spcAft>
                <a:spcPts val="0"/>
              </a:spcAft>
              <a:buClr>
                <a:schemeClr val="accent3"/>
              </a:buClr>
              <a:buSzPts val="1800"/>
              <a:buNone/>
              <a:defRPr sz="1800">
                <a:solidFill>
                  <a:schemeClr val="accent3"/>
                </a:solidFill>
              </a:defRPr>
            </a:lvl6pPr>
            <a:lvl7pPr lvl="6" rtl="0">
              <a:spcBef>
                <a:spcPts val="0"/>
              </a:spcBef>
              <a:spcAft>
                <a:spcPts val="0"/>
              </a:spcAft>
              <a:buClr>
                <a:schemeClr val="accent3"/>
              </a:buClr>
              <a:buSzPts val="1800"/>
              <a:buNone/>
              <a:defRPr sz="1800">
                <a:solidFill>
                  <a:schemeClr val="accent3"/>
                </a:solidFill>
              </a:defRPr>
            </a:lvl7pPr>
            <a:lvl8pPr lvl="7" rtl="0">
              <a:spcBef>
                <a:spcPts val="0"/>
              </a:spcBef>
              <a:spcAft>
                <a:spcPts val="0"/>
              </a:spcAft>
              <a:buClr>
                <a:schemeClr val="accent3"/>
              </a:buClr>
              <a:buSzPts val="1800"/>
              <a:buNone/>
              <a:defRPr sz="1800">
                <a:solidFill>
                  <a:schemeClr val="accent3"/>
                </a:solidFill>
              </a:defRPr>
            </a:lvl8pPr>
            <a:lvl9pPr lvl="8" rtl="0">
              <a:spcBef>
                <a:spcPts val="0"/>
              </a:spcBef>
              <a:spcAft>
                <a:spcPts val="0"/>
              </a:spcAft>
              <a:buClr>
                <a:schemeClr val="accent3"/>
              </a:buClr>
              <a:buSzPts val="1800"/>
              <a:buNone/>
              <a:defRPr sz="1800">
                <a:solidFill>
                  <a:schemeClr val="accent3"/>
                </a:solidFill>
              </a:defRPr>
            </a:lvl9pPr>
          </a:lstStyle>
          <a:p>
            <a:endParaRPr/>
          </a:p>
        </p:txBody>
      </p:sp>
      <p:sp>
        <p:nvSpPr>
          <p:cNvPr id="155" name="Google Shape;155;p29"/>
          <p:cNvSpPr txBox="1">
            <a:spLocks noGrp="1"/>
          </p:cNvSpPr>
          <p:nvPr>
            <p:ph type="title" idx="4"/>
          </p:nvPr>
        </p:nvSpPr>
        <p:spPr>
          <a:xfrm>
            <a:off x="1741350" y="1522850"/>
            <a:ext cx="2472000" cy="58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Montserrat"/>
              <a:buNone/>
              <a:defRPr sz="1400" b="0">
                <a:latin typeface="Montserrat"/>
                <a:ea typeface="Montserrat"/>
                <a:cs typeface="Montserrat"/>
                <a:sym typeface="Montserrat"/>
              </a:defRPr>
            </a:lvl1pPr>
            <a:lvl2pPr lvl="1" rtl="0">
              <a:spcBef>
                <a:spcPts val="0"/>
              </a:spcBef>
              <a:spcAft>
                <a:spcPts val="0"/>
              </a:spcAft>
              <a:buSzPts val="1400"/>
              <a:buFont typeface="Montserrat"/>
              <a:buNone/>
              <a:defRPr sz="1400">
                <a:latin typeface="Montserrat"/>
                <a:ea typeface="Montserrat"/>
                <a:cs typeface="Montserrat"/>
                <a:sym typeface="Montserrat"/>
              </a:defRPr>
            </a:lvl2pPr>
            <a:lvl3pPr lvl="2" rtl="0">
              <a:spcBef>
                <a:spcPts val="0"/>
              </a:spcBef>
              <a:spcAft>
                <a:spcPts val="0"/>
              </a:spcAft>
              <a:buSzPts val="1400"/>
              <a:buFont typeface="Montserrat"/>
              <a:buNone/>
              <a:defRPr sz="1400">
                <a:latin typeface="Montserrat"/>
                <a:ea typeface="Montserrat"/>
                <a:cs typeface="Montserrat"/>
                <a:sym typeface="Montserrat"/>
              </a:defRPr>
            </a:lvl3pPr>
            <a:lvl4pPr lvl="3" rtl="0">
              <a:spcBef>
                <a:spcPts val="0"/>
              </a:spcBef>
              <a:spcAft>
                <a:spcPts val="0"/>
              </a:spcAft>
              <a:buSzPts val="1400"/>
              <a:buFont typeface="Montserrat"/>
              <a:buNone/>
              <a:defRPr sz="1400">
                <a:latin typeface="Montserrat"/>
                <a:ea typeface="Montserrat"/>
                <a:cs typeface="Montserrat"/>
                <a:sym typeface="Montserrat"/>
              </a:defRPr>
            </a:lvl4pPr>
            <a:lvl5pPr lvl="4" rtl="0">
              <a:spcBef>
                <a:spcPts val="0"/>
              </a:spcBef>
              <a:spcAft>
                <a:spcPts val="0"/>
              </a:spcAft>
              <a:buSzPts val="1400"/>
              <a:buFont typeface="Montserrat"/>
              <a:buNone/>
              <a:defRPr sz="1400">
                <a:latin typeface="Montserrat"/>
                <a:ea typeface="Montserrat"/>
                <a:cs typeface="Montserrat"/>
                <a:sym typeface="Montserrat"/>
              </a:defRPr>
            </a:lvl5pPr>
            <a:lvl6pPr lvl="5" rtl="0">
              <a:spcBef>
                <a:spcPts val="0"/>
              </a:spcBef>
              <a:spcAft>
                <a:spcPts val="0"/>
              </a:spcAft>
              <a:buSzPts val="1400"/>
              <a:buFont typeface="Montserrat"/>
              <a:buNone/>
              <a:defRPr sz="1400">
                <a:latin typeface="Montserrat"/>
                <a:ea typeface="Montserrat"/>
                <a:cs typeface="Montserrat"/>
                <a:sym typeface="Montserrat"/>
              </a:defRPr>
            </a:lvl6pPr>
            <a:lvl7pPr lvl="6" rtl="0">
              <a:spcBef>
                <a:spcPts val="0"/>
              </a:spcBef>
              <a:spcAft>
                <a:spcPts val="0"/>
              </a:spcAft>
              <a:buSzPts val="1400"/>
              <a:buFont typeface="Montserrat"/>
              <a:buNone/>
              <a:defRPr sz="1400">
                <a:latin typeface="Montserrat"/>
                <a:ea typeface="Montserrat"/>
                <a:cs typeface="Montserrat"/>
                <a:sym typeface="Montserrat"/>
              </a:defRPr>
            </a:lvl7pPr>
            <a:lvl8pPr lvl="7" rtl="0">
              <a:spcBef>
                <a:spcPts val="0"/>
              </a:spcBef>
              <a:spcAft>
                <a:spcPts val="0"/>
              </a:spcAft>
              <a:buSzPts val="1400"/>
              <a:buFont typeface="Montserrat"/>
              <a:buNone/>
              <a:defRPr sz="1400">
                <a:latin typeface="Montserrat"/>
                <a:ea typeface="Montserrat"/>
                <a:cs typeface="Montserrat"/>
                <a:sym typeface="Montserrat"/>
              </a:defRPr>
            </a:lvl8pPr>
            <a:lvl9pPr lvl="8" rtl="0">
              <a:spcBef>
                <a:spcPts val="0"/>
              </a:spcBef>
              <a:spcAft>
                <a:spcPts val="0"/>
              </a:spcAft>
              <a:buSzPts val="1400"/>
              <a:buFont typeface="Montserrat"/>
              <a:buNone/>
              <a:defRPr sz="1400">
                <a:latin typeface="Montserrat"/>
                <a:ea typeface="Montserrat"/>
                <a:cs typeface="Montserrat"/>
                <a:sym typeface="Montserrat"/>
              </a:defRPr>
            </a:lvl9pPr>
          </a:lstStyle>
          <a:p>
            <a:endParaRPr/>
          </a:p>
        </p:txBody>
      </p:sp>
      <p:sp>
        <p:nvSpPr>
          <p:cNvPr id="156" name="Google Shape;156;p29"/>
          <p:cNvSpPr txBox="1">
            <a:spLocks noGrp="1"/>
          </p:cNvSpPr>
          <p:nvPr>
            <p:ph type="title" idx="5" hasCustomPrompt="1"/>
          </p:nvPr>
        </p:nvSpPr>
        <p:spPr>
          <a:xfrm>
            <a:off x="723975" y="2698375"/>
            <a:ext cx="1136400" cy="687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5"/>
              </a:buClr>
              <a:buSzPts val="6000"/>
              <a:buNone/>
              <a:defRPr sz="6000">
                <a:solidFill>
                  <a:schemeClr val="accent5"/>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57" name="Google Shape;157;p29"/>
          <p:cNvSpPr txBox="1">
            <a:spLocks noGrp="1"/>
          </p:cNvSpPr>
          <p:nvPr>
            <p:ph type="title" idx="6"/>
          </p:nvPr>
        </p:nvSpPr>
        <p:spPr>
          <a:xfrm>
            <a:off x="1741350" y="2364875"/>
            <a:ext cx="27153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1800"/>
              <a:buNone/>
              <a:defRPr sz="2100">
                <a:solidFill>
                  <a:schemeClr val="accent3"/>
                </a:solidFill>
              </a:defRPr>
            </a:lvl1pPr>
            <a:lvl2pPr lvl="1" rtl="0">
              <a:spcBef>
                <a:spcPts val="0"/>
              </a:spcBef>
              <a:spcAft>
                <a:spcPts val="0"/>
              </a:spcAft>
              <a:buClr>
                <a:schemeClr val="accent3"/>
              </a:buClr>
              <a:buSzPts val="1800"/>
              <a:buNone/>
              <a:defRPr sz="1800">
                <a:solidFill>
                  <a:schemeClr val="accent3"/>
                </a:solidFill>
              </a:defRPr>
            </a:lvl2pPr>
            <a:lvl3pPr lvl="2" rtl="0">
              <a:spcBef>
                <a:spcPts val="0"/>
              </a:spcBef>
              <a:spcAft>
                <a:spcPts val="0"/>
              </a:spcAft>
              <a:buClr>
                <a:schemeClr val="accent3"/>
              </a:buClr>
              <a:buSzPts val="1800"/>
              <a:buNone/>
              <a:defRPr sz="1800">
                <a:solidFill>
                  <a:schemeClr val="accent3"/>
                </a:solidFill>
              </a:defRPr>
            </a:lvl3pPr>
            <a:lvl4pPr lvl="3" rtl="0">
              <a:spcBef>
                <a:spcPts val="0"/>
              </a:spcBef>
              <a:spcAft>
                <a:spcPts val="0"/>
              </a:spcAft>
              <a:buClr>
                <a:schemeClr val="accent3"/>
              </a:buClr>
              <a:buSzPts val="1800"/>
              <a:buNone/>
              <a:defRPr sz="1800">
                <a:solidFill>
                  <a:schemeClr val="accent3"/>
                </a:solidFill>
              </a:defRPr>
            </a:lvl4pPr>
            <a:lvl5pPr lvl="4" rtl="0">
              <a:spcBef>
                <a:spcPts val="0"/>
              </a:spcBef>
              <a:spcAft>
                <a:spcPts val="0"/>
              </a:spcAft>
              <a:buClr>
                <a:schemeClr val="accent3"/>
              </a:buClr>
              <a:buSzPts val="1800"/>
              <a:buNone/>
              <a:defRPr sz="1800">
                <a:solidFill>
                  <a:schemeClr val="accent3"/>
                </a:solidFill>
              </a:defRPr>
            </a:lvl5pPr>
            <a:lvl6pPr lvl="5" rtl="0">
              <a:spcBef>
                <a:spcPts val="0"/>
              </a:spcBef>
              <a:spcAft>
                <a:spcPts val="0"/>
              </a:spcAft>
              <a:buClr>
                <a:schemeClr val="accent3"/>
              </a:buClr>
              <a:buSzPts val="1800"/>
              <a:buNone/>
              <a:defRPr sz="1800">
                <a:solidFill>
                  <a:schemeClr val="accent3"/>
                </a:solidFill>
              </a:defRPr>
            </a:lvl6pPr>
            <a:lvl7pPr lvl="6" rtl="0">
              <a:spcBef>
                <a:spcPts val="0"/>
              </a:spcBef>
              <a:spcAft>
                <a:spcPts val="0"/>
              </a:spcAft>
              <a:buClr>
                <a:schemeClr val="accent3"/>
              </a:buClr>
              <a:buSzPts val="1800"/>
              <a:buNone/>
              <a:defRPr sz="1800">
                <a:solidFill>
                  <a:schemeClr val="accent3"/>
                </a:solidFill>
              </a:defRPr>
            </a:lvl7pPr>
            <a:lvl8pPr lvl="7" rtl="0">
              <a:spcBef>
                <a:spcPts val="0"/>
              </a:spcBef>
              <a:spcAft>
                <a:spcPts val="0"/>
              </a:spcAft>
              <a:buClr>
                <a:schemeClr val="accent3"/>
              </a:buClr>
              <a:buSzPts val="1800"/>
              <a:buNone/>
              <a:defRPr sz="1800">
                <a:solidFill>
                  <a:schemeClr val="accent3"/>
                </a:solidFill>
              </a:defRPr>
            </a:lvl8pPr>
            <a:lvl9pPr lvl="8" rtl="0">
              <a:spcBef>
                <a:spcPts val="0"/>
              </a:spcBef>
              <a:spcAft>
                <a:spcPts val="0"/>
              </a:spcAft>
              <a:buClr>
                <a:schemeClr val="accent3"/>
              </a:buClr>
              <a:buSzPts val="1800"/>
              <a:buNone/>
              <a:defRPr sz="1800">
                <a:solidFill>
                  <a:schemeClr val="accent3"/>
                </a:solidFill>
              </a:defRPr>
            </a:lvl9pPr>
          </a:lstStyle>
          <a:p>
            <a:endParaRPr/>
          </a:p>
        </p:txBody>
      </p:sp>
      <p:sp>
        <p:nvSpPr>
          <p:cNvPr id="158" name="Google Shape;158;p29"/>
          <p:cNvSpPr txBox="1">
            <a:spLocks noGrp="1"/>
          </p:cNvSpPr>
          <p:nvPr>
            <p:ph type="title" idx="7"/>
          </p:nvPr>
        </p:nvSpPr>
        <p:spPr>
          <a:xfrm>
            <a:off x="1741350" y="2749825"/>
            <a:ext cx="2472000" cy="58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Montserrat"/>
              <a:buNone/>
              <a:defRPr sz="1400" b="0">
                <a:latin typeface="Montserrat"/>
                <a:ea typeface="Montserrat"/>
                <a:cs typeface="Montserrat"/>
                <a:sym typeface="Montserrat"/>
              </a:defRPr>
            </a:lvl1pPr>
            <a:lvl2pPr lvl="1" rtl="0">
              <a:spcBef>
                <a:spcPts val="0"/>
              </a:spcBef>
              <a:spcAft>
                <a:spcPts val="0"/>
              </a:spcAft>
              <a:buSzPts val="1400"/>
              <a:buFont typeface="Montserrat"/>
              <a:buNone/>
              <a:defRPr sz="1400">
                <a:latin typeface="Montserrat"/>
                <a:ea typeface="Montserrat"/>
                <a:cs typeface="Montserrat"/>
                <a:sym typeface="Montserrat"/>
              </a:defRPr>
            </a:lvl2pPr>
            <a:lvl3pPr lvl="2" rtl="0">
              <a:spcBef>
                <a:spcPts val="0"/>
              </a:spcBef>
              <a:spcAft>
                <a:spcPts val="0"/>
              </a:spcAft>
              <a:buSzPts val="1400"/>
              <a:buFont typeface="Montserrat"/>
              <a:buNone/>
              <a:defRPr sz="1400">
                <a:latin typeface="Montserrat"/>
                <a:ea typeface="Montserrat"/>
                <a:cs typeface="Montserrat"/>
                <a:sym typeface="Montserrat"/>
              </a:defRPr>
            </a:lvl3pPr>
            <a:lvl4pPr lvl="3" rtl="0">
              <a:spcBef>
                <a:spcPts val="0"/>
              </a:spcBef>
              <a:spcAft>
                <a:spcPts val="0"/>
              </a:spcAft>
              <a:buSzPts val="1400"/>
              <a:buFont typeface="Montserrat"/>
              <a:buNone/>
              <a:defRPr sz="1400">
                <a:latin typeface="Montserrat"/>
                <a:ea typeface="Montserrat"/>
                <a:cs typeface="Montserrat"/>
                <a:sym typeface="Montserrat"/>
              </a:defRPr>
            </a:lvl4pPr>
            <a:lvl5pPr lvl="4" rtl="0">
              <a:spcBef>
                <a:spcPts val="0"/>
              </a:spcBef>
              <a:spcAft>
                <a:spcPts val="0"/>
              </a:spcAft>
              <a:buSzPts val="1400"/>
              <a:buFont typeface="Montserrat"/>
              <a:buNone/>
              <a:defRPr sz="1400">
                <a:latin typeface="Montserrat"/>
                <a:ea typeface="Montserrat"/>
                <a:cs typeface="Montserrat"/>
                <a:sym typeface="Montserrat"/>
              </a:defRPr>
            </a:lvl5pPr>
            <a:lvl6pPr lvl="5" rtl="0">
              <a:spcBef>
                <a:spcPts val="0"/>
              </a:spcBef>
              <a:spcAft>
                <a:spcPts val="0"/>
              </a:spcAft>
              <a:buSzPts val="1400"/>
              <a:buFont typeface="Montserrat"/>
              <a:buNone/>
              <a:defRPr sz="1400">
                <a:latin typeface="Montserrat"/>
                <a:ea typeface="Montserrat"/>
                <a:cs typeface="Montserrat"/>
                <a:sym typeface="Montserrat"/>
              </a:defRPr>
            </a:lvl6pPr>
            <a:lvl7pPr lvl="6" rtl="0">
              <a:spcBef>
                <a:spcPts val="0"/>
              </a:spcBef>
              <a:spcAft>
                <a:spcPts val="0"/>
              </a:spcAft>
              <a:buSzPts val="1400"/>
              <a:buFont typeface="Montserrat"/>
              <a:buNone/>
              <a:defRPr sz="1400">
                <a:latin typeface="Montserrat"/>
                <a:ea typeface="Montserrat"/>
                <a:cs typeface="Montserrat"/>
                <a:sym typeface="Montserrat"/>
              </a:defRPr>
            </a:lvl7pPr>
            <a:lvl8pPr lvl="7" rtl="0">
              <a:spcBef>
                <a:spcPts val="0"/>
              </a:spcBef>
              <a:spcAft>
                <a:spcPts val="0"/>
              </a:spcAft>
              <a:buSzPts val="1400"/>
              <a:buFont typeface="Montserrat"/>
              <a:buNone/>
              <a:defRPr sz="1400">
                <a:latin typeface="Montserrat"/>
                <a:ea typeface="Montserrat"/>
                <a:cs typeface="Montserrat"/>
                <a:sym typeface="Montserrat"/>
              </a:defRPr>
            </a:lvl8pPr>
            <a:lvl9pPr lvl="8" rtl="0">
              <a:spcBef>
                <a:spcPts val="0"/>
              </a:spcBef>
              <a:spcAft>
                <a:spcPts val="0"/>
              </a:spcAft>
              <a:buSzPts val="1400"/>
              <a:buFont typeface="Montserrat"/>
              <a:buNone/>
              <a:defRPr sz="1400">
                <a:latin typeface="Montserrat"/>
                <a:ea typeface="Montserrat"/>
                <a:cs typeface="Montserrat"/>
                <a:sym typeface="Montserrat"/>
              </a:defRPr>
            </a:lvl9pPr>
          </a:lstStyle>
          <a:p>
            <a:endParaRPr/>
          </a:p>
        </p:txBody>
      </p:sp>
      <p:sp>
        <p:nvSpPr>
          <p:cNvPr id="159" name="Google Shape;159;p29"/>
          <p:cNvSpPr txBox="1">
            <a:spLocks noGrp="1"/>
          </p:cNvSpPr>
          <p:nvPr>
            <p:ph type="title" idx="8" hasCustomPrompt="1"/>
          </p:nvPr>
        </p:nvSpPr>
        <p:spPr>
          <a:xfrm>
            <a:off x="723975" y="3925350"/>
            <a:ext cx="1136400" cy="687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5"/>
              </a:buClr>
              <a:buSzPts val="6000"/>
              <a:buNone/>
              <a:defRPr sz="6000">
                <a:solidFill>
                  <a:schemeClr val="accent5"/>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60" name="Google Shape;160;p29"/>
          <p:cNvSpPr txBox="1">
            <a:spLocks noGrp="1"/>
          </p:cNvSpPr>
          <p:nvPr>
            <p:ph type="title" idx="9"/>
          </p:nvPr>
        </p:nvSpPr>
        <p:spPr>
          <a:xfrm>
            <a:off x="1741350" y="3591850"/>
            <a:ext cx="27153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1800"/>
              <a:buNone/>
              <a:defRPr sz="2100">
                <a:solidFill>
                  <a:schemeClr val="accent3"/>
                </a:solidFill>
              </a:defRPr>
            </a:lvl1pPr>
            <a:lvl2pPr lvl="1" rtl="0">
              <a:spcBef>
                <a:spcPts val="0"/>
              </a:spcBef>
              <a:spcAft>
                <a:spcPts val="0"/>
              </a:spcAft>
              <a:buClr>
                <a:schemeClr val="accent3"/>
              </a:buClr>
              <a:buSzPts val="1800"/>
              <a:buNone/>
              <a:defRPr sz="1800">
                <a:solidFill>
                  <a:schemeClr val="accent3"/>
                </a:solidFill>
              </a:defRPr>
            </a:lvl2pPr>
            <a:lvl3pPr lvl="2" rtl="0">
              <a:spcBef>
                <a:spcPts val="0"/>
              </a:spcBef>
              <a:spcAft>
                <a:spcPts val="0"/>
              </a:spcAft>
              <a:buClr>
                <a:schemeClr val="accent3"/>
              </a:buClr>
              <a:buSzPts val="1800"/>
              <a:buNone/>
              <a:defRPr sz="1800">
                <a:solidFill>
                  <a:schemeClr val="accent3"/>
                </a:solidFill>
              </a:defRPr>
            </a:lvl3pPr>
            <a:lvl4pPr lvl="3" rtl="0">
              <a:spcBef>
                <a:spcPts val="0"/>
              </a:spcBef>
              <a:spcAft>
                <a:spcPts val="0"/>
              </a:spcAft>
              <a:buClr>
                <a:schemeClr val="accent3"/>
              </a:buClr>
              <a:buSzPts val="1800"/>
              <a:buNone/>
              <a:defRPr sz="1800">
                <a:solidFill>
                  <a:schemeClr val="accent3"/>
                </a:solidFill>
              </a:defRPr>
            </a:lvl4pPr>
            <a:lvl5pPr lvl="4" rtl="0">
              <a:spcBef>
                <a:spcPts val="0"/>
              </a:spcBef>
              <a:spcAft>
                <a:spcPts val="0"/>
              </a:spcAft>
              <a:buClr>
                <a:schemeClr val="accent3"/>
              </a:buClr>
              <a:buSzPts val="1800"/>
              <a:buNone/>
              <a:defRPr sz="1800">
                <a:solidFill>
                  <a:schemeClr val="accent3"/>
                </a:solidFill>
              </a:defRPr>
            </a:lvl5pPr>
            <a:lvl6pPr lvl="5" rtl="0">
              <a:spcBef>
                <a:spcPts val="0"/>
              </a:spcBef>
              <a:spcAft>
                <a:spcPts val="0"/>
              </a:spcAft>
              <a:buClr>
                <a:schemeClr val="accent3"/>
              </a:buClr>
              <a:buSzPts val="1800"/>
              <a:buNone/>
              <a:defRPr sz="1800">
                <a:solidFill>
                  <a:schemeClr val="accent3"/>
                </a:solidFill>
              </a:defRPr>
            </a:lvl6pPr>
            <a:lvl7pPr lvl="6" rtl="0">
              <a:spcBef>
                <a:spcPts val="0"/>
              </a:spcBef>
              <a:spcAft>
                <a:spcPts val="0"/>
              </a:spcAft>
              <a:buClr>
                <a:schemeClr val="accent3"/>
              </a:buClr>
              <a:buSzPts val="1800"/>
              <a:buNone/>
              <a:defRPr sz="1800">
                <a:solidFill>
                  <a:schemeClr val="accent3"/>
                </a:solidFill>
              </a:defRPr>
            </a:lvl7pPr>
            <a:lvl8pPr lvl="7" rtl="0">
              <a:spcBef>
                <a:spcPts val="0"/>
              </a:spcBef>
              <a:spcAft>
                <a:spcPts val="0"/>
              </a:spcAft>
              <a:buClr>
                <a:schemeClr val="accent3"/>
              </a:buClr>
              <a:buSzPts val="1800"/>
              <a:buNone/>
              <a:defRPr sz="1800">
                <a:solidFill>
                  <a:schemeClr val="accent3"/>
                </a:solidFill>
              </a:defRPr>
            </a:lvl8pPr>
            <a:lvl9pPr lvl="8" rtl="0">
              <a:spcBef>
                <a:spcPts val="0"/>
              </a:spcBef>
              <a:spcAft>
                <a:spcPts val="0"/>
              </a:spcAft>
              <a:buClr>
                <a:schemeClr val="accent3"/>
              </a:buClr>
              <a:buSzPts val="1800"/>
              <a:buNone/>
              <a:defRPr sz="1800">
                <a:solidFill>
                  <a:schemeClr val="accent3"/>
                </a:solidFill>
              </a:defRPr>
            </a:lvl9pPr>
          </a:lstStyle>
          <a:p>
            <a:endParaRPr/>
          </a:p>
        </p:txBody>
      </p:sp>
      <p:sp>
        <p:nvSpPr>
          <p:cNvPr id="161" name="Google Shape;161;p29"/>
          <p:cNvSpPr txBox="1">
            <a:spLocks noGrp="1"/>
          </p:cNvSpPr>
          <p:nvPr>
            <p:ph type="title" idx="13"/>
          </p:nvPr>
        </p:nvSpPr>
        <p:spPr>
          <a:xfrm>
            <a:off x="1741350" y="3976800"/>
            <a:ext cx="2472000" cy="58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Montserrat"/>
              <a:buNone/>
              <a:defRPr sz="1400" b="0">
                <a:latin typeface="Montserrat"/>
                <a:ea typeface="Montserrat"/>
                <a:cs typeface="Montserrat"/>
                <a:sym typeface="Montserrat"/>
              </a:defRPr>
            </a:lvl1pPr>
            <a:lvl2pPr lvl="1" rtl="0">
              <a:spcBef>
                <a:spcPts val="0"/>
              </a:spcBef>
              <a:spcAft>
                <a:spcPts val="0"/>
              </a:spcAft>
              <a:buSzPts val="1400"/>
              <a:buFont typeface="Montserrat"/>
              <a:buNone/>
              <a:defRPr sz="1400">
                <a:latin typeface="Montserrat"/>
                <a:ea typeface="Montserrat"/>
                <a:cs typeface="Montserrat"/>
                <a:sym typeface="Montserrat"/>
              </a:defRPr>
            </a:lvl2pPr>
            <a:lvl3pPr lvl="2" rtl="0">
              <a:spcBef>
                <a:spcPts val="0"/>
              </a:spcBef>
              <a:spcAft>
                <a:spcPts val="0"/>
              </a:spcAft>
              <a:buSzPts val="1400"/>
              <a:buFont typeface="Montserrat"/>
              <a:buNone/>
              <a:defRPr sz="1400">
                <a:latin typeface="Montserrat"/>
                <a:ea typeface="Montserrat"/>
                <a:cs typeface="Montserrat"/>
                <a:sym typeface="Montserrat"/>
              </a:defRPr>
            </a:lvl3pPr>
            <a:lvl4pPr lvl="3" rtl="0">
              <a:spcBef>
                <a:spcPts val="0"/>
              </a:spcBef>
              <a:spcAft>
                <a:spcPts val="0"/>
              </a:spcAft>
              <a:buSzPts val="1400"/>
              <a:buFont typeface="Montserrat"/>
              <a:buNone/>
              <a:defRPr sz="1400">
                <a:latin typeface="Montserrat"/>
                <a:ea typeface="Montserrat"/>
                <a:cs typeface="Montserrat"/>
                <a:sym typeface="Montserrat"/>
              </a:defRPr>
            </a:lvl4pPr>
            <a:lvl5pPr lvl="4" rtl="0">
              <a:spcBef>
                <a:spcPts val="0"/>
              </a:spcBef>
              <a:spcAft>
                <a:spcPts val="0"/>
              </a:spcAft>
              <a:buSzPts val="1400"/>
              <a:buFont typeface="Montserrat"/>
              <a:buNone/>
              <a:defRPr sz="1400">
                <a:latin typeface="Montserrat"/>
                <a:ea typeface="Montserrat"/>
                <a:cs typeface="Montserrat"/>
                <a:sym typeface="Montserrat"/>
              </a:defRPr>
            </a:lvl5pPr>
            <a:lvl6pPr lvl="5" rtl="0">
              <a:spcBef>
                <a:spcPts val="0"/>
              </a:spcBef>
              <a:spcAft>
                <a:spcPts val="0"/>
              </a:spcAft>
              <a:buSzPts val="1400"/>
              <a:buFont typeface="Montserrat"/>
              <a:buNone/>
              <a:defRPr sz="1400">
                <a:latin typeface="Montserrat"/>
                <a:ea typeface="Montserrat"/>
                <a:cs typeface="Montserrat"/>
                <a:sym typeface="Montserrat"/>
              </a:defRPr>
            </a:lvl6pPr>
            <a:lvl7pPr lvl="6" rtl="0">
              <a:spcBef>
                <a:spcPts val="0"/>
              </a:spcBef>
              <a:spcAft>
                <a:spcPts val="0"/>
              </a:spcAft>
              <a:buSzPts val="1400"/>
              <a:buFont typeface="Montserrat"/>
              <a:buNone/>
              <a:defRPr sz="1400">
                <a:latin typeface="Montserrat"/>
                <a:ea typeface="Montserrat"/>
                <a:cs typeface="Montserrat"/>
                <a:sym typeface="Montserrat"/>
              </a:defRPr>
            </a:lvl7pPr>
            <a:lvl8pPr lvl="7" rtl="0">
              <a:spcBef>
                <a:spcPts val="0"/>
              </a:spcBef>
              <a:spcAft>
                <a:spcPts val="0"/>
              </a:spcAft>
              <a:buSzPts val="1400"/>
              <a:buFont typeface="Montserrat"/>
              <a:buNone/>
              <a:defRPr sz="1400">
                <a:latin typeface="Montserrat"/>
                <a:ea typeface="Montserrat"/>
                <a:cs typeface="Montserrat"/>
                <a:sym typeface="Montserrat"/>
              </a:defRPr>
            </a:lvl8pPr>
            <a:lvl9pPr lvl="8" rtl="0">
              <a:spcBef>
                <a:spcPts val="0"/>
              </a:spcBef>
              <a:spcAft>
                <a:spcPts val="0"/>
              </a:spcAft>
              <a:buSzPts val="1400"/>
              <a:buFont typeface="Montserrat"/>
              <a:buNone/>
              <a:defRPr sz="1400">
                <a:latin typeface="Montserrat"/>
                <a:ea typeface="Montserrat"/>
                <a:cs typeface="Montserrat"/>
                <a:sym typeface="Montserrat"/>
              </a:defRPr>
            </a:lvl9pPr>
          </a:lstStyle>
          <a:p>
            <a:endParaRPr/>
          </a:p>
        </p:txBody>
      </p:sp>
      <p:sp>
        <p:nvSpPr>
          <p:cNvPr id="162" name="Google Shape;162;p29"/>
          <p:cNvSpPr txBox="1">
            <a:spLocks noGrp="1"/>
          </p:cNvSpPr>
          <p:nvPr>
            <p:ph type="title" idx="14" hasCustomPrompt="1"/>
          </p:nvPr>
        </p:nvSpPr>
        <p:spPr>
          <a:xfrm>
            <a:off x="4950075" y="1471400"/>
            <a:ext cx="1136400" cy="687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5"/>
              </a:buClr>
              <a:buSzPts val="6000"/>
              <a:buNone/>
              <a:defRPr sz="6000">
                <a:solidFill>
                  <a:schemeClr val="accent5"/>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63" name="Google Shape;163;p29"/>
          <p:cNvSpPr txBox="1">
            <a:spLocks noGrp="1"/>
          </p:cNvSpPr>
          <p:nvPr>
            <p:ph type="title" idx="15"/>
          </p:nvPr>
        </p:nvSpPr>
        <p:spPr>
          <a:xfrm>
            <a:off x="5967438" y="1137900"/>
            <a:ext cx="27153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1800"/>
              <a:buNone/>
              <a:defRPr sz="2100">
                <a:solidFill>
                  <a:schemeClr val="accent3"/>
                </a:solidFill>
              </a:defRPr>
            </a:lvl1pPr>
            <a:lvl2pPr lvl="1" rtl="0">
              <a:spcBef>
                <a:spcPts val="0"/>
              </a:spcBef>
              <a:spcAft>
                <a:spcPts val="0"/>
              </a:spcAft>
              <a:buClr>
                <a:schemeClr val="accent3"/>
              </a:buClr>
              <a:buSzPts val="1800"/>
              <a:buNone/>
              <a:defRPr sz="1800">
                <a:solidFill>
                  <a:schemeClr val="accent3"/>
                </a:solidFill>
              </a:defRPr>
            </a:lvl2pPr>
            <a:lvl3pPr lvl="2" rtl="0">
              <a:spcBef>
                <a:spcPts val="0"/>
              </a:spcBef>
              <a:spcAft>
                <a:spcPts val="0"/>
              </a:spcAft>
              <a:buClr>
                <a:schemeClr val="accent3"/>
              </a:buClr>
              <a:buSzPts val="1800"/>
              <a:buNone/>
              <a:defRPr sz="1800">
                <a:solidFill>
                  <a:schemeClr val="accent3"/>
                </a:solidFill>
              </a:defRPr>
            </a:lvl3pPr>
            <a:lvl4pPr lvl="3" rtl="0">
              <a:spcBef>
                <a:spcPts val="0"/>
              </a:spcBef>
              <a:spcAft>
                <a:spcPts val="0"/>
              </a:spcAft>
              <a:buClr>
                <a:schemeClr val="accent3"/>
              </a:buClr>
              <a:buSzPts val="1800"/>
              <a:buNone/>
              <a:defRPr sz="1800">
                <a:solidFill>
                  <a:schemeClr val="accent3"/>
                </a:solidFill>
              </a:defRPr>
            </a:lvl4pPr>
            <a:lvl5pPr lvl="4" rtl="0">
              <a:spcBef>
                <a:spcPts val="0"/>
              </a:spcBef>
              <a:spcAft>
                <a:spcPts val="0"/>
              </a:spcAft>
              <a:buClr>
                <a:schemeClr val="accent3"/>
              </a:buClr>
              <a:buSzPts val="1800"/>
              <a:buNone/>
              <a:defRPr sz="1800">
                <a:solidFill>
                  <a:schemeClr val="accent3"/>
                </a:solidFill>
              </a:defRPr>
            </a:lvl5pPr>
            <a:lvl6pPr lvl="5" rtl="0">
              <a:spcBef>
                <a:spcPts val="0"/>
              </a:spcBef>
              <a:spcAft>
                <a:spcPts val="0"/>
              </a:spcAft>
              <a:buClr>
                <a:schemeClr val="accent3"/>
              </a:buClr>
              <a:buSzPts val="1800"/>
              <a:buNone/>
              <a:defRPr sz="1800">
                <a:solidFill>
                  <a:schemeClr val="accent3"/>
                </a:solidFill>
              </a:defRPr>
            </a:lvl6pPr>
            <a:lvl7pPr lvl="6" rtl="0">
              <a:spcBef>
                <a:spcPts val="0"/>
              </a:spcBef>
              <a:spcAft>
                <a:spcPts val="0"/>
              </a:spcAft>
              <a:buClr>
                <a:schemeClr val="accent3"/>
              </a:buClr>
              <a:buSzPts val="1800"/>
              <a:buNone/>
              <a:defRPr sz="1800">
                <a:solidFill>
                  <a:schemeClr val="accent3"/>
                </a:solidFill>
              </a:defRPr>
            </a:lvl7pPr>
            <a:lvl8pPr lvl="7" rtl="0">
              <a:spcBef>
                <a:spcPts val="0"/>
              </a:spcBef>
              <a:spcAft>
                <a:spcPts val="0"/>
              </a:spcAft>
              <a:buClr>
                <a:schemeClr val="accent3"/>
              </a:buClr>
              <a:buSzPts val="1800"/>
              <a:buNone/>
              <a:defRPr sz="1800">
                <a:solidFill>
                  <a:schemeClr val="accent3"/>
                </a:solidFill>
              </a:defRPr>
            </a:lvl8pPr>
            <a:lvl9pPr lvl="8" rtl="0">
              <a:spcBef>
                <a:spcPts val="0"/>
              </a:spcBef>
              <a:spcAft>
                <a:spcPts val="0"/>
              </a:spcAft>
              <a:buClr>
                <a:schemeClr val="accent3"/>
              </a:buClr>
              <a:buSzPts val="1800"/>
              <a:buNone/>
              <a:defRPr sz="1800">
                <a:solidFill>
                  <a:schemeClr val="accent3"/>
                </a:solidFill>
              </a:defRPr>
            </a:lvl9pPr>
          </a:lstStyle>
          <a:p>
            <a:endParaRPr/>
          </a:p>
        </p:txBody>
      </p:sp>
      <p:sp>
        <p:nvSpPr>
          <p:cNvPr id="164" name="Google Shape;164;p29"/>
          <p:cNvSpPr txBox="1">
            <a:spLocks noGrp="1"/>
          </p:cNvSpPr>
          <p:nvPr>
            <p:ph type="title" idx="16"/>
          </p:nvPr>
        </p:nvSpPr>
        <p:spPr>
          <a:xfrm>
            <a:off x="5967450" y="1522850"/>
            <a:ext cx="2472000" cy="58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Montserrat"/>
              <a:buNone/>
              <a:defRPr sz="1400" b="0">
                <a:latin typeface="Montserrat"/>
                <a:ea typeface="Montserrat"/>
                <a:cs typeface="Montserrat"/>
                <a:sym typeface="Montserrat"/>
              </a:defRPr>
            </a:lvl1pPr>
            <a:lvl2pPr lvl="1" rtl="0">
              <a:spcBef>
                <a:spcPts val="0"/>
              </a:spcBef>
              <a:spcAft>
                <a:spcPts val="0"/>
              </a:spcAft>
              <a:buSzPts val="1400"/>
              <a:buFont typeface="Montserrat"/>
              <a:buNone/>
              <a:defRPr sz="1400">
                <a:latin typeface="Montserrat"/>
                <a:ea typeface="Montserrat"/>
                <a:cs typeface="Montserrat"/>
                <a:sym typeface="Montserrat"/>
              </a:defRPr>
            </a:lvl2pPr>
            <a:lvl3pPr lvl="2" rtl="0">
              <a:spcBef>
                <a:spcPts val="0"/>
              </a:spcBef>
              <a:spcAft>
                <a:spcPts val="0"/>
              </a:spcAft>
              <a:buSzPts val="1400"/>
              <a:buFont typeface="Montserrat"/>
              <a:buNone/>
              <a:defRPr sz="1400">
                <a:latin typeface="Montserrat"/>
                <a:ea typeface="Montserrat"/>
                <a:cs typeface="Montserrat"/>
                <a:sym typeface="Montserrat"/>
              </a:defRPr>
            </a:lvl3pPr>
            <a:lvl4pPr lvl="3" rtl="0">
              <a:spcBef>
                <a:spcPts val="0"/>
              </a:spcBef>
              <a:spcAft>
                <a:spcPts val="0"/>
              </a:spcAft>
              <a:buSzPts val="1400"/>
              <a:buFont typeface="Montserrat"/>
              <a:buNone/>
              <a:defRPr sz="1400">
                <a:latin typeface="Montserrat"/>
                <a:ea typeface="Montserrat"/>
                <a:cs typeface="Montserrat"/>
                <a:sym typeface="Montserrat"/>
              </a:defRPr>
            </a:lvl4pPr>
            <a:lvl5pPr lvl="4" rtl="0">
              <a:spcBef>
                <a:spcPts val="0"/>
              </a:spcBef>
              <a:spcAft>
                <a:spcPts val="0"/>
              </a:spcAft>
              <a:buSzPts val="1400"/>
              <a:buFont typeface="Montserrat"/>
              <a:buNone/>
              <a:defRPr sz="1400">
                <a:latin typeface="Montserrat"/>
                <a:ea typeface="Montserrat"/>
                <a:cs typeface="Montserrat"/>
                <a:sym typeface="Montserrat"/>
              </a:defRPr>
            </a:lvl5pPr>
            <a:lvl6pPr lvl="5" rtl="0">
              <a:spcBef>
                <a:spcPts val="0"/>
              </a:spcBef>
              <a:spcAft>
                <a:spcPts val="0"/>
              </a:spcAft>
              <a:buSzPts val="1400"/>
              <a:buFont typeface="Montserrat"/>
              <a:buNone/>
              <a:defRPr sz="1400">
                <a:latin typeface="Montserrat"/>
                <a:ea typeface="Montserrat"/>
                <a:cs typeface="Montserrat"/>
                <a:sym typeface="Montserrat"/>
              </a:defRPr>
            </a:lvl6pPr>
            <a:lvl7pPr lvl="6" rtl="0">
              <a:spcBef>
                <a:spcPts val="0"/>
              </a:spcBef>
              <a:spcAft>
                <a:spcPts val="0"/>
              </a:spcAft>
              <a:buSzPts val="1400"/>
              <a:buFont typeface="Montserrat"/>
              <a:buNone/>
              <a:defRPr sz="1400">
                <a:latin typeface="Montserrat"/>
                <a:ea typeface="Montserrat"/>
                <a:cs typeface="Montserrat"/>
                <a:sym typeface="Montserrat"/>
              </a:defRPr>
            </a:lvl7pPr>
            <a:lvl8pPr lvl="7" rtl="0">
              <a:spcBef>
                <a:spcPts val="0"/>
              </a:spcBef>
              <a:spcAft>
                <a:spcPts val="0"/>
              </a:spcAft>
              <a:buSzPts val="1400"/>
              <a:buFont typeface="Montserrat"/>
              <a:buNone/>
              <a:defRPr sz="1400">
                <a:latin typeface="Montserrat"/>
                <a:ea typeface="Montserrat"/>
                <a:cs typeface="Montserrat"/>
                <a:sym typeface="Montserrat"/>
              </a:defRPr>
            </a:lvl8pPr>
            <a:lvl9pPr lvl="8" rtl="0">
              <a:spcBef>
                <a:spcPts val="0"/>
              </a:spcBef>
              <a:spcAft>
                <a:spcPts val="0"/>
              </a:spcAft>
              <a:buSzPts val="1400"/>
              <a:buFont typeface="Montserrat"/>
              <a:buNone/>
              <a:defRPr sz="1400">
                <a:latin typeface="Montserrat"/>
                <a:ea typeface="Montserrat"/>
                <a:cs typeface="Montserrat"/>
                <a:sym typeface="Montserrat"/>
              </a:defRPr>
            </a:lvl9pPr>
          </a:lstStyle>
          <a:p>
            <a:endParaRPr/>
          </a:p>
        </p:txBody>
      </p:sp>
      <p:sp>
        <p:nvSpPr>
          <p:cNvPr id="165" name="Google Shape;165;p29"/>
          <p:cNvSpPr txBox="1">
            <a:spLocks noGrp="1"/>
          </p:cNvSpPr>
          <p:nvPr>
            <p:ph type="title" idx="17" hasCustomPrompt="1"/>
          </p:nvPr>
        </p:nvSpPr>
        <p:spPr>
          <a:xfrm>
            <a:off x="4950075" y="2698375"/>
            <a:ext cx="1136400" cy="687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5"/>
              </a:buClr>
              <a:buSzPts val="6000"/>
              <a:buNone/>
              <a:defRPr sz="6000">
                <a:solidFill>
                  <a:schemeClr val="accent5"/>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66" name="Google Shape;166;p29"/>
          <p:cNvSpPr txBox="1">
            <a:spLocks noGrp="1"/>
          </p:cNvSpPr>
          <p:nvPr>
            <p:ph type="title" idx="18"/>
          </p:nvPr>
        </p:nvSpPr>
        <p:spPr>
          <a:xfrm>
            <a:off x="5967438" y="2364875"/>
            <a:ext cx="27153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1800"/>
              <a:buNone/>
              <a:defRPr sz="2100">
                <a:solidFill>
                  <a:schemeClr val="accent3"/>
                </a:solidFill>
              </a:defRPr>
            </a:lvl1pPr>
            <a:lvl2pPr lvl="1" rtl="0">
              <a:spcBef>
                <a:spcPts val="0"/>
              </a:spcBef>
              <a:spcAft>
                <a:spcPts val="0"/>
              </a:spcAft>
              <a:buClr>
                <a:schemeClr val="accent3"/>
              </a:buClr>
              <a:buSzPts val="1800"/>
              <a:buNone/>
              <a:defRPr sz="1800">
                <a:solidFill>
                  <a:schemeClr val="accent3"/>
                </a:solidFill>
              </a:defRPr>
            </a:lvl2pPr>
            <a:lvl3pPr lvl="2" rtl="0">
              <a:spcBef>
                <a:spcPts val="0"/>
              </a:spcBef>
              <a:spcAft>
                <a:spcPts val="0"/>
              </a:spcAft>
              <a:buClr>
                <a:schemeClr val="accent3"/>
              </a:buClr>
              <a:buSzPts val="1800"/>
              <a:buNone/>
              <a:defRPr sz="1800">
                <a:solidFill>
                  <a:schemeClr val="accent3"/>
                </a:solidFill>
              </a:defRPr>
            </a:lvl3pPr>
            <a:lvl4pPr lvl="3" rtl="0">
              <a:spcBef>
                <a:spcPts val="0"/>
              </a:spcBef>
              <a:spcAft>
                <a:spcPts val="0"/>
              </a:spcAft>
              <a:buClr>
                <a:schemeClr val="accent3"/>
              </a:buClr>
              <a:buSzPts val="1800"/>
              <a:buNone/>
              <a:defRPr sz="1800">
                <a:solidFill>
                  <a:schemeClr val="accent3"/>
                </a:solidFill>
              </a:defRPr>
            </a:lvl4pPr>
            <a:lvl5pPr lvl="4" rtl="0">
              <a:spcBef>
                <a:spcPts val="0"/>
              </a:spcBef>
              <a:spcAft>
                <a:spcPts val="0"/>
              </a:spcAft>
              <a:buClr>
                <a:schemeClr val="accent3"/>
              </a:buClr>
              <a:buSzPts val="1800"/>
              <a:buNone/>
              <a:defRPr sz="1800">
                <a:solidFill>
                  <a:schemeClr val="accent3"/>
                </a:solidFill>
              </a:defRPr>
            </a:lvl5pPr>
            <a:lvl6pPr lvl="5" rtl="0">
              <a:spcBef>
                <a:spcPts val="0"/>
              </a:spcBef>
              <a:spcAft>
                <a:spcPts val="0"/>
              </a:spcAft>
              <a:buClr>
                <a:schemeClr val="accent3"/>
              </a:buClr>
              <a:buSzPts val="1800"/>
              <a:buNone/>
              <a:defRPr sz="1800">
                <a:solidFill>
                  <a:schemeClr val="accent3"/>
                </a:solidFill>
              </a:defRPr>
            </a:lvl6pPr>
            <a:lvl7pPr lvl="6" rtl="0">
              <a:spcBef>
                <a:spcPts val="0"/>
              </a:spcBef>
              <a:spcAft>
                <a:spcPts val="0"/>
              </a:spcAft>
              <a:buClr>
                <a:schemeClr val="accent3"/>
              </a:buClr>
              <a:buSzPts val="1800"/>
              <a:buNone/>
              <a:defRPr sz="1800">
                <a:solidFill>
                  <a:schemeClr val="accent3"/>
                </a:solidFill>
              </a:defRPr>
            </a:lvl7pPr>
            <a:lvl8pPr lvl="7" rtl="0">
              <a:spcBef>
                <a:spcPts val="0"/>
              </a:spcBef>
              <a:spcAft>
                <a:spcPts val="0"/>
              </a:spcAft>
              <a:buClr>
                <a:schemeClr val="accent3"/>
              </a:buClr>
              <a:buSzPts val="1800"/>
              <a:buNone/>
              <a:defRPr sz="1800">
                <a:solidFill>
                  <a:schemeClr val="accent3"/>
                </a:solidFill>
              </a:defRPr>
            </a:lvl8pPr>
            <a:lvl9pPr lvl="8" rtl="0">
              <a:spcBef>
                <a:spcPts val="0"/>
              </a:spcBef>
              <a:spcAft>
                <a:spcPts val="0"/>
              </a:spcAft>
              <a:buClr>
                <a:schemeClr val="accent3"/>
              </a:buClr>
              <a:buSzPts val="1800"/>
              <a:buNone/>
              <a:defRPr sz="1800">
                <a:solidFill>
                  <a:schemeClr val="accent3"/>
                </a:solidFill>
              </a:defRPr>
            </a:lvl9pPr>
          </a:lstStyle>
          <a:p>
            <a:endParaRPr/>
          </a:p>
        </p:txBody>
      </p:sp>
      <p:sp>
        <p:nvSpPr>
          <p:cNvPr id="167" name="Google Shape;167;p29"/>
          <p:cNvSpPr txBox="1">
            <a:spLocks noGrp="1"/>
          </p:cNvSpPr>
          <p:nvPr>
            <p:ph type="title" idx="19"/>
          </p:nvPr>
        </p:nvSpPr>
        <p:spPr>
          <a:xfrm>
            <a:off x="5967450" y="2749825"/>
            <a:ext cx="2472000" cy="58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Montserrat"/>
              <a:buNone/>
              <a:defRPr sz="1400" b="0">
                <a:latin typeface="Montserrat"/>
                <a:ea typeface="Montserrat"/>
                <a:cs typeface="Montserrat"/>
                <a:sym typeface="Montserrat"/>
              </a:defRPr>
            </a:lvl1pPr>
            <a:lvl2pPr lvl="1" rtl="0">
              <a:spcBef>
                <a:spcPts val="0"/>
              </a:spcBef>
              <a:spcAft>
                <a:spcPts val="0"/>
              </a:spcAft>
              <a:buSzPts val="1400"/>
              <a:buFont typeface="Montserrat"/>
              <a:buNone/>
              <a:defRPr sz="1400">
                <a:latin typeface="Montserrat"/>
                <a:ea typeface="Montserrat"/>
                <a:cs typeface="Montserrat"/>
                <a:sym typeface="Montserrat"/>
              </a:defRPr>
            </a:lvl2pPr>
            <a:lvl3pPr lvl="2" rtl="0">
              <a:spcBef>
                <a:spcPts val="0"/>
              </a:spcBef>
              <a:spcAft>
                <a:spcPts val="0"/>
              </a:spcAft>
              <a:buSzPts val="1400"/>
              <a:buFont typeface="Montserrat"/>
              <a:buNone/>
              <a:defRPr sz="1400">
                <a:latin typeface="Montserrat"/>
                <a:ea typeface="Montserrat"/>
                <a:cs typeface="Montserrat"/>
                <a:sym typeface="Montserrat"/>
              </a:defRPr>
            </a:lvl3pPr>
            <a:lvl4pPr lvl="3" rtl="0">
              <a:spcBef>
                <a:spcPts val="0"/>
              </a:spcBef>
              <a:spcAft>
                <a:spcPts val="0"/>
              </a:spcAft>
              <a:buSzPts val="1400"/>
              <a:buFont typeface="Montserrat"/>
              <a:buNone/>
              <a:defRPr sz="1400">
                <a:latin typeface="Montserrat"/>
                <a:ea typeface="Montserrat"/>
                <a:cs typeface="Montserrat"/>
                <a:sym typeface="Montserrat"/>
              </a:defRPr>
            </a:lvl4pPr>
            <a:lvl5pPr lvl="4" rtl="0">
              <a:spcBef>
                <a:spcPts val="0"/>
              </a:spcBef>
              <a:spcAft>
                <a:spcPts val="0"/>
              </a:spcAft>
              <a:buSzPts val="1400"/>
              <a:buFont typeface="Montserrat"/>
              <a:buNone/>
              <a:defRPr sz="1400">
                <a:latin typeface="Montserrat"/>
                <a:ea typeface="Montserrat"/>
                <a:cs typeface="Montserrat"/>
                <a:sym typeface="Montserrat"/>
              </a:defRPr>
            </a:lvl5pPr>
            <a:lvl6pPr lvl="5" rtl="0">
              <a:spcBef>
                <a:spcPts val="0"/>
              </a:spcBef>
              <a:spcAft>
                <a:spcPts val="0"/>
              </a:spcAft>
              <a:buSzPts val="1400"/>
              <a:buFont typeface="Montserrat"/>
              <a:buNone/>
              <a:defRPr sz="1400">
                <a:latin typeface="Montserrat"/>
                <a:ea typeface="Montserrat"/>
                <a:cs typeface="Montserrat"/>
                <a:sym typeface="Montserrat"/>
              </a:defRPr>
            </a:lvl6pPr>
            <a:lvl7pPr lvl="6" rtl="0">
              <a:spcBef>
                <a:spcPts val="0"/>
              </a:spcBef>
              <a:spcAft>
                <a:spcPts val="0"/>
              </a:spcAft>
              <a:buSzPts val="1400"/>
              <a:buFont typeface="Montserrat"/>
              <a:buNone/>
              <a:defRPr sz="1400">
                <a:latin typeface="Montserrat"/>
                <a:ea typeface="Montserrat"/>
                <a:cs typeface="Montserrat"/>
                <a:sym typeface="Montserrat"/>
              </a:defRPr>
            </a:lvl7pPr>
            <a:lvl8pPr lvl="7" rtl="0">
              <a:spcBef>
                <a:spcPts val="0"/>
              </a:spcBef>
              <a:spcAft>
                <a:spcPts val="0"/>
              </a:spcAft>
              <a:buSzPts val="1400"/>
              <a:buFont typeface="Montserrat"/>
              <a:buNone/>
              <a:defRPr sz="1400">
                <a:latin typeface="Montserrat"/>
                <a:ea typeface="Montserrat"/>
                <a:cs typeface="Montserrat"/>
                <a:sym typeface="Montserrat"/>
              </a:defRPr>
            </a:lvl8pPr>
            <a:lvl9pPr lvl="8" rtl="0">
              <a:spcBef>
                <a:spcPts val="0"/>
              </a:spcBef>
              <a:spcAft>
                <a:spcPts val="0"/>
              </a:spcAft>
              <a:buSzPts val="1400"/>
              <a:buFont typeface="Montserrat"/>
              <a:buNone/>
              <a:defRPr sz="1400">
                <a:latin typeface="Montserrat"/>
                <a:ea typeface="Montserrat"/>
                <a:cs typeface="Montserrat"/>
                <a:sym typeface="Montserrat"/>
              </a:defRPr>
            </a:lvl9pPr>
          </a:lstStyle>
          <a:p>
            <a:endParaRPr/>
          </a:p>
        </p:txBody>
      </p:sp>
      <p:sp>
        <p:nvSpPr>
          <p:cNvPr id="168" name="Google Shape;168;p29"/>
          <p:cNvSpPr txBox="1">
            <a:spLocks noGrp="1"/>
          </p:cNvSpPr>
          <p:nvPr>
            <p:ph type="title" idx="20" hasCustomPrompt="1"/>
          </p:nvPr>
        </p:nvSpPr>
        <p:spPr>
          <a:xfrm>
            <a:off x="4950075" y="3925350"/>
            <a:ext cx="1136400" cy="687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5"/>
              </a:buClr>
              <a:buSzPts val="6000"/>
              <a:buNone/>
              <a:defRPr sz="6000">
                <a:solidFill>
                  <a:schemeClr val="accent5"/>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169" name="Google Shape;169;p29"/>
          <p:cNvSpPr txBox="1">
            <a:spLocks noGrp="1"/>
          </p:cNvSpPr>
          <p:nvPr>
            <p:ph type="title" idx="21"/>
          </p:nvPr>
        </p:nvSpPr>
        <p:spPr>
          <a:xfrm>
            <a:off x="5967438" y="3591850"/>
            <a:ext cx="2715300" cy="584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1800"/>
              <a:buNone/>
              <a:defRPr sz="2100">
                <a:solidFill>
                  <a:schemeClr val="accent3"/>
                </a:solidFill>
              </a:defRPr>
            </a:lvl1pPr>
            <a:lvl2pPr lvl="1" rtl="0">
              <a:spcBef>
                <a:spcPts val="0"/>
              </a:spcBef>
              <a:spcAft>
                <a:spcPts val="0"/>
              </a:spcAft>
              <a:buClr>
                <a:schemeClr val="accent3"/>
              </a:buClr>
              <a:buSzPts val="1800"/>
              <a:buNone/>
              <a:defRPr sz="1800">
                <a:solidFill>
                  <a:schemeClr val="accent3"/>
                </a:solidFill>
              </a:defRPr>
            </a:lvl2pPr>
            <a:lvl3pPr lvl="2" rtl="0">
              <a:spcBef>
                <a:spcPts val="0"/>
              </a:spcBef>
              <a:spcAft>
                <a:spcPts val="0"/>
              </a:spcAft>
              <a:buClr>
                <a:schemeClr val="accent3"/>
              </a:buClr>
              <a:buSzPts val="1800"/>
              <a:buNone/>
              <a:defRPr sz="1800">
                <a:solidFill>
                  <a:schemeClr val="accent3"/>
                </a:solidFill>
              </a:defRPr>
            </a:lvl3pPr>
            <a:lvl4pPr lvl="3" rtl="0">
              <a:spcBef>
                <a:spcPts val="0"/>
              </a:spcBef>
              <a:spcAft>
                <a:spcPts val="0"/>
              </a:spcAft>
              <a:buClr>
                <a:schemeClr val="accent3"/>
              </a:buClr>
              <a:buSzPts val="1800"/>
              <a:buNone/>
              <a:defRPr sz="1800">
                <a:solidFill>
                  <a:schemeClr val="accent3"/>
                </a:solidFill>
              </a:defRPr>
            </a:lvl4pPr>
            <a:lvl5pPr lvl="4" rtl="0">
              <a:spcBef>
                <a:spcPts val="0"/>
              </a:spcBef>
              <a:spcAft>
                <a:spcPts val="0"/>
              </a:spcAft>
              <a:buClr>
                <a:schemeClr val="accent3"/>
              </a:buClr>
              <a:buSzPts val="1800"/>
              <a:buNone/>
              <a:defRPr sz="1800">
                <a:solidFill>
                  <a:schemeClr val="accent3"/>
                </a:solidFill>
              </a:defRPr>
            </a:lvl5pPr>
            <a:lvl6pPr lvl="5" rtl="0">
              <a:spcBef>
                <a:spcPts val="0"/>
              </a:spcBef>
              <a:spcAft>
                <a:spcPts val="0"/>
              </a:spcAft>
              <a:buClr>
                <a:schemeClr val="accent3"/>
              </a:buClr>
              <a:buSzPts val="1800"/>
              <a:buNone/>
              <a:defRPr sz="1800">
                <a:solidFill>
                  <a:schemeClr val="accent3"/>
                </a:solidFill>
              </a:defRPr>
            </a:lvl6pPr>
            <a:lvl7pPr lvl="6" rtl="0">
              <a:spcBef>
                <a:spcPts val="0"/>
              </a:spcBef>
              <a:spcAft>
                <a:spcPts val="0"/>
              </a:spcAft>
              <a:buClr>
                <a:schemeClr val="accent3"/>
              </a:buClr>
              <a:buSzPts val="1800"/>
              <a:buNone/>
              <a:defRPr sz="1800">
                <a:solidFill>
                  <a:schemeClr val="accent3"/>
                </a:solidFill>
              </a:defRPr>
            </a:lvl7pPr>
            <a:lvl8pPr lvl="7" rtl="0">
              <a:spcBef>
                <a:spcPts val="0"/>
              </a:spcBef>
              <a:spcAft>
                <a:spcPts val="0"/>
              </a:spcAft>
              <a:buClr>
                <a:schemeClr val="accent3"/>
              </a:buClr>
              <a:buSzPts val="1800"/>
              <a:buNone/>
              <a:defRPr sz="1800">
                <a:solidFill>
                  <a:schemeClr val="accent3"/>
                </a:solidFill>
              </a:defRPr>
            </a:lvl8pPr>
            <a:lvl9pPr lvl="8" rtl="0">
              <a:spcBef>
                <a:spcPts val="0"/>
              </a:spcBef>
              <a:spcAft>
                <a:spcPts val="0"/>
              </a:spcAft>
              <a:buClr>
                <a:schemeClr val="accent3"/>
              </a:buClr>
              <a:buSzPts val="1800"/>
              <a:buNone/>
              <a:defRPr sz="1800">
                <a:solidFill>
                  <a:schemeClr val="accent3"/>
                </a:solidFill>
              </a:defRPr>
            </a:lvl9pPr>
          </a:lstStyle>
          <a:p>
            <a:endParaRPr/>
          </a:p>
        </p:txBody>
      </p:sp>
      <p:sp>
        <p:nvSpPr>
          <p:cNvPr id="170" name="Google Shape;170;p29"/>
          <p:cNvSpPr txBox="1">
            <a:spLocks noGrp="1"/>
          </p:cNvSpPr>
          <p:nvPr>
            <p:ph type="title" idx="22"/>
          </p:nvPr>
        </p:nvSpPr>
        <p:spPr>
          <a:xfrm>
            <a:off x="5967450" y="3976800"/>
            <a:ext cx="2472000" cy="58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Montserrat"/>
              <a:buNone/>
              <a:defRPr sz="1400" b="0">
                <a:latin typeface="Montserrat"/>
                <a:ea typeface="Montserrat"/>
                <a:cs typeface="Montserrat"/>
                <a:sym typeface="Montserrat"/>
              </a:defRPr>
            </a:lvl1pPr>
            <a:lvl2pPr lvl="1" rtl="0">
              <a:spcBef>
                <a:spcPts val="0"/>
              </a:spcBef>
              <a:spcAft>
                <a:spcPts val="0"/>
              </a:spcAft>
              <a:buSzPts val="1400"/>
              <a:buFont typeface="Montserrat"/>
              <a:buNone/>
              <a:defRPr sz="1400">
                <a:latin typeface="Montserrat"/>
                <a:ea typeface="Montserrat"/>
                <a:cs typeface="Montserrat"/>
                <a:sym typeface="Montserrat"/>
              </a:defRPr>
            </a:lvl2pPr>
            <a:lvl3pPr lvl="2" rtl="0">
              <a:spcBef>
                <a:spcPts val="0"/>
              </a:spcBef>
              <a:spcAft>
                <a:spcPts val="0"/>
              </a:spcAft>
              <a:buSzPts val="1400"/>
              <a:buFont typeface="Montserrat"/>
              <a:buNone/>
              <a:defRPr sz="1400">
                <a:latin typeface="Montserrat"/>
                <a:ea typeface="Montserrat"/>
                <a:cs typeface="Montserrat"/>
                <a:sym typeface="Montserrat"/>
              </a:defRPr>
            </a:lvl3pPr>
            <a:lvl4pPr lvl="3" rtl="0">
              <a:spcBef>
                <a:spcPts val="0"/>
              </a:spcBef>
              <a:spcAft>
                <a:spcPts val="0"/>
              </a:spcAft>
              <a:buSzPts val="1400"/>
              <a:buFont typeface="Montserrat"/>
              <a:buNone/>
              <a:defRPr sz="1400">
                <a:latin typeface="Montserrat"/>
                <a:ea typeface="Montserrat"/>
                <a:cs typeface="Montserrat"/>
                <a:sym typeface="Montserrat"/>
              </a:defRPr>
            </a:lvl4pPr>
            <a:lvl5pPr lvl="4" rtl="0">
              <a:spcBef>
                <a:spcPts val="0"/>
              </a:spcBef>
              <a:spcAft>
                <a:spcPts val="0"/>
              </a:spcAft>
              <a:buSzPts val="1400"/>
              <a:buFont typeface="Montserrat"/>
              <a:buNone/>
              <a:defRPr sz="1400">
                <a:latin typeface="Montserrat"/>
                <a:ea typeface="Montserrat"/>
                <a:cs typeface="Montserrat"/>
                <a:sym typeface="Montserrat"/>
              </a:defRPr>
            </a:lvl5pPr>
            <a:lvl6pPr lvl="5" rtl="0">
              <a:spcBef>
                <a:spcPts val="0"/>
              </a:spcBef>
              <a:spcAft>
                <a:spcPts val="0"/>
              </a:spcAft>
              <a:buSzPts val="1400"/>
              <a:buFont typeface="Montserrat"/>
              <a:buNone/>
              <a:defRPr sz="1400">
                <a:latin typeface="Montserrat"/>
                <a:ea typeface="Montserrat"/>
                <a:cs typeface="Montserrat"/>
                <a:sym typeface="Montserrat"/>
              </a:defRPr>
            </a:lvl6pPr>
            <a:lvl7pPr lvl="6" rtl="0">
              <a:spcBef>
                <a:spcPts val="0"/>
              </a:spcBef>
              <a:spcAft>
                <a:spcPts val="0"/>
              </a:spcAft>
              <a:buSzPts val="1400"/>
              <a:buFont typeface="Montserrat"/>
              <a:buNone/>
              <a:defRPr sz="1400">
                <a:latin typeface="Montserrat"/>
                <a:ea typeface="Montserrat"/>
                <a:cs typeface="Montserrat"/>
                <a:sym typeface="Montserrat"/>
              </a:defRPr>
            </a:lvl7pPr>
            <a:lvl8pPr lvl="7" rtl="0">
              <a:spcBef>
                <a:spcPts val="0"/>
              </a:spcBef>
              <a:spcAft>
                <a:spcPts val="0"/>
              </a:spcAft>
              <a:buSzPts val="1400"/>
              <a:buFont typeface="Montserrat"/>
              <a:buNone/>
              <a:defRPr sz="1400">
                <a:latin typeface="Montserrat"/>
                <a:ea typeface="Montserrat"/>
                <a:cs typeface="Montserrat"/>
                <a:sym typeface="Montserrat"/>
              </a:defRPr>
            </a:lvl8pPr>
            <a:lvl9pPr lvl="8" rtl="0">
              <a:spcBef>
                <a:spcPts val="0"/>
              </a:spcBef>
              <a:spcAft>
                <a:spcPts val="0"/>
              </a:spcAft>
              <a:buSzPts val="1400"/>
              <a:buFont typeface="Montserrat"/>
              <a:buNone/>
              <a:defRPr sz="1400">
                <a:latin typeface="Montserrat"/>
                <a:ea typeface="Montserrat"/>
                <a:cs typeface="Montserrat"/>
                <a:sym typeface="Montserrat"/>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1">
  <p:cSld name="CUSTOM_24">
    <p:spTree>
      <p:nvGrpSpPr>
        <p:cNvPr id="1" name="Shape 230"/>
        <p:cNvGrpSpPr/>
        <p:nvPr/>
      </p:nvGrpSpPr>
      <p:grpSpPr>
        <a:xfrm>
          <a:off x="0" y="0"/>
          <a:ext cx="0" cy="0"/>
          <a:chOff x="0" y="0"/>
          <a:chExt cx="0" cy="0"/>
        </a:xfrm>
      </p:grpSpPr>
      <p:sp>
        <p:nvSpPr>
          <p:cNvPr id="231" name="Google Shape;231;p35"/>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800"/>
              <a:buNone/>
              <a:defRPr>
                <a:solidFill>
                  <a:schemeClr val="accent3"/>
                </a:solidFill>
              </a:defRPr>
            </a:lvl1pPr>
            <a:lvl2pPr lvl="1" rtl="0">
              <a:spcBef>
                <a:spcPts val="0"/>
              </a:spcBef>
              <a:spcAft>
                <a:spcPts val="0"/>
              </a:spcAft>
              <a:buClr>
                <a:schemeClr val="accent3"/>
              </a:buClr>
              <a:buSzPts val="2800"/>
              <a:buNone/>
              <a:defRPr>
                <a:solidFill>
                  <a:schemeClr val="accent3"/>
                </a:solidFill>
              </a:defRPr>
            </a:lvl2pPr>
            <a:lvl3pPr lvl="2" rtl="0">
              <a:spcBef>
                <a:spcPts val="0"/>
              </a:spcBef>
              <a:spcAft>
                <a:spcPts val="0"/>
              </a:spcAft>
              <a:buClr>
                <a:schemeClr val="accent3"/>
              </a:buClr>
              <a:buSzPts val="2800"/>
              <a:buNone/>
              <a:defRPr>
                <a:solidFill>
                  <a:schemeClr val="accent3"/>
                </a:solidFill>
              </a:defRPr>
            </a:lvl3pPr>
            <a:lvl4pPr lvl="3" rtl="0">
              <a:spcBef>
                <a:spcPts val="0"/>
              </a:spcBef>
              <a:spcAft>
                <a:spcPts val="0"/>
              </a:spcAft>
              <a:buClr>
                <a:schemeClr val="accent3"/>
              </a:buClr>
              <a:buSzPts val="2800"/>
              <a:buNone/>
              <a:defRPr>
                <a:solidFill>
                  <a:schemeClr val="accent3"/>
                </a:solidFill>
              </a:defRPr>
            </a:lvl4pPr>
            <a:lvl5pPr lvl="4" rtl="0">
              <a:spcBef>
                <a:spcPts val="0"/>
              </a:spcBef>
              <a:spcAft>
                <a:spcPts val="0"/>
              </a:spcAft>
              <a:buClr>
                <a:schemeClr val="accent3"/>
              </a:buClr>
              <a:buSzPts val="2800"/>
              <a:buNone/>
              <a:defRPr>
                <a:solidFill>
                  <a:schemeClr val="accent3"/>
                </a:solidFill>
              </a:defRPr>
            </a:lvl5pPr>
            <a:lvl6pPr lvl="5" rtl="0">
              <a:spcBef>
                <a:spcPts val="0"/>
              </a:spcBef>
              <a:spcAft>
                <a:spcPts val="0"/>
              </a:spcAft>
              <a:buClr>
                <a:schemeClr val="accent3"/>
              </a:buClr>
              <a:buSzPts val="2800"/>
              <a:buNone/>
              <a:defRPr>
                <a:solidFill>
                  <a:schemeClr val="accent3"/>
                </a:solidFill>
              </a:defRPr>
            </a:lvl6pPr>
            <a:lvl7pPr lvl="6" rtl="0">
              <a:spcBef>
                <a:spcPts val="0"/>
              </a:spcBef>
              <a:spcAft>
                <a:spcPts val="0"/>
              </a:spcAft>
              <a:buClr>
                <a:schemeClr val="accent3"/>
              </a:buClr>
              <a:buSzPts val="2800"/>
              <a:buNone/>
              <a:defRPr>
                <a:solidFill>
                  <a:schemeClr val="accent3"/>
                </a:solidFill>
              </a:defRPr>
            </a:lvl7pPr>
            <a:lvl8pPr lvl="7" rtl="0">
              <a:spcBef>
                <a:spcPts val="0"/>
              </a:spcBef>
              <a:spcAft>
                <a:spcPts val="0"/>
              </a:spcAft>
              <a:buClr>
                <a:schemeClr val="accent3"/>
              </a:buClr>
              <a:buSzPts val="2800"/>
              <a:buNone/>
              <a:defRPr>
                <a:solidFill>
                  <a:schemeClr val="accent3"/>
                </a:solidFill>
              </a:defRPr>
            </a:lvl8pPr>
            <a:lvl9pPr lvl="8" rtl="0">
              <a:spcBef>
                <a:spcPts val="0"/>
              </a:spcBef>
              <a:spcAft>
                <a:spcPts val="0"/>
              </a:spcAft>
              <a:buClr>
                <a:schemeClr val="accent3"/>
              </a:buClr>
              <a:buSzPts val="2800"/>
              <a:buNone/>
              <a:defRPr>
                <a:solidFill>
                  <a:schemeClr val="accent3"/>
                </a:solidFill>
              </a:defRPr>
            </a:lvl9pPr>
          </a:lstStyle>
          <a:p>
            <a:endParaRPr/>
          </a:p>
        </p:txBody>
      </p:sp>
      <p:sp>
        <p:nvSpPr>
          <p:cNvPr id="232" name="Google Shape;232;p35"/>
          <p:cNvSpPr txBox="1">
            <a:spLocks noGrp="1"/>
          </p:cNvSpPr>
          <p:nvPr>
            <p:ph type="title" idx="2"/>
          </p:nvPr>
        </p:nvSpPr>
        <p:spPr>
          <a:xfrm>
            <a:off x="2944250" y="1374713"/>
            <a:ext cx="2423100" cy="4023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1800"/>
              <a:buNone/>
              <a:defRPr sz="2100">
                <a:solidFill>
                  <a:schemeClr val="accent5"/>
                </a:solidFill>
              </a:defRPr>
            </a:lvl1pPr>
            <a:lvl2pPr lvl="1" rtl="0">
              <a:spcBef>
                <a:spcPts val="0"/>
              </a:spcBef>
              <a:spcAft>
                <a:spcPts val="0"/>
              </a:spcAft>
              <a:buClr>
                <a:schemeClr val="accent3"/>
              </a:buClr>
              <a:buSzPts val="1800"/>
              <a:buNone/>
              <a:defRPr sz="1800">
                <a:solidFill>
                  <a:schemeClr val="accent3"/>
                </a:solidFill>
              </a:defRPr>
            </a:lvl2pPr>
            <a:lvl3pPr lvl="2" rtl="0">
              <a:spcBef>
                <a:spcPts val="0"/>
              </a:spcBef>
              <a:spcAft>
                <a:spcPts val="0"/>
              </a:spcAft>
              <a:buClr>
                <a:schemeClr val="accent3"/>
              </a:buClr>
              <a:buSzPts val="1800"/>
              <a:buNone/>
              <a:defRPr sz="1800">
                <a:solidFill>
                  <a:schemeClr val="accent3"/>
                </a:solidFill>
              </a:defRPr>
            </a:lvl3pPr>
            <a:lvl4pPr lvl="3" rtl="0">
              <a:spcBef>
                <a:spcPts val="0"/>
              </a:spcBef>
              <a:spcAft>
                <a:spcPts val="0"/>
              </a:spcAft>
              <a:buClr>
                <a:schemeClr val="accent3"/>
              </a:buClr>
              <a:buSzPts val="1800"/>
              <a:buNone/>
              <a:defRPr sz="1800">
                <a:solidFill>
                  <a:schemeClr val="accent3"/>
                </a:solidFill>
              </a:defRPr>
            </a:lvl4pPr>
            <a:lvl5pPr lvl="4" rtl="0">
              <a:spcBef>
                <a:spcPts val="0"/>
              </a:spcBef>
              <a:spcAft>
                <a:spcPts val="0"/>
              </a:spcAft>
              <a:buClr>
                <a:schemeClr val="accent3"/>
              </a:buClr>
              <a:buSzPts val="1800"/>
              <a:buNone/>
              <a:defRPr sz="1800">
                <a:solidFill>
                  <a:schemeClr val="accent3"/>
                </a:solidFill>
              </a:defRPr>
            </a:lvl5pPr>
            <a:lvl6pPr lvl="5" rtl="0">
              <a:spcBef>
                <a:spcPts val="0"/>
              </a:spcBef>
              <a:spcAft>
                <a:spcPts val="0"/>
              </a:spcAft>
              <a:buClr>
                <a:schemeClr val="accent3"/>
              </a:buClr>
              <a:buSzPts val="1800"/>
              <a:buNone/>
              <a:defRPr sz="1800">
                <a:solidFill>
                  <a:schemeClr val="accent3"/>
                </a:solidFill>
              </a:defRPr>
            </a:lvl6pPr>
            <a:lvl7pPr lvl="6" rtl="0">
              <a:spcBef>
                <a:spcPts val="0"/>
              </a:spcBef>
              <a:spcAft>
                <a:spcPts val="0"/>
              </a:spcAft>
              <a:buClr>
                <a:schemeClr val="accent3"/>
              </a:buClr>
              <a:buSzPts val="1800"/>
              <a:buNone/>
              <a:defRPr sz="1800">
                <a:solidFill>
                  <a:schemeClr val="accent3"/>
                </a:solidFill>
              </a:defRPr>
            </a:lvl7pPr>
            <a:lvl8pPr lvl="7" rtl="0">
              <a:spcBef>
                <a:spcPts val="0"/>
              </a:spcBef>
              <a:spcAft>
                <a:spcPts val="0"/>
              </a:spcAft>
              <a:buClr>
                <a:schemeClr val="accent3"/>
              </a:buClr>
              <a:buSzPts val="1800"/>
              <a:buNone/>
              <a:defRPr sz="1800">
                <a:solidFill>
                  <a:schemeClr val="accent3"/>
                </a:solidFill>
              </a:defRPr>
            </a:lvl8pPr>
            <a:lvl9pPr lvl="8" rtl="0">
              <a:spcBef>
                <a:spcPts val="0"/>
              </a:spcBef>
              <a:spcAft>
                <a:spcPts val="0"/>
              </a:spcAft>
              <a:buClr>
                <a:schemeClr val="accent3"/>
              </a:buClr>
              <a:buSzPts val="1800"/>
              <a:buNone/>
              <a:defRPr sz="1800">
                <a:solidFill>
                  <a:schemeClr val="accent3"/>
                </a:solidFill>
              </a:defRPr>
            </a:lvl9pPr>
          </a:lstStyle>
          <a:p>
            <a:endParaRPr/>
          </a:p>
        </p:txBody>
      </p:sp>
      <p:sp>
        <p:nvSpPr>
          <p:cNvPr id="233" name="Google Shape;233;p35"/>
          <p:cNvSpPr txBox="1">
            <a:spLocks noGrp="1"/>
          </p:cNvSpPr>
          <p:nvPr>
            <p:ph type="title" idx="3"/>
          </p:nvPr>
        </p:nvSpPr>
        <p:spPr>
          <a:xfrm>
            <a:off x="2944250" y="1759663"/>
            <a:ext cx="2423100" cy="76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Montserrat"/>
              <a:buNone/>
              <a:defRPr sz="1400" b="0">
                <a:latin typeface="Montserrat"/>
                <a:ea typeface="Montserrat"/>
                <a:cs typeface="Montserrat"/>
                <a:sym typeface="Montserrat"/>
              </a:defRPr>
            </a:lvl1pPr>
            <a:lvl2pPr lvl="1" rtl="0">
              <a:spcBef>
                <a:spcPts val="0"/>
              </a:spcBef>
              <a:spcAft>
                <a:spcPts val="0"/>
              </a:spcAft>
              <a:buSzPts val="1400"/>
              <a:buFont typeface="Montserrat"/>
              <a:buNone/>
              <a:defRPr sz="1400">
                <a:latin typeface="Montserrat"/>
                <a:ea typeface="Montserrat"/>
                <a:cs typeface="Montserrat"/>
                <a:sym typeface="Montserrat"/>
              </a:defRPr>
            </a:lvl2pPr>
            <a:lvl3pPr lvl="2" rtl="0">
              <a:spcBef>
                <a:spcPts val="0"/>
              </a:spcBef>
              <a:spcAft>
                <a:spcPts val="0"/>
              </a:spcAft>
              <a:buSzPts val="1400"/>
              <a:buFont typeface="Montserrat"/>
              <a:buNone/>
              <a:defRPr sz="1400">
                <a:latin typeface="Montserrat"/>
                <a:ea typeface="Montserrat"/>
                <a:cs typeface="Montserrat"/>
                <a:sym typeface="Montserrat"/>
              </a:defRPr>
            </a:lvl3pPr>
            <a:lvl4pPr lvl="3" rtl="0">
              <a:spcBef>
                <a:spcPts val="0"/>
              </a:spcBef>
              <a:spcAft>
                <a:spcPts val="0"/>
              </a:spcAft>
              <a:buSzPts val="1400"/>
              <a:buFont typeface="Montserrat"/>
              <a:buNone/>
              <a:defRPr sz="1400">
                <a:latin typeface="Montserrat"/>
                <a:ea typeface="Montserrat"/>
                <a:cs typeface="Montserrat"/>
                <a:sym typeface="Montserrat"/>
              </a:defRPr>
            </a:lvl4pPr>
            <a:lvl5pPr lvl="4" rtl="0">
              <a:spcBef>
                <a:spcPts val="0"/>
              </a:spcBef>
              <a:spcAft>
                <a:spcPts val="0"/>
              </a:spcAft>
              <a:buSzPts val="1400"/>
              <a:buFont typeface="Montserrat"/>
              <a:buNone/>
              <a:defRPr sz="1400">
                <a:latin typeface="Montserrat"/>
                <a:ea typeface="Montserrat"/>
                <a:cs typeface="Montserrat"/>
                <a:sym typeface="Montserrat"/>
              </a:defRPr>
            </a:lvl5pPr>
            <a:lvl6pPr lvl="5" rtl="0">
              <a:spcBef>
                <a:spcPts val="0"/>
              </a:spcBef>
              <a:spcAft>
                <a:spcPts val="0"/>
              </a:spcAft>
              <a:buSzPts val="1400"/>
              <a:buFont typeface="Montserrat"/>
              <a:buNone/>
              <a:defRPr sz="1400">
                <a:latin typeface="Montserrat"/>
                <a:ea typeface="Montserrat"/>
                <a:cs typeface="Montserrat"/>
                <a:sym typeface="Montserrat"/>
              </a:defRPr>
            </a:lvl6pPr>
            <a:lvl7pPr lvl="6" rtl="0">
              <a:spcBef>
                <a:spcPts val="0"/>
              </a:spcBef>
              <a:spcAft>
                <a:spcPts val="0"/>
              </a:spcAft>
              <a:buSzPts val="1400"/>
              <a:buFont typeface="Montserrat"/>
              <a:buNone/>
              <a:defRPr sz="1400">
                <a:latin typeface="Montserrat"/>
                <a:ea typeface="Montserrat"/>
                <a:cs typeface="Montserrat"/>
                <a:sym typeface="Montserrat"/>
              </a:defRPr>
            </a:lvl7pPr>
            <a:lvl8pPr lvl="7" rtl="0">
              <a:spcBef>
                <a:spcPts val="0"/>
              </a:spcBef>
              <a:spcAft>
                <a:spcPts val="0"/>
              </a:spcAft>
              <a:buSzPts val="1400"/>
              <a:buFont typeface="Montserrat"/>
              <a:buNone/>
              <a:defRPr sz="1400">
                <a:latin typeface="Montserrat"/>
                <a:ea typeface="Montserrat"/>
                <a:cs typeface="Montserrat"/>
                <a:sym typeface="Montserrat"/>
              </a:defRPr>
            </a:lvl8pPr>
            <a:lvl9pPr lvl="8" rtl="0">
              <a:spcBef>
                <a:spcPts val="0"/>
              </a:spcBef>
              <a:spcAft>
                <a:spcPts val="0"/>
              </a:spcAft>
              <a:buSzPts val="1400"/>
              <a:buFont typeface="Montserrat"/>
              <a:buNone/>
              <a:defRPr sz="1400">
                <a:latin typeface="Montserrat"/>
                <a:ea typeface="Montserrat"/>
                <a:cs typeface="Montserrat"/>
                <a:sym typeface="Montserrat"/>
              </a:defRPr>
            </a:lvl9pPr>
          </a:lstStyle>
          <a:p>
            <a:endParaRPr/>
          </a:p>
        </p:txBody>
      </p:sp>
      <p:sp>
        <p:nvSpPr>
          <p:cNvPr id="234" name="Google Shape;234;p35"/>
          <p:cNvSpPr txBox="1">
            <a:spLocks noGrp="1"/>
          </p:cNvSpPr>
          <p:nvPr>
            <p:ph type="title" idx="4"/>
          </p:nvPr>
        </p:nvSpPr>
        <p:spPr>
          <a:xfrm>
            <a:off x="3776686" y="2615838"/>
            <a:ext cx="2423100" cy="4023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324A00"/>
              </a:buClr>
              <a:buSzPts val="1800"/>
              <a:buNone/>
              <a:defRPr sz="2100">
                <a:solidFill>
                  <a:schemeClr val="accent5"/>
                </a:solidFill>
              </a:defRPr>
            </a:lvl1pPr>
            <a:lvl2pPr lvl="1" rtl="0">
              <a:spcBef>
                <a:spcPts val="0"/>
              </a:spcBef>
              <a:spcAft>
                <a:spcPts val="0"/>
              </a:spcAft>
              <a:buClr>
                <a:schemeClr val="accent3"/>
              </a:buClr>
              <a:buSzPts val="1800"/>
              <a:buNone/>
              <a:defRPr sz="1800">
                <a:solidFill>
                  <a:schemeClr val="accent3"/>
                </a:solidFill>
              </a:defRPr>
            </a:lvl2pPr>
            <a:lvl3pPr lvl="2" rtl="0">
              <a:spcBef>
                <a:spcPts val="0"/>
              </a:spcBef>
              <a:spcAft>
                <a:spcPts val="0"/>
              </a:spcAft>
              <a:buClr>
                <a:schemeClr val="accent3"/>
              </a:buClr>
              <a:buSzPts val="1800"/>
              <a:buNone/>
              <a:defRPr sz="1800">
                <a:solidFill>
                  <a:schemeClr val="accent3"/>
                </a:solidFill>
              </a:defRPr>
            </a:lvl3pPr>
            <a:lvl4pPr lvl="3" rtl="0">
              <a:spcBef>
                <a:spcPts val="0"/>
              </a:spcBef>
              <a:spcAft>
                <a:spcPts val="0"/>
              </a:spcAft>
              <a:buClr>
                <a:schemeClr val="accent3"/>
              </a:buClr>
              <a:buSzPts val="1800"/>
              <a:buNone/>
              <a:defRPr sz="1800">
                <a:solidFill>
                  <a:schemeClr val="accent3"/>
                </a:solidFill>
              </a:defRPr>
            </a:lvl4pPr>
            <a:lvl5pPr lvl="4" rtl="0">
              <a:spcBef>
                <a:spcPts val="0"/>
              </a:spcBef>
              <a:spcAft>
                <a:spcPts val="0"/>
              </a:spcAft>
              <a:buClr>
                <a:schemeClr val="accent3"/>
              </a:buClr>
              <a:buSzPts val="1800"/>
              <a:buNone/>
              <a:defRPr sz="1800">
                <a:solidFill>
                  <a:schemeClr val="accent3"/>
                </a:solidFill>
              </a:defRPr>
            </a:lvl5pPr>
            <a:lvl6pPr lvl="5" rtl="0">
              <a:spcBef>
                <a:spcPts val="0"/>
              </a:spcBef>
              <a:spcAft>
                <a:spcPts val="0"/>
              </a:spcAft>
              <a:buClr>
                <a:schemeClr val="accent3"/>
              </a:buClr>
              <a:buSzPts val="1800"/>
              <a:buNone/>
              <a:defRPr sz="1800">
                <a:solidFill>
                  <a:schemeClr val="accent3"/>
                </a:solidFill>
              </a:defRPr>
            </a:lvl6pPr>
            <a:lvl7pPr lvl="6" rtl="0">
              <a:spcBef>
                <a:spcPts val="0"/>
              </a:spcBef>
              <a:spcAft>
                <a:spcPts val="0"/>
              </a:spcAft>
              <a:buClr>
                <a:schemeClr val="accent3"/>
              </a:buClr>
              <a:buSzPts val="1800"/>
              <a:buNone/>
              <a:defRPr sz="1800">
                <a:solidFill>
                  <a:schemeClr val="accent3"/>
                </a:solidFill>
              </a:defRPr>
            </a:lvl7pPr>
            <a:lvl8pPr lvl="7" rtl="0">
              <a:spcBef>
                <a:spcPts val="0"/>
              </a:spcBef>
              <a:spcAft>
                <a:spcPts val="0"/>
              </a:spcAft>
              <a:buClr>
                <a:schemeClr val="accent3"/>
              </a:buClr>
              <a:buSzPts val="1800"/>
              <a:buNone/>
              <a:defRPr sz="1800">
                <a:solidFill>
                  <a:schemeClr val="accent3"/>
                </a:solidFill>
              </a:defRPr>
            </a:lvl8pPr>
            <a:lvl9pPr lvl="8" rtl="0">
              <a:spcBef>
                <a:spcPts val="0"/>
              </a:spcBef>
              <a:spcAft>
                <a:spcPts val="0"/>
              </a:spcAft>
              <a:buClr>
                <a:schemeClr val="accent3"/>
              </a:buClr>
              <a:buSzPts val="1800"/>
              <a:buNone/>
              <a:defRPr sz="1800">
                <a:solidFill>
                  <a:schemeClr val="accent3"/>
                </a:solidFill>
              </a:defRPr>
            </a:lvl9pPr>
          </a:lstStyle>
          <a:p>
            <a:endParaRPr/>
          </a:p>
        </p:txBody>
      </p:sp>
      <p:sp>
        <p:nvSpPr>
          <p:cNvPr id="235" name="Google Shape;235;p35"/>
          <p:cNvSpPr txBox="1">
            <a:spLocks noGrp="1"/>
          </p:cNvSpPr>
          <p:nvPr>
            <p:ph type="title" idx="5"/>
          </p:nvPr>
        </p:nvSpPr>
        <p:spPr>
          <a:xfrm>
            <a:off x="3776686" y="3000788"/>
            <a:ext cx="2423100" cy="768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Font typeface="Montserrat"/>
              <a:buNone/>
              <a:defRPr sz="1400" b="0">
                <a:latin typeface="Montserrat"/>
                <a:ea typeface="Montserrat"/>
                <a:cs typeface="Montserrat"/>
                <a:sym typeface="Montserrat"/>
              </a:defRPr>
            </a:lvl1pPr>
            <a:lvl2pPr lvl="1" rtl="0">
              <a:spcBef>
                <a:spcPts val="0"/>
              </a:spcBef>
              <a:spcAft>
                <a:spcPts val="0"/>
              </a:spcAft>
              <a:buSzPts val="1400"/>
              <a:buFont typeface="Montserrat"/>
              <a:buNone/>
              <a:defRPr sz="1400">
                <a:latin typeface="Montserrat"/>
                <a:ea typeface="Montserrat"/>
                <a:cs typeface="Montserrat"/>
                <a:sym typeface="Montserrat"/>
              </a:defRPr>
            </a:lvl2pPr>
            <a:lvl3pPr lvl="2" rtl="0">
              <a:spcBef>
                <a:spcPts val="0"/>
              </a:spcBef>
              <a:spcAft>
                <a:spcPts val="0"/>
              </a:spcAft>
              <a:buSzPts val="1400"/>
              <a:buFont typeface="Montserrat"/>
              <a:buNone/>
              <a:defRPr sz="1400">
                <a:latin typeface="Montserrat"/>
                <a:ea typeface="Montserrat"/>
                <a:cs typeface="Montserrat"/>
                <a:sym typeface="Montserrat"/>
              </a:defRPr>
            </a:lvl3pPr>
            <a:lvl4pPr lvl="3" rtl="0">
              <a:spcBef>
                <a:spcPts val="0"/>
              </a:spcBef>
              <a:spcAft>
                <a:spcPts val="0"/>
              </a:spcAft>
              <a:buSzPts val="1400"/>
              <a:buFont typeface="Montserrat"/>
              <a:buNone/>
              <a:defRPr sz="1400">
                <a:latin typeface="Montserrat"/>
                <a:ea typeface="Montserrat"/>
                <a:cs typeface="Montserrat"/>
                <a:sym typeface="Montserrat"/>
              </a:defRPr>
            </a:lvl4pPr>
            <a:lvl5pPr lvl="4" rtl="0">
              <a:spcBef>
                <a:spcPts val="0"/>
              </a:spcBef>
              <a:spcAft>
                <a:spcPts val="0"/>
              </a:spcAft>
              <a:buSzPts val="1400"/>
              <a:buFont typeface="Montserrat"/>
              <a:buNone/>
              <a:defRPr sz="1400">
                <a:latin typeface="Montserrat"/>
                <a:ea typeface="Montserrat"/>
                <a:cs typeface="Montserrat"/>
                <a:sym typeface="Montserrat"/>
              </a:defRPr>
            </a:lvl5pPr>
            <a:lvl6pPr lvl="5" rtl="0">
              <a:spcBef>
                <a:spcPts val="0"/>
              </a:spcBef>
              <a:spcAft>
                <a:spcPts val="0"/>
              </a:spcAft>
              <a:buSzPts val="1400"/>
              <a:buFont typeface="Montserrat"/>
              <a:buNone/>
              <a:defRPr sz="1400">
                <a:latin typeface="Montserrat"/>
                <a:ea typeface="Montserrat"/>
                <a:cs typeface="Montserrat"/>
                <a:sym typeface="Montserrat"/>
              </a:defRPr>
            </a:lvl6pPr>
            <a:lvl7pPr lvl="6" rtl="0">
              <a:spcBef>
                <a:spcPts val="0"/>
              </a:spcBef>
              <a:spcAft>
                <a:spcPts val="0"/>
              </a:spcAft>
              <a:buSzPts val="1400"/>
              <a:buFont typeface="Montserrat"/>
              <a:buNone/>
              <a:defRPr sz="1400">
                <a:latin typeface="Montserrat"/>
                <a:ea typeface="Montserrat"/>
                <a:cs typeface="Montserrat"/>
                <a:sym typeface="Montserrat"/>
              </a:defRPr>
            </a:lvl7pPr>
            <a:lvl8pPr lvl="7" rtl="0">
              <a:spcBef>
                <a:spcPts val="0"/>
              </a:spcBef>
              <a:spcAft>
                <a:spcPts val="0"/>
              </a:spcAft>
              <a:buSzPts val="1400"/>
              <a:buFont typeface="Montserrat"/>
              <a:buNone/>
              <a:defRPr sz="1400">
                <a:latin typeface="Montserrat"/>
                <a:ea typeface="Montserrat"/>
                <a:cs typeface="Montserrat"/>
                <a:sym typeface="Montserrat"/>
              </a:defRPr>
            </a:lvl8pPr>
            <a:lvl9pPr lvl="8" rtl="0">
              <a:spcBef>
                <a:spcPts val="0"/>
              </a:spcBef>
              <a:spcAft>
                <a:spcPts val="0"/>
              </a:spcAft>
              <a:buSzPts val="1400"/>
              <a:buFont typeface="Montserrat"/>
              <a:buNone/>
              <a:defRPr sz="1400">
                <a:latin typeface="Montserrat"/>
                <a:ea typeface="Montserrat"/>
                <a:cs typeface="Montserrat"/>
                <a:sym typeface="Montserrat"/>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2">
  <p:cSld name="CUSTOM_31">
    <p:spTree>
      <p:nvGrpSpPr>
        <p:cNvPr id="1" name="Shape 236"/>
        <p:cNvGrpSpPr/>
        <p:nvPr/>
      </p:nvGrpSpPr>
      <p:grpSpPr>
        <a:xfrm>
          <a:off x="0" y="0"/>
          <a:ext cx="0" cy="0"/>
          <a:chOff x="0" y="0"/>
          <a:chExt cx="0" cy="0"/>
        </a:xfrm>
      </p:grpSpPr>
      <p:sp>
        <p:nvSpPr>
          <p:cNvPr id="237" name="Google Shape;237;p36"/>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800"/>
              <a:buNone/>
              <a:defRPr>
                <a:solidFill>
                  <a:schemeClr val="accent3"/>
                </a:solidFill>
              </a:defRPr>
            </a:lvl1pPr>
            <a:lvl2pPr lvl="1" rtl="0">
              <a:spcBef>
                <a:spcPts val="0"/>
              </a:spcBef>
              <a:spcAft>
                <a:spcPts val="0"/>
              </a:spcAft>
              <a:buClr>
                <a:schemeClr val="accent3"/>
              </a:buClr>
              <a:buSzPts val="2800"/>
              <a:buNone/>
              <a:defRPr>
                <a:solidFill>
                  <a:schemeClr val="accent3"/>
                </a:solidFill>
              </a:defRPr>
            </a:lvl2pPr>
            <a:lvl3pPr lvl="2" rtl="0">
              <a:spcBef>
                <a:spcPts val="0"/>
              </a:spcBef>
              <a:spcAft>
                <a:spcPts val="0"/>
              </a:spcAft>
              <a:buClr>
                <a:schemeClr val="accent3"/>
              </a:buClr>
              <a:buSzPts val="2800"/>
              <a:buNone/>
              <a:defRPr>
                <a:solidFill>
                  <a:schemeClr val="accent3"/>
                </a:solidFill>
              </a:defRPr>
            </a:lvl3pPr>
            <a:lvl4pPr lvl="3" rtl="0">
              <a:spcBef>
                <a:spcPts val="0"/>
              </a:spcBef>
              <a:spcAft>
                <a:spcPts val="0"/>
              </a:spcAft>
              <a:buClr>
                <a:schemeClr val="accent3"/>
              </a:buClr>
              <a:buSzPts val="2800"/>
              <a:buNone/>
              <a:defRPr>
                <a:solidFill>
                  <a:schemeClr val="accent3"/>
                </a:solidFill>
              </a:defRPr>
            </a:lvl4pPr>
            <a:lvl5pPr lvl="4" rtl="0">
              <a:spcBef>
                <a:spcPts val="0"/>
              </a:spcBef>
              <a:spcAft>
                <a:spcPts val="0"/>
              </a:spcAft>
              <a:buClr>
                <a:schemeClr val="accent3"/>
              </a:buClr>
              <a:buSzPts val="2800"/>
              <a:buNone/>
              <a:defRPr>
                <a:solidFill>
                  <a:schemeClr val="accent3"/>
                </a:solidFill>
              </a:defRPr>
            </a:lvl5pPr>
            <a:lvl6pPr lvl="5" rtl="0">
              <a:spcBef>
                <a:spcPts val="0"/>
              </a:spcBef>
              <a:spcAft>
                <a:spcPts val="0"/>
              </a:spcAft>
              <a:buClr>
                <a:schemeClr val="accent3"/>
              </a:buClr>
              <a:buSzPts val="2800"/>
              <a:buNone/>
              <a:defRPr>
                <a:solidFill>
                  <a:schemeClr val="accent3"/>
                </a:solidFill>
              </a:defRPr>
            </a:lvl6pPr>
            <a:lvl7pPr lvl="6" rtl="0">
              <a:spcBef>
                <a:spcPts val="0"/>
              </a:spcBef>
              <a:spcAft>
                <a:spcPts val="0"/>
              </a:spcAft>
              <a:buClr>
                <a:schemeClr val="accent3"/>
              </a:buClr>
              <a:buSzPts val="2800"/>
              <a:buNone/>
              <a:defRPr>
                <a:solidFill>
                  <a:schemeClr val="accent3"/>
                </a:solidFill>
              </a:defRPr>
            </a:lvl7pPr>
            <a:lvl8pPr lvl="7" rtl="0">
              <a:spcBef>
                <a:spcPts val="0"/>
              </a:spcBef>
              <a:spcAft>
                <a:spcPts val="0"/>
              </a:spcAft>
              <a:buClr>
                <a:schemeClr val="accent3"/>
              </a:buClr>
              <a:buSzPts val="2800"/>
              <a:buNone/>
              <a:defRPr>
                <a:solidFill>
                  <a:schemeClr val="accent3"/>
                </a:solidFill>
              </a:defRPr>
            </a:lvl8pPr>
            <a:lvl9pPr lvl="8" rtl="0">
              <a:spcBef>
                <a:spcPts val="0"/>
              </a:spcBef>
              <a:spcAft>
                <a:spcPts val="0"/>
              </a:spcAft>
              <a:buClr>
                <a:schemeClr val="accent3"/>
              </a:buClr>
              <a:buSzPts val="2800"/>
              <a:buNone/>
              <a:defRPr>
                <a:solidFill>
                  <a:schemeClr val="accent3"/>
                </a:solidFill>
              </a:defRPr>
            </a:lvl9pPr>
          </a:lstStyle>
          <a:p>
            <a:endParaRPr/>
          </a:p>
        </p:txBody>
      </p:sp>
      <p:sp>
        <p:nvSpPr>
          <p:cNvPr id="238" name="Google Shape;238;p36"/>
          <p:cNvSpPr txBox="1">
            <a:spLocks noGrp="1"/>
          </p:cNvSpPr>
          <p:nvPr>
            <p:ph type="title" idx="2"/>
          </p:nvPr>
        </p:nvSpPr>
        <p:spPr>
          <a:xfrm>
            <a:off x="5329763" y="1949100"/>
            <a:ext cx="2423100" cy="4023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1800"/>
              <a:buNone/>
              <a:defRPr sz="2100">
                <a:solidFill>
                  <a:schemeClr val="accent5"/>
                </a:solidFill>
              </a:defRPr>
            </a:lvl1pPr>
            <a:lvl2pPr lvl="1" rtl="0">
              <a:spcBef>
                <a:spcPts val="0"/>
              </a:spcBef>
              <a:spcAft>
                <a:spcPts val="0"/>
              </a:spcAft>
              <a:buClr>
                <a:schemeClr val="accent3"/>
              </a:buClr>
              <a:buSzPts val="1800"/>
              <a:buNone/>
              <a:defRPr sz="1800">
                <a:solidFill>
                  <a:schemeClr val="accent3"/>
                </a:solidFill>
              </a:defRPr>
            </a:lvl2pPr>
            <a:lvl3pPr lvl="2" rtl="0">
              <a:spcBef>
                <a:spcPts val="0"/>
              </a:spcBef>
              <a:spcAft>
                <a:spcPts val="0"/>
              </a:spcAft>
              <a:buClr>
                <a:schemeClr val="accent3"/>
              </a:buClr>
              <a:buSzPts val="1800"/>
              <a:buNone/>
              <a:defRPr sz="1800">
                <a:solidFill>
                  <a:schemeClr val="accent3"/>
                </a:solidFill>
              </a:defRPr>
            </a:lvl3pPr>
            <a:lvl4pPr lvl="3" rtl="0">
              <a:spcBef>
                <a:spcPts val="0"/>
              </a:spcBef>
              <a:spcAft>
                <a:spcPts val="0"/>
              </a:spcAft>
              <a:buClr>
                <a:schemeClr val="accent3"/>
              </a:buClr>
              <a:buSzPts val="1800"/>
              <a:buNone/>
              <a:defRPr sz="1800">
                <a:solidFill>
                  <a:schemeClr val="accent3"/>
                </a:solidFill>
              </a:defRPr>
            </a:lvl4pPr>
            <a:lvl5pPr lvl="4" rtl="0">
              <a:spcBef>
                <a:spcPts val="0"/>
              </a:spcBef>
              <a:spcAft>
                <a:spcPts val="0"/>
              </a:spcAft>
              <a:buClr>
                <a:schemeClr val="accent3"/>
              </a:buClr>
              <a:buSzPts val="1800"/>
              <a:buNone/>
              <a:defRPr sz="1800">
                <a:solidFill>
                  <a:schemeClr val="accent3"/>
                </a:solidFill>
              </a:defRPr>
            </a:lvl5pPr>
            <a:lvl6pPr lvl="5" rtl="0">
              <a:spcBef>
                <a:spcPts val="0"/>
              </a:spcBef>
              <a:spcAft>
                <a:spcPts val="0"/>
              </a:spcAft>
              <a:buClr>
                <a:schemeClr val="accent3"/>
              </a:buClr>
              <a:buSzPts val="1800"/>
              <a:buNone/>
              <a:defRPr sz="1800">
                <a:solidFill>
                  <a:schemeClr val="accent3"/>
                </a:solidFill>
              </a:defRPr>
            </a:lvl6pPr>
            <a:lvl7pPr lvl="6" rtl="0">
              <a:spcBef>
                <a:spcPts val="0"/>
              </a:spcBef>
              <a:spcAft>
                <a:spcPts val="0"/>
              </a:spcAft>
              <a:buClr>
                <a:schemeClr val="accent3"/>
              </a:buClr>
              <a:buSzPts val="1800"/>
              <a:buNone/>
              <a:defRPr sz="1800">
                <a:solidFill>
                  <a:schemeClr val="accent3"/>
                </a:solidFill>
              </a:defRPr>
            </a:lvl7pPr>
            <a:lvl8pPr lvl="7" rtl="0">
              <a:spcBef>
                <a:spcPts val="0"/>
              </a:spcBef>
              <a:spcAft>
                <a:spcPts val="0"/>
              </a:spcAft>
              <a:buClr>
                <a:schemeClr val="accent3"/>
              </a:buClr>
              <a:buSzPts val="1800"/>
              <a:buNone/>
              <a:defRPr sz="1800">
                <a:solidFill>
                  <a:schemeClr val="accent3"/>
                </a:solidFill>
              </a:defRPr>
            </a:lvl8pPr>
            <a:lvl9pPr lvl="8" rtl="0">
              <a:spcBef>
                <a:spcPts val="0"/>
              </a:spcBef>
              <a:spcAft>
                <a:spcPts val="0"/>
              </a:spcAft>
              <a:buClr>
                <a:schemeClr val="accent3"/>
              </a:buClr>
              <a:buSzPts val="1800"/>
              <a:buNone/>
              <a:defRPr sz="1800">
                <a:solidFill>
                  <a:schemeClr val="accent3"/>
                </a:solidFill>
              </a:defRPr>
            </a:lvl9pPr>
          </a:lstStyle>
          <a:p>
            <a:endParaRPr/>
          </a:p>
        </p:txBody>
      </p:sp>
      <p:sp>
        <p:nvSpPr>
          <p:cNvPr id="239" name="Google Shape;239;p36"/>
          <p:cNvSpPr txBox="1">
            <a:spLocks noGrp="1"/>
          </p:cNvSpPr>
          <p:nvPr>
            <p:ph type="title" idx="3"/>
          </p:nvPr>
        </p:nvSpPr>
        <p:spPr>
          <a:xfrm>
            <a:off x="5329775" y="2351400"/>
            <a:ext cx="2899800" cy="76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Montserrat"/>
              <a:buNone/>
              <a:defRPr sz="1400" b="0">
                <a:latin typeface="Montserrat"/>
                <a:ea typeface="Montserrat"/>
                <a:cs typeface="Montserrat"/>
                <a:sym typeface="Montserrat"/>
              </a:defRPr>
            </a:lvl1pPr>
            <a:lvl2pPr lvl="1" rtl="0">
              <a:spcBef>
                <a:spcPts val="0"/>
              </a:spcBef>
              <a:spcAft>
                <a:spcPts val="0"/>
              </a:spcAft>
              <a:buSzPts val="1400"/>
              <a:buFont typeface="Montserrat"/>
              <a:buNone/>
              <a:defRPr sz="1400">
                <a:latin typeface="Montserrat"/>
                <a:ea typeface="Montserrat"/>
                <a:cs typeface="Montserrat"/>
                <a:sym typeface="Montserrat"/>
              </a:defRPr>
            </a:lvl2pPr>
            <a:lvl3pPr lvl="2" rtl="0">
              <a:spcBef>
                <a:spcPts val="0"/>
              </a:spcBef>
              <a:spcAft>
                <a:spcPts val="0"/>
              </a:spcAft>
              <a:buSzPts val="1400"/>
              <a:buFont typeface="Montserrat"/>
              <a:buNone/>
              <a:defRPr sz="1400">
                <a:latin typeface="Montserrat"/>
                <a:ea typeface="Montserrat"/>
                <a:cs typeface="Montserrat"/>
                <a:sym typeface="Montserrat"/>
              </a:defRPr>
            </a:lvl3pPr>
            <a:lvl4pPr lvl="3" rtl="0">
              <a:spcBef>
                <a:spcPts val="0"/>
              </a:spcBef>
              <a:spcAft>
                <a:spcPts val="0"/>
              </a:spcAft>
              <a:buSzPts val="1400"/>
              <a:buFont typeface="Montserrat"/>
              <a:buNone/>
              <a:defRPr sz="1400">
                <a:latin typeface="Montserrat"/>
                <a:ea typeface="Montserrat"/>
                <a:cs typeface="Montserrat"/>
                <a:sym typeface="Montserrat"/>
              </a:defRPr>
            </a:lvl4pPr>
            <a:lvl5pPr lvl="4" rtl="0">
              <a:spcBef>
                <a:spcPts val="0"/>
              </a:spcBef>
              <a:spcAft>
                <a:spcPts val="0"/>
              </a:spcAft>
              <a:buSzPts val="1400"/>
              <a:buFont typeface="Montserrat"/>
              <a:buNone/>
              <a:defRPr sz="1400">
                <a:latin typeface="Montserrat"/>
                <a:ea typeface="Montserrat"/>
                <a:cs typeface="Montserrat"/>
                <a:sym typeface="Montserrat"/>
              </a:defRPr>
            </a:lvl5pPr>
            <a:lvl6pPr lvl="5" rtl="0">
              <a:spcBef>
                <a:spcPts val="0"/>
              </a:spcBef>
              <a:spcAft>
                <a:spcPts val="0"/>
              </a:spcAft>
              <a:buSzPts val="1400"/>
              <a:buFont typeface="Montserrat"/>
              <a:buNone/>
              <a:defRPr sz="1400">
                <a:latin typeface="Montserrat"/>
                <a:ea typeface="Montserrat"/>
                <a:cs typeface="Montserrat"/>
                <a:sym typeface="Montserrat"/>
              </a:defRPr>
            </a:lvl6pPr>
            <a:lvl7pPr lvl="6" rtl="0">
              <a:spcBef>
                <a:spcPts val="0"/>
              </a:spcBef>
              <a:spcAft>
                <a:spcPts val="0"/>
              </a:spcAft>
              <a:buSzPts val="1400"/>
              <a:buFont typeface="Montserrat"/>
              <a:buNone/>
              <a:defRPr sz="1400">
                <a:latin typeface="Montserrat"/>
                <a:ea typeface="Montserrat"/>
                <a:cs typeface="Montserrat"/>
                <a:sym typeface="Montserrat"/>
              </a:defRPr>
            </a:lvl7pPr>
            <a:lvl8pPr lvl="7" rtl="0">
              <a:spcBef>
                <a:spcPts val="0"/>
              </a:spcBef>
              <a:spcAft>
                <a:spcPts val="0"/>
              </a:spcAft>
              <a:buSzPts val="1400"/>
              <a:buFont typeface="Montserrat"/>
              <a:buNone/>
              <a:defRPr sz="1400">
                <a:latin typeface="Montserrat"/>
                <a:ea typeface="Montserrat"/>
                <a:cs typeface="Montserrat"/>
                <a:sym typeface="Montserrat"/>
              </a:defRPr>
            </a:lvl8pPr>
            <a:lvl9pPr lvl="8" rtl="0">
              <a:spcBef>
                <a:spcPts val="0"/>
              </a:spcBef>
              <a:spcAft>
                <a:spcPts val="0"/>
              </a:spcAft>
              <a:buSzPts val="1400"/>
              <a:buFont typeface="Montserrat"/>
              <a:buNone/>
              <a:defRPr sz="1400">
                <a:latin typeface="Montserrat"/>
                <a:ea typeface="Montserrat"/>
                <a:cs typeface="Montserrat"/>
                <a:sym typeface="Montserrat"/>
              </a:defRPr>
            </a:lvl9pPr>
          </a:lstStyle>
          <a:p>
            <a:endParaRPr/>
          </a:p>
        </p:txBody>
      </p:sp>
      <p:sp>
        <p:nvSpPr>
          <p:cNvPr id="240" name="Google Shape;240;p36"/>
          <p:cNvSpPr txBox="1">
            <a:spLocks noGrp="1"/>
          </p:cNvSpPr>
          <p:nvPr>
            <p:ph type="title" idx="4"/>
          </p:nvPr>
        </p:nvSpPr>
        <p:spPr>
          <a:xfrm>
            <a:off x="5329763" y="3313300"/>
            <a:ext cx="2423100" cy="4023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1800"/>
              <a:buNone/>
              <a:defRPr sz="2100">
                <a:solidFill>
                  <a:schemeClr val="accent5"/>
                </a:solidFill>
              </a:defRPr>
            </a:lvl1pPr>
            <a:lvl2pPr lvl="1" rtl="0">
              <a:spcBef>
                <a:spcPts val="0"/>
              </a:spcBef>
              <a:spcAft>
                <a:spcPts val="0"/>
              </a:spcAft>
              <a:buClr>
                <a:schemeClr val="accent3"/>
              </a:buClr>
              <a:buSzPts val="1800"/>
              <a:buNone/>
              <a:defRPr sz="1800">
                <a:solidFill>
                  <a:schemeClr val="accent3"/>
                </a:solidFill>
              </a:defRPr>
            </a:lvl2pPr>
            <a:lvl3pPr lvl="2" rtl="0">
              <a:spcBef>
                <a:spcPts val="0"/>
              </a:spcBef>
              <a:spcAft>
                <a:spcPts val="0"/>
              </a:spcAft>
              <a:buClr>
                <a:schemeClr val="accent3"/>
              </a:buClr>
              <a:buSzPts val="1800"/>
              <a:buNone/>
              <a:defRPr sz="1800">
                <a:solidFill>
                  <a:schemeClr val="accent3"/>
                </a:solidFill>
              </a:defRPr>
            </a:lvl3pPr>
            <a:lvl4pPr lvl="3" rtl="0">
              <a:spcBef>
                <a:spcPts val="0"/>
              </a:spcBef>
              <a:spcAft>
                <a:spcPts val="0"/>
              </a:spcAft>
              <a:buClr>
                <a:schemeClr val="accent3"/>
              </a:buClr>
              <a:buSzPts val="1800"/>
              <a:buNone/>
              <a:defRPr sz="1800">
                <a:solidFill>
                  <a:schemeClr val="accent3"/>
                </a:solidFill>
              </a:defRPr>
            </a:lvl4pPr>
            <a:lvl5pPr lvl="4" rtl="0">
              <a:spcBef>
                <a:spcPts val="0"/>
              </a:spcBef>
              <a:spcAft>
                <a:spcPts val="0"/>
              </a:spcAft>
              <a:buClr>
                <a:schemeClr val="accent3"/>
              </a:buClr>
              <a:buSzPts val="1800"/>
              <a:buNone/>
              <a:defRPr sz="1800">
                <a:solidFill>
                  <a:schemeClr val="accent3"/>
                </a:solidFill>
              </a:defRPr>
            </a:lvl5pPr>
            <a:lvl6pPr lvl="5" rtl="0">
              <a:spcBef>
                <a:spcPts val="0"/>
              </a:spcBef>
              <a:spcAft>
                <a:spcPts val="0"/>
              </a:spcAft>
              <a:buClr>
                <a:schemeClr val="accent3"/>
              </a:buClr>
              <a:buSzPts val="1800"/>
              <a:buNone/>
              <a:defRPr sz="1800">
                <a:solidFill>
                  <a:schemeClr val="accent3"/>
                </a:solidFill>
              </a:defRPr>
            </a:lvl6pPr>
            <a:lvl7pPr lvl="6" rtl="0">
              <a:spcBef>
                <a:spcPts val="0"/>
              </a:spcBef>
              <a:spcAft>
                <a:spcPts val="0"/>
              </a:spcAft>
              <a:buClr>
                <a:schemeClr val="accent3"/>
              </a:buClr>
              <a:buSzPts val="1800"/>
              <a:buNone/>
              <a:defRPr sz="1800">
                <a:solidFill>
                  <a:schemeClr val="accent3"/>
                </a:solidFill>
              </a:defRPr>
            </a:lvl7pPr>
            <a:lvl8pPr lvl="7" rtl="0">
              <a:spcBef>
                <a:spcPts val="0"/>
              </a:spcBef>
              <a:spcAft>
                <a:spcPts val="0"/>
              </a:spcAft>
              <a:buClr>
                <a:schemeClr val="accent3"/>
              </a:buClr>
              <a:buSzPts val="1800"/>
              <a:buNone/>
              <a:defRPr sz="1800">
                <a:solidFill>
                  <a:schemeClr val="accent3"/>
                </a:solidFill>
              </a:defRPr>
            </a:lvl8pPr>
            <a:lvl9pPr lvl="8" rtl="0">
              <a:spcBef>
                <a:spcPts val="0"/>
              </a:spcBef>
              <a:spcAft>
                <a:spcPts val="0"/>
              </a:spcAft>
              <a:buClr>
                <a:schemeClr val="accent3"/>
              </a:buClr>
              <a:buSzPts val="1800"/>
              <a:buNone/>
              <a:defRPr sz="1800">
                <a:solidFill>
                  <a:schemeClr val="accent3"/>
                </a:solidFill>
              </a:defRPr>
            </a:lvl9pPr>
          </a:lstStyle>
          <a:p>
            <a:endParaRPr/>
          </a:p>
        </p:txBody>
      </p:sp>
      <p:sp>
        <p:nvSpPr>
          <p:cNvPr id="241" name="Google Shape;241;p36"/>
          <p:cNvSpPr txBox="1">
            <a:spLocks noGrp="1"/>
          </p:cNvSpPr>
          <p:nvPr>
            <p:ph type="title" idx="5"/>
          </p:nvPr>
        </p:nvSpPr>
        <p:spPr>
          <a:xfrm>
            <a:off x="5329775" y="3715600"/>
            <a:ext cx="2899800" cy="76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Montserrat"/>
              <a:buNone/>
              <a:defRPr sz="1400" b="0">
                <a:latin typeface="Montserrat"/>
                <a:ea typeface="Montserrat"/>
                <a:cs typeface="Montserrat"/>
                <a:sym typeface="Montserrat"/>
              </a:defRPr>
            </a:lvl1pPr>
            <a:lvl2pPr lvl="1" rtl="0">
              <a:spcBef>
                <a:spcPts val="0"/>
              </a:spcBef>
              <a:spcAft>
                <a:spcPts val="0"/>
              </a:spcAft>
              <a:buSzPts val="1400"/>
              <a:buFont typeface="Montserrat"/>
              <a:buNone/>
              <a:defRPr sz="1400">
                <a:latin typeface="Montserrat"/>
                <a:ea typeface="Montserrat"/>
                <a:cs typeface="Montserrat"/>
                <a:sym typeface="Montserrat"/>
              </a:defRPr>
            </a:lvl2pPr>
            <a:lvl3pPr lvl="2" rtl="0">
              <a:spcBef>
                <a:spcPts val="0"/>
              </a:spcBef>
              <a:spcAft>
                <a:spcPts val="0"/>
              </a:spcAft>
              <a:buSzPts val="1400"/>
              <a:buFont typeface="Montserrat"/>
              <a:buNone/>
              <a:defRPr sz="1400">
                <a:latin typeface="Montserrat"/>
                <a:ea typeface="Montserrat"/>
                <a:cs typeface="Montserrat"/>
                <a:sym typeface="Montserrat"/>
              </a:defRPr>
            </a:lvl3pPr>
            <a:lvl4pPr lvl="3" rtl="0">
              <a:spcBef>
                <a:spcPts val="0"/>
              </a:spcBef>
              <a:spcAft>
                <a:spcPts val="0"/>
              </a:spcAft>
              <a:buSzPts val="1400"/>
              <a:buFont typeface="Montserrat"/>
              <a:buNone/>
              <a:defRPr sz="1400">
                <a:latin typeface="Montserrat"/>
                <a:ea typeface="Montserrat"/>
                <a:cs typeface="Montserrat"/>
                <a:sym typeface="Montserrat"/>
              </a:defRPr>
            </a:lvl4pPr>
            <a:lvl5pPr lvl="4" rtl="0">
              <a:spcBef>
                <a:spcPts val="0"/>
              </a:spcBef>
              <a:spcAft>
                <a:spcPts val="0"/>
              </a:spcAft>
              <a:buSzPts val="1400"/>
              <a:buFont typeface="Montserrat"/>
              <a:buNone/>
              <a:defRPr sz="1400">
                <a:latin typeface="Montserrat"/>
                <a:ea typeface="Montserrat"/>
                <a:cs typeface="Montserrat"/>
                <a:sym typeface="Montserrat"/>
              </a:defRPr>
            </a:lvl5pPr>
            <a:lvl6pPr lvl="5" rtl="0">
              <a:spcBef>
                <a:spcPts val="0"/>
              </a:spcBef>
              <a:spcAft>
                <a:spcPts val="0"/>
              </a:spcAft>
              <a:buSzPts val="1400"/>
              <a:buFont typeface="Montserrat"/>
              <a:buNone/>
              <a:defRPr sz="1400">
                <a:latin typeface="Montserrat"/>
                <a:ea typeface="Montserrat"/>
                <a:cs typeface="Montserrat"/>
                <a:sym typeface="Montserrat"/>
              </a:defRPr>
            </a:lvl6pPr>
            <a:lvl7pPr lvl="6" rtl="0">
              <a:spcBef>
                <a:spcPts val="0"/>
              </a:spcBef>
              <a:spcAft>
                <a:spcPts val="0"/>
              </a:spcAft>
              <a:buSzPts val="1400"/>
              <a:buFont typeface="Montserrat"/>
              <a:buNone/>
              <a:defRPr sz="1400">
                <a:latin typeface="Montserrat"/>
                <a:ea typeface="Montserrat"/>
                <a:cs typeface="Montserrat"/>
                <a:sym typeface="Montserrat"/>
              </a:defRPr>
            </a:lvl7pPr>
            <a:lvl8pPr lvl="7" rtl="0">
              <a:spcBef>
                <a:spcPts val="0"/>
              </a:spcBef>
              <a:spcAft>
                <a:spcPts val="0"/>
              </a:spcAft>
              <a:buSzPts val="1400"/>
              <a:buFont typeface="Montserrat"/>
              <a:buNone/>
              <a:defRPr sz="1400">
                <a:latin typeface="Montserrat"/>
                <a:ea typeface="Montserrat"/>
                <a:cs typeface="Montserrat"/>
                <a:sym typeface="Montserrat"/>
              </a:defRPr>
            </a:lvl8pPr>
            <a:lvl9pPr lvl="8" rtl="0">
              <a:spcBef>
                <a:spcPts val="0"/>
              </a:spcBef>
              <a:spcAft>
                <a:spcPts val="0"/>
              </a:spcAft>
              <a:buSzPts val="1400"/>
              <a:buFont typeface="Montserrat"/>
              <a:buNone/>
              <a:defRPr sz="1400">
                <a:latin typeface="Montserrat"/>
                <a:ea typeface="Montserrat"/>
                <a:cs typeface="Montserrat"/>
                <a:sym typeface="Montserrat"/>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248"/>
        <p:cNvGrpSpPr/>
        <p:nvPr/>
      </p:nvGrpSpPr>
      <p:grpSpPr>
        <a:xfrm>
          <a:off x="0" y="0"/>
          <a:ext cx="0" cy="0"/>
          <a:chOff x="0" y="0"/>
          <a:chExt cx="0" cy="0"/>
        </a:xfrm>
      </p:grpSpPr>
      <p:sp>
        <p:nvSpPr>
          <p:cNvPr id="249" name="Google Shape;249;p38"/>
          <p:cNvSpPr txBox="1">
            <a:spLocks noGrp="1"/>
          </p:cNvSpPr>
          <p:nvPr>
            <p:ph type="body" idx="1"/>
          </p:nvPr>
        </p:nvSpPr>
        <p:spPr>
          <a:xfrm>
            <a:off x="746625" y="1918350"/>
            <a:ext cx="2184900" cy="11739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04800" algn="ctr" rtl="0">
              <a:spcBef>
                <a:spcPts val="1600"/>
              </a:spcBef>
              <a:spcAft>
                <a:spcPts val="0"/>
              </a:spcAft>
              <a:buSzPts val="1200"/>
              <a:buChar char="○"/>
              <a:defRPr sz="1200"/>
            </a:lvl2pPr>
            <a:lvl3pPr marL="1371600" lvl="2" indent="-304800" algn="ctr" rtl="0">
              <a:spcBef>
                <a:spcPts val="1600"/>
              </a:spcBef>
              <a:spcAft>
                <a:spcPts val="0"/>
              </a:spcAft>
              <a:buSzPts val="1200"/>
              <a:buChar char="■"/>
              <a:defRPr sz="1200"/>
            </a:lvl3pPr>
            <a:lvl4pPr marL="1828800" lvl="3" indent="-304800" algn="ctr" rtl="0">
              <a:spcBef>
                <a:spcPts val="1600"/>
              </a:spcBef>
              <a:spcAft>
                <a:spcPts val="0"/>
              </a:spcAft>
              <a:buSzPts val="1200"/>
              <a:buChar char="●"/>
              <a:defRPr sz="1200"/>
            </a:lvl4pPr>
            <a:lvl5pPr marL="2286000" lvl="4" indent="-304800" algn="ctr" rtl="0">
              <a:spcBef>
                <a:spcPts val="1600"/>
              </a:spcBef>
              <a:spcAft>
                <a:spcPts val="0"/>
              </a:spcAft>
              <a:buSzPts val="1200"/>
              <a:buChar char="○"/>
              <a:defRPr sz="1200"/>
            </a:lvl5pPr>
            <a:lvl6pPr marL="2743200" lvl="5" indent="-304800" algn="ctr" rtl="0">
              <a:spcBef>
                <a:spcPts val="1600"/>
              </a:spcBef>
              <a:spcAft>
                <a:spcPts val="0"/>
              </a:spcAft>
              <a:buSzPts val="1200"/>
              <a:buChar char="■"/>
              <a:defRPr sz="1200"/>
            </a:lvl6pPr>
            <a:lvl7pPr marL="3200400" lvl="6" indent="-304800" algn="ctr" rtl="0">
              <a:spcBef>
                <a:spcPts val="1600"/>
              </a:spcBef>
              <a:spcAft>
                <a:spcPts val="0"/>
              </a:spcAft>
              <a:buSzPts val="1200"/>
              <a:buChar char="●"/>
              <a:defRPr sz="1200"/>
            </a:lvl7pPr>
            <a:lvl8pPr marL="3657600" lvl="7" indent="-304800" algn="ctr" rtl="0">
              <a:spcBef>
                <a:spcPts val="1600"/>
              </a:spcBef>
              <a:spcAft>
                <a:spcPts val="0"/>
              </a:spcAft>
              <a:buSzPts val="1200"/>
              <a:buChar char="○"/>
              <a:defRPr sz="1200"/>
            </a:lvl8pPr>
            <a:lvl9pPr marL="4114800" lvl="8" indent="-304800" algn="ctr" rtl="0">
              <a:spcBef>
                <a:spcPts val="1600"/>
              </a:spcBef>
              <a:spcAft>
                <a:spcPts val="1600"/>
              </a:spcAft>
              <a:buSzPts val="1200"/>
              <a:buChar char="■"/>
              <a:defRPr sz="1200"/>
            </a:lvl9pPr>
          </a:lstStyle>
          <a:p>
            <a:endParaRPr/>
          </a:p>
        </p:txBody>
      </p:sp>
      <p:sp>
        <p:nvSpPr>
          <p:cNvPr id="250" name="Google Shape;250;p38"/>
          <p:cNvSpPr txBox="1">
            <a:spLocks noGrp="1"/>
          </p:cNvSpPr>
          <p:nvPr>
            <p:ph type="title"/>
          </p:nvPr>
        </p:nvSpPr>
        <p:spPr>
          <a:xfrm>
            <a:off x="723975" y="1394375"/>
            <a:ext cx="220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600"/>
              <a:buNone/>
              <a:defRPr sz="2100">
                <a:solidFill>
                  <a:schemeClr val="accent5"/>
                </a:solidFill>
              </a:defRPr>
            </a:lvl1pPr>
            <a:lvl2pPr lvl="1" algn="ctr" rtl="0">
              <a:spcBef>
                <a:spcPts val="0"/>
              </a:spcBef>
              <a:spcAft>
                <a:spcPts val="0"/>
              </a:spcAft>
              <a:buClr>
                <a:schemeClr val="accent3"/>
              </a:buClr>
              <a:buSzPts val="1600"/>
              <a:buNone/>
              <a:defRPr sz="1600">
                <a:solidFill>
                  <a:schemeClr val="accent3"/>
                </a:solidFill>
              </a:defRPr>
            </a:lvl2pPr>
            <a:lvl3pPr lvl="2" algn="ctr" rtl="0">
              <a:spcBef>
                <a:spcPts val="0"/>
              </a:spcBef>
              <a:spcAft>
                <a:spcPts val="0"/>
              </a:spcAft>
              <a:buClr>
                <a:schemeClr val="accent3"/>
              </a:buClr>
              <a:buSzPts val="1600"/>
              <a:buNone/>
              <a:defRPr sz="1600">
                <a:solidFill>
                  <a:schemeClr val="accent3"/>
                </a:solidFill>
              </a:defRPr>
            </a:lvl3pPr>
            <a:lvl4pPr lvl="3" algn="ctr" rtl="0">
              <a:spcBef>
                <a:spcPts val="0"/>
              </a:spcBef>
              <a:spcAft>
                <a:spcPts val="0"/>
              </a:spcAft>
              <a:buClr>
                <a:schemeClr val="accent3"/>
              </a:buClr>
              <a:buSzPts val="1600"/>
              <a:buNone/>
              <a:defRPr sz="1600">
                <a:solidFill>
                  <a:schemeClr val="accent3"/>
                </a:solidFill>
              </a:defRPr>
            </a:lvl4pPr>
            <a:lvl5pPr lvl="4" algn="ctr" rtl="0">
              <a:spcBef>
                <a:spcPts val="0"/>
              </a:spcBef>
              <a:spcAft>
                <a:spcPts val="0"/>
              </a:spcAft>
              <a:buClr>
                <a:schemeClr val="accent3"/>
              </a:buClr>
              <a:buSzPts val="1600"/>
              <a:buNone/>
              <a:defRPr sz="1600">
                <a:solidFill>
                  <a:schemeClr val="accent3"/>
                </a:solidFill>
              </a:defRPr>
            </a:lvl5pPr>
            <a:lvl6pPr lvl="5" algn="ctr" rtl="0">
              <a:spcBef>
                <a:spcPts val="0"/>
              </a:spcBef>
              <a:spcAft>
                <a:spcPts val="0"/>
              </a:spcAft>
              <a:buClr>
                <a:schemeClr val="accent3"/>
              </a:buClr>
              <a:buSzPts val="1600"/>
              <a:buNone/>
              <a:defRPr sz="1600">
                <a:solidFill>
                  <a:schemeClr val="accent3"/>
                </a:solidFill>
              </a:defRPr>
            </a:lvl6pPr>
            <a:lvl7pPr lvl="6" algn="ctr" rtl="0">
              <a:spcBef>
                <a:spcPts val="0"/>
              </a:spcBef>
              <a:spcAft>
                <a:spcPts val="0"/>
              </a:spcAft>
              <a:buClr>
                <a:schemeClr val="accent3"/>
              </a:buClr>
              <a:buSzPts val="1600"/>
              <a:buNone/>
              <a:defRPr sz="1600">
                <a:solidFill>
                  <a:schemeClr val="accent3"/>
                </a:solidFill>
              </a:defRPr>
            </a:lvl7pPr>
            <a:lvl8pPr lvl="7" algn="ctr" rtl="0">
              <a:spcBef>
                <a:spcPts val="0"/>
              </a:spcBef>
              <a:spcAft>
                <a:spcPts val="0"/>
              </a:spcAft>
              <a:buClr>
                <a:schemeClr val="accent3"/>
              </a:buClr>
              <a:buSzPts val="1600"/>
              <a:buNone/>
              <a:defRPr sz="1600">
                <a:solidFill>
                  <a:schemeClr val="accent3"/>
                </a:solidFill>
              </a:defRPr>
            </a:lvl8pPr>
            <a:lvl9pPr lvl="8" algn="ctr" rtl="0">
              <a:spcBef>
                <a:spcPts val="0"/>
              </a:spcBef>
              <a:spcAft>
                <a:spcPts val="0"/>
              </a:spcAft>
              <a:buClr>
                <a:schemeClr val="accent3"/>
              </a:buClr>
              <a:buSzPts val="1600"/>
              <a:buNone/>
              <a:defRPr sz="1600">
                <a:solidFill>
                  <a:schemeClr val="accent3"/>
                </a:solidFill>
              </a:defRPr>
            </a:lvl9pPr>
          </a:lstStyle>
          <a:p>
            <a:endParaRPr/>
          </a:p>
        </p:txBody>
      </p:sp>
      <p:sp>
        <p:nvSpPr>
          <p:cNvPr id="251" name="Google Shape;251;p38"/>
          <p:cNvSpPr txBox="1">
            <a:spLocks noGrp="1"/>
          </p:cNvSpPr>
          <p:nvPr>
            <p:ph type="title" idx="2"/>
          </p:nvPr>
        </p:nvSpPr>
        <p:spPr>
          <a:xfrm>
            <a:off x="723900" y="361800"/>
            <a:ext cx="7696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800"/>
              <a:buNone/>
              <a:defRPr>
                <a:solidFill>
                  <a:schemeClr val="accent3"/>
                </a:solidFill>
              </a:defRPr>
            </a:lvl1pPr>
            <a:lvl2pPr lvl="1" rtl="0">
              <a:spcBef>
                <a:spcPts val="0"/>
              </a:spcBef>
              <a:spcAft>
                <a:spcPts val="0"/>
              </a:spcAft>
              <a:buClr>
                <a:schemeClr val="accent3"/>
              </a:buClr>
              <a:buSzPts val="2800"/>
              <a:buNone/>
              <a:defRPr>
                <a:solidFill>
                  <a:schemeClr val="accent3"/>
                </a:solidFill>
              </a:defRPr>
            </a:lvl2pPr>
            <a:lvl3pPr lvl="2" rtl="0">
              <a:spcBef>
                <a:spcPts val="0"/>
              </a:spcBef>
              <a:spcAft>
                <a:spcPts val="0"/>
              </a:spcAft>
              <a:buClr>
                <a:schemeClr val="accent3"/>
              </a:buClr>
              <a:buSzPts val="2800"/>
              <a:buNone/>
              <a:defRPr>
                <a:solidFill>
                  <a:schemeClr val="accent3"/>
                </a:solidFill>
              </a:defRPr>
            </a:lvl3pPr>
            <a:lvl4pPr lvl="3" rtl="0">
              <a:spcBef>
                <a:spcPts val="0"/>
              </a:spcBef>
              <a:spcAft>
                <a:spcPts val="0"/>
              </a:spcAft>
              <a:buClr>
                <a:schemeClr val="accent3"/>
              </a:buClr>
              <a:buSzPts val="2800"/>
              <a:buNone/>
              <a:defRPr>
                <a:solidFill>
                  <a:schemeClr val="accent3"/>
                </a:solidFill>
              </a:defRPr>
            </a:lvl4pPr>
            <a:lvl5pPr lvl="4" rtl="0">
              <a:spcBef>
                <a:spcPts val="0"/>
              </a:spcBef>
              <a:spcAft>
                <a:spcPts val="0"/>
              </a:spcAft>
              <a:buClr>
                <a:schemeClr val="accent3"/>
              </a:buClr>
              <a:buSzPts val="2800"/>
              <a:buNone/>
              <a:defRPr>
                <a:solidFill>
                  <a:schemeClr val="accent3"/>
                </a:solidFill>
              </a:defRPr>
            </a:lvl5pPr>
            <a:lvl6pPr lvl="5" rtl="0">
              <a:spcBef>
                <a:spcPts val="0"/>
              </a:spcBef>
              <a:spcAft>
                <a:spcPts val="0"/>
              </a:spcAft>
              <a:buClr>
                <a:schemeClr val="accent3"/>
              </a:buClr>
              <a:buSzPts val="2800"/>
              <a:buNone/>
              <a:defRPr>
                <a:solidFill>
                  <a:schemeClr val="accent3"/>
                </a:solidFill>
              </a:defRPr>
            </a:lvl6pPr>
            <a:lvl7pPr lvl="6" rtl="0">
              <a:spcBef>
                <a:spcPts val="0"/>
              </a:spcBef>
              <a:spcAft>
                <a:spcPts val="0"/>
              </a:spcAft>
              <a:buClr>
                <a:schemeClr val="accent3"/>
              </a:buClr>
              <a:buSzPts val="2800"/>
              <a:buNone/>
              <a:defRPr>
                <a:solidFill>
                  <a:schemeClr val="accent3"/>
                </a:solidFill>
              </a:defRPr>
            </a:lvl7pPr>
            <a:lvl8pPr lvl="7" rtl="0">
              <a:spcBef>
                <a:spcPts val="0"/>
              </a:spcBef>
              <a:spcAft>
                <a:spcPts val="0"/>
              </a:spcAft>
              <a:buClr>
                <a:schemeClr val="accent3"/>
              </a:buClr>
              <a:buSzPts val="2800"/>
              <a:buNone/>
              <a:defRPr>
                <a:solidFill>
                  <a:schemeClr val="accent3"/>
                </a:solidFill>
              </a:defRPr>
            </a:lvl8pPr>
            <a:lvl9pPr lvl="8" rtl="0">
              <a:spcBef>
                <a:spcPts val="0"/>
              </a:spcBef>
              <a:spcAft>
                <a:spcPts val="0"/>
              </a:spcAft>
              <a:buClr>
                <a:schemeClr val="accent3"/>
              </a:buClr>
              <a:buSzPts val="2800"/>
              <a:buNone/>
              <a:defRPr>
                <a:solidFill>
                  <a:schemeClr val="accent3"/>
                </a:solidFill>
              </a:defRPr>
            </a:lvl9pPr>
          </a:lstStyle>
          <a:p>
            <a:endParaRPr/>
          </a:p>
        </p:txBody>
      </p:sp>
      <p:sp>
        <p:nvSpPr>
          <p:cNvPr id="252" name="Google Shape;252;p38"/>
          <p:cNvSpPr txBox="1">
            <a:spLocks noGrp="1"/>
          </p:cNvSpPr>
          <p:nvPr>
            <p:ph type="body" idx="3"/>
          </p:nvPr>
        </p:nvSpPr>
        <p:spPr>
          <a:xfrm>
            <a:off x="3519468" y="1918350"/>
            <a:ext cx="2184900" cy="11739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04800" algn="ctr" rtl="0">
              <a:spcBef>
                <a:spcPts val="1600"/>
              </a:spcBef>
              <a:spcAft>
                <a:spcPts val="0"/>
              </a:spcAft>
              <a:buSzPts val="1200"/>
              <a:buChar char="○"/>
              <a:defRPr sz="1200"/>
            </a:lvl2pPr>
            <a:lvl3pPr marL="1371600" lvl="2" indent="-304800" algn="ctr" rtl="0">
              <a:spcBef>
                <a:spcPts val="1600"/>
              </a:spcBef>
              <a:spcAft>
                <a:spcPts val="0"/>
              </a:spcAft>
              <a:buSzPts val="1200"/>
              <a:buChar char="■"/>
              <a:defRPr sz="1200"/>
            </a:lvl3pPr>
            <a:lvl4pPr marL="1828800" lvl="3" indent="-304800" algn="ctr" rtl="0">
              <a:spcBef>
                <a:spcPts val="1600"/>
              </a:spcBef>
              <a:spcAft>
                <a:spcPts val="0"/>
              </a:spcAft>
              <a:buSzPts val="1200"/>
              <a:buChar char="●"/>
              <a:defRPr sz="1200"/>
            </a:lvl4pPr>
            <a:lvl5pPr marL="2286000" lvl="4" indent="-304800" algn="ctr" rtl="0">
              <a:spcBef>
                <a:spcPts val="1600"/>
              </a:spcBef>
              <a:spcAft>
                <a:spcPts val="0"/>
              </a:spcAft>
              <a:buSzPts val="1200"/>
              <a:buChar char="○"/>
              <a:defRPr sz="1200"/>
            </a:lvl5pPr>
            <a:lvl6pPr marL="2743200" lvl="5" indent="-304800" algn="ctr" rtl="0">
              <a:spcBef>
                <a:spcPts val="1600"/>
              </a:spcBef>
              <a:spcAft>
                <a:spcPts val="0"/>
              </a:spcAft>
              <a:buSzPts val="1200"/>
              <a:buChar char="■"/>
              <a:defRPr sz="1200"/>
            </a:lvl6pPr>
            <a:lvl7pPr marL="3200400" lvl="6" indent="-304800" algn="ctr" rtl="0">
              <a:spcBef>
                <a:spcPts val="1600"/>
              </a:spcBef>
              <a:spcAft>
                <a:spcPts val="0"/>
              </a:spcAft>
              <a:buSzPts val="1200"/>
              <a:buChar char="●"/>
              <a:defRPr sz="1200"/>
            </a:lvl7pPr>
            <a:lvl8pPr marL="3657600" lvl="7" indent="-304800" algn="ctr" rtl="0">
              <a:spcBef>
                <a:spcPts val="1600"/>
              </a:spcBef>
              <a:spcAft>
                <a:spcPts val="0"/>
              </a:spcAft>
              <a:buSzPts val="1200"/>
              <a:buChar char="○"/>
              <a:defRPr sz="1200"/>
            </a:lvl8pPr>
            <a:lvl9pPr marL="4114800" lvl="8" indent="-304800" algn="ctr" rtl="0">
              <a:spcBef>
                <a:spcPts val="1600"/>
              </a:spcBef>
              <a:spcAft>
                <a:spcPts val="1600"/>
              </a:spcAft>
              <a:buSzPts val="1200"/>
              <a:buChar char="■"/>
              <a:defRPr sz="1200"/>
            </a:lvl9pPr>
          </a:lstStyle>
          <a:p>
            <a:endParaRPr/>
          </a:p>
        </p:txBody>
      </p:sp>
      <p:sp>
        <p:nvSpPr>
          <p:cNvPr id="253" name="Google Shape;253;p38"/>
          <p:cNvSpPr txBox="1">
            <a:spLocks noGrp="1"/>
          </p:cNvSpPr>
          <p:nvPr>
            <p:ph type="title" idx="4"/>
          </p:nvPr>
        </p:nvSpPr>
        <p:spPr>
          <a:xfrm>
            <a:off x="3496818" y="1394375"/>
            <a:ext cx="220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600"/>
              <a:buNone/>
              <a:defRPr sz="2100">
                <a:solidFill>
                  <a:schemeClr val="accent5"/>
                </a:solidFill>
              </a:defRPr>
            </a:lvl1pPr>
            <a:lvl2pPr lvl="1" algn="ctr" rtl="0">
              <a:spcBef>
                <a:spcPts val="0"/>
              </a:spcBef>
              <a:spcAft>
                <a:spcPts val="0"/>
              </a:spcAft>
              <a:buClr>
                <a:schemeClr val="accent3"/>
              </a:buClr>
              <a:buSzPts val="1600"/>
              <a:buNone/>
              <a:defRPr sz="1600">
                <a:solidFill>
                  <a:schemeClr val="accent3"/>
                </a:solidFill>
              </a:defRPr>
            </a:lvl2pPr>
            <a:lvl3pPr lvl="2" algn="ctr" rtl="0">
              <a:spcBef>
                <a:spcPts val="0"/>
              </a:spcBef>
              <a:spcAft>
                <a:spcPts val="0"/>
              </a:spcAft>
              <a:buClr>
                <a:schemeClr val="accent3"/>
              </a:buClr>
              <a:buSzPts val="1600"/>
              <a:buNone/>
              <a:defRPr sz="1600">
                <a:solidFill>
                  <a:schemeClr val="accent3"/>
                </a:solidFill>
              </a:defRPr>
            </a:lvl3pPr>
            <a:lvl4pPr lvl="3" algn="ctr" rtl="0">
              <a:spcBef>
                <a:spcPts val="0"/>
              </a:spcBef>
              <a:spcAft>
                <a:spcPts val="0"/>
              </a:spcAft>
              <a:buClr>
                <a:schemeClr val="accent3"/>
              </a:buClr>
              <a:buSzPts val="1600"/>
              <a:buNone/>
              <a:defRPr sz="1600">
                <a:solidFill>
                  <a:schemeClr val="accent3"/>
                </a:solidFill>
              </a:defRPr>
            </a:lvl4pPr>
            <a:lvl5pPr lvl="4" algn="ctr" rtl="0">
              <a:spcBef>
                <a:spcPts val="0"/>
              </a:spcBef>
              <a:spcAft>
                <a:spcPts val="0"/>
              </a:spcAft>
              <a:buClr>
                <a:schemeClr val="accent3"/>
              </a:buClr>
              <a:buSzPts val="1600"/>
              <a:buNone/>
              <a:defRPr sz="1600">
                <a:solidFill>
                  <a:schemeClr val="accent3"/>
                </a:solidFill>
              </a:defRPr>
            </a:lvl5pPr>
            <a:lvl6pPr lvl="5" algn="ctr" rtl="0">
              <a:spcBef>
                <a:spcPts val="0"/>
              </a:spcBef>
              <a:spcAft>
                <a:spcPts val="0"/>
              </a:spcAft>
              <a:buClr>
                <a:schemeClr val="accent3"/>
              </a:buClr>
              <a:buSzPts val="1600"/>
              <a:buNone/>
              <a:defRPr sz="1600">
                <a:solidFill>
                  <a:schemeClr val="accent3"/>
                </a:solidFill>
              </a:defRPr>
            </a:lvl6pPr>
            <a:lvl7pPr lvl="6" algn="ctr" rtl="0">
              <a:spcBef>
                <a:spcPts val="0"/>
              </a:spcBef>
              <a:spcAft>
                <a:spcPts val="0"/>
              </a:spcAft>
              <a:buClr>
                <a:schemeClr val="accent3"/>
              </a:buClr>
              <a:buSzPts val="1600"/>
              <a:buNone/>
              <a:defRPr sz="1600">
                <a:solidFill>
                  <a:schemeClr val="accent3"/>
                </a:solidFill>
              </a:defRPr>
            </a:lvl7pPr>
            <a:lvl8pPr lvl="7" algn="ctr" rtl="0">
              <a:spcBef>
                <a:spcPts val="0"/>
              </a:spcBef>
              <a:spcAft>
                <a:spcPts val="0"/>
              </a:spcAft>
              <a:buClr>
                <a:schemeClr val="accent3"/>
              </a:buClr>
              <a:buSzPts val="1600"/>
              <a:buNone/>
              <a:defRPr sz="1600">
                <a:solidFill>
                  <a:schemeClr val="accent3"/>
                </a:solidFill>
              </a:defRPr>
            </a:lvl8pPr>
            <a:lvl9pPr lvl="8" algn="ctr" rtl="0">
              <a:spcBef>
                <a:spcPts val="0"/>
              </a:spcBef>
              <a:spcAft>
                <a:spcPts val="0"/>
              </a:spcAft>
              <a:buClr>
                <a:schemeClr val="accent3"/>
              </a:buClr>
              <a:buSzPts val="1600"/>
              <a:buNone/>
              <a:defRPr sz="1600">
                <a:solidFill>
                  <a:schemeClr val="accent3"/>
                </a:solidFill>
              </a:defRPr>
            </a:lvl9pPr>
          </a:lstStyle>
          <a:p>
            <a:endParaRPr/>
          </a:p>
        </p:txBody>
      </p:sp>
      <p:sp>
        <p:nvSpPr>
          <p:cNvPr id="254" name="Google Shape;254;p38"/>
          <p:cNvSpPr txBox="1">
            <a:spLocks noGrp="1"/>
          </p:cNvSpPr>
          <p:nvPr>
            <p:ph type="body" idx="5"/>
          </p:nvPr>
        </p:nvSpPr>
        <p:spPr>
          <a:xfrm>
            <a:off x="6235208" y="1918350"/>
            <a:ext cx="2184900" cy="11739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04800" algn="ctr" rtl="0">
              <a:spcBef>
                <a:spcPts val="1600"/>
              </a:spcBef>
              <a:spcAft>
                <a:spcPts val="0"/>
              </a:spcAft>
              <a:buSzPts val="1200"/>
              <a:buChar char="○"/>
              <a:defRPr sz="1200"/>
            </a:lvl2pPr>
            <a:lvl3pPr marL="1371600" lvl="2" indent="-304800" algn="ctr" rtl="0">
              <a:spcBef>
                <a:spcPts val="1600"/>
              </a:spcBef>
              <a:spcAft>
                <a:spcPts val="0"/>
              </a:spcAft>
              <a:buSzPts val="1200"/>
              <a:buChar char="■"/>
              <a:defRPr sz="1200"/>
            </a:lvl3pPr>
            <a:lvl4pPr marL="1828800" lvl="3" indent="-304800" algn="ctr" rtl="0">
              <a:spcBef>
                <a:spcPts val="1600"/>
              </a:spcBef>
              <a:spcAft>
                <a:spcPts val="0"/>
              </a:spcAft>
              <a:buSzPts val="1200"/>
              <a:buChar char="●"/>
              <a:defRPr sz="1200"/>
            </a:lvl4pPr>
            <a:lvl5pPr marL="2286000" lvl="4" indent="-304800" algn="ctr" rtl="0">
              <a:spcBef>
                <a:spcPts val="1600"/>
              </a:spcBef>
              <a:spcAft>
                <a:spcPts val="0"/>
              </a:spcAft>
              <a:buSzPts val="1200"/>
              <a:buChar char="○"/>
              <a:defRPr sz="1200"/>
            </a:lvl5pPr>
            <a:lvl6pPr marL="2743200" lvl="5" indent="-304800" algn="ctr" rtl="0">
              <a:spcBef>
                <a:spcPts val="1600"/>
              </a:spcBef>
              <a:spcAft>
                <a:spcPts val="0"/>
              </a:spcAft>
              <a:buSzPts val="1200"/>
              <a:buChar char="■"/>
              <a:defRPr sz="1200"/>
            </a:lvl6pPr>
            <a:lvl7pPr marL="3200400" lvl="6" indent="-304800" algn="ctr" rtl="0">
              <a:spcBef>
                <a:spcPts val="1600"/>
              </a:spcBef>
              <a:spcAft>
                <a:spcPts val="0"/>
              </a:spcAft>
              <a:buSzPts val="1200"/>
              <a:buChar char="●"/>
              <a:defRPr sz="1200"/>
            </a:lvl7pPr>
            <a:lvl8pPr marL="3657600" lvl="7" indent="-304800" algn="ctr" rtl="0">
              <a:spcBef>
                <a:spcPts val="1600"/>
              </a:spcBef>
              <a:spcAft>
                <a:spcPts val="0"/>
              </a:spcAft>
              <a:buSzPts val="1200"/>
              <a:buChar char="○"/>
              <a:defRPr sz="1200"/>
            </a:lvl8pPr>
            <a:lvl9pPr marL="4114800" lvl="8" indent="-304800" algn="ctr" rtl="0">
              <a:spcBef>
                <a:spcPts val="1600"/>
              </a:spcBef>
              <a:spcAft>
                <a:spcPts val="1600"/>
              </a:spcAft>
              <a:buSzPts val="1200"/>
              <a:buChar char="■"/>
              <a:defRPr sz="1200"/>
            </a:lvl9pPr>
          </a:lstStyle>
          <a:p>
            <a:endParaRPr/>
          </a:p>
        </p:txBody>
      </p:sp>
      <p:sp>
        <p:nvSpPr>
          <p:cNvPr id="255" name="Google Shape;255;p38"/>
          <p:cNvSpPr txBox="1">
            <a:spLocks noGrp="1"/>
          </p:cNvSpPr>
          <p:nvPr>
            <p:ph type="title" idx="6"/>
          </p:nvPr>
        </p:nvSpPr>
        <p:spPr>
          <a:xfrm>
            <a:off x="6212558" y="1394375"/>
            <a:ext cx="220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600"/>
              <a:buNone/>
              <a:defRPr sz="2100">
                <a:solidFill>
                  <a:schemeClr val="accent5"/>
                </a:solidFill>
              </a:defRPr>
            </a:lvl1pPr>
            <a:lvl2pPr lvl="1" algn="ctr" rtl="0">
              <a:spcBef>
                <a:spcPts val="0"/>
              </a:spcBef>
              <a:spcAft>
                <a:spcPts val="0"/>
              </a:spcAft>
              <a:buClr>
                <a:schemeClr val="accent3"/>
              </a:buClr>
              <a:buSzPts val="1600"/>
              <a:buNone/>
              <a:defRPr sz="1600">
                <a:solidFill>
                  <a:schemeClr val="accent3"/>
                </a:solidFill>
              </a:defRPr>
            </a:lvl2pPr>
            <a:lvl3pPr lvl="2" algn="ctr" rtl="0">
              <a:spcBef>
                <a:spcPts val="0"/>
              </a:spcBef>
              <a:spcAft>
                <a:spcPts val="0"/>
              </a:spcAft>
              <a:buClr>
                <a:schemeClr val="accent3"/>
              </a:buClr>
              <a:buSzPts val="1600"/>
              <a:buNone/>
              <a:defRPr sz="1600">
                <a:solidFill>
                  <a:schemeClr val="accent3"/>
                </a:solidFill>
              </a:defRPr>
            </a:lvl3pPr>
            <a:lvl4pPr lvl="3" algn="ctr" rtl="0">
              <a:spcBef>
                <a:spcPts val="0"/>
              </a:spcBef>
              <a:spcAft>
                <a:spcPts val="0"/>
              </a:spcAft>
              <a:buClr>
                <a:schemeClr val="accent3"/>
              </a:buClr>
              <a:buSzPts val="1600"/>
              <a:buNone/>
              <a:defRPr sz="1600">
                <a:solidFill>
                  <a:schemeClr val="accent3"/>
                </a:solidFill>
              </a:defRPr>
            </a:lvl4pPr>
            <a:lvl5pPr lvl="4" algn="ctr" rtl="0">
              <a:spcBef>
                <a:spcPts val="0"/>
              </a:spcBef>
              <a:spcAft>
                <a:spcPts val="0"/>
              </a:spcAft>
              <a:buClr>
                <a:schemeClr val="accent3"/>
              </a:buClr>
              <a:buSzPts val="1600"/>
              <a:buNone/>
              <a:defRPr sz="1600">
                <a:solidFill>
                  <a:schemeClr val="accent3"/>
                </a:solidFill>
              </a:defRPr>
            </a:lvl5pPr>
            <a:lvl6pPr lvl="5" algn="ctr" rtl="0">
              <a:spcBef>
                <a:spcPts val="0"/>
              </a:spcBef>
              <a:spcAft>
                <a:spcPts val="0"/>
              </a:spcAft>
              <a:buClr>
                <a:schemeClr val="accent3"/>
              </a:buClr>
              <a:buSzPts val="1600"/>
              <a:buNone/>
              <a:defRPr sz="1600">
                <a:solidFill>
                  <a:schemeClr val="accent3"/>
                </a:solidFill>
              </a:defRPr>
            </a:lvl6pPr>
            <a:lvl7pPr lvl="6" algn="ctr" rtl="0">
              <a:spcBef>
                <a:spcPts val="0"/>
              </a:spcBef>
              <a:spcAft>
                <a:spcPts val="0"/>
              </a:spcAft>
              <a:buClr>
                <a:schemeClr val="accent3"/>
              </a:buClr>
              <a:buSzPts val="1600"/>
              <a:buNone/>
              <a:defRPr sz="1600">
                <a:solidFill>
                  <a:schemeClr val="accent3"/>
                </a:solidFill>
              </a:defRPr>
            </a:lvl7pPr>
            <a:lvl8pPr lvl="7" algn="ctr" rtl="0">
              <a:spcBef>
                <a:spcPts val="0"/>
              </a:spcBef>
              <a:spcAft>
                <a:spcPts val="0"/>
              </a:spcAft>
              <a:buClr>
                <a:schemeClr val="accent3"/>
              </a:buClr>
              <a:buSzPts val="1600"/>
              <a:buNone/>
              <a:defRPr sz="1600">
                <a:solidFill>
                  <a:schemeClr val="accent3"/>
                </a:solidFill>
              </a:defRPr>
            </a:lvl8pPr>
            <a:lvl9pPr lvl="8" algn="ctr" rtl="0">
              <a:spcBef>
                <a:spcPts val="0"/>
              </a:spcBef>
              <a:spcAft>
                <a:spcPts val="0"/>
              </a:spcAft>
              <a:buClr>
                <a:schemeClr val="accent3"/>
              </a:buClr>
              <a:buSzPts val="1600"/>
              <a:buNone/>
              <a:defRPr sz="1600">
                <a:solidFill>
                  <a:schemeClr val="accent3"/>
                </a:solidFill>
              </a:defRPr>
            </a:lvl9pPr>
          </a:lstStyle>
          <a:p>
            <a:endParaRPr/>
          </a:p>
        </p:txBody>
      </p:sp>
      <p:sp>
        <p:nvSpPr>
          <p:cNvPr id="256" name="Google Shape;256;p38"/>
          <p:cNvSpPr txBox="1">
            <a:spLocks noGrp="1"/>
          </p:cNvSpPr>
          <p:nvPr>
            <p:ph type="body" idx="7"/>
          </p:nvPr>
        </p:nvSpPr>
        <p:spPr>
          <a:xfrm>
            <a:off x="746625" y="3616225"/>
            <a:ext cx="2184900" cy="11739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04800" algn="ctr" rtl="0">
              <a:spcBef>
                <a:spcPts val="1600"/>
              </a:spcBef>
              <a:spcAft>
                <a:spcPts val="0"/>
              </a:spcAft>
              <a:buSzPts val="1200"/>
              <a:buChar char="○"/>
              <a:defRPr sz="1200"/>
            </a:lvl2pPr>
            <a:lvl3pPr marL="1371600" lvl="2" indent="-304800" algn="ctr" rtl="0">
              <a:spcBef>
                <a:spcPts val="1600"/>
              </a:spcBef>
              <a:spcAft>
                <a:spcPts val="0"/>
              </a:spcAft>
              <a:buSzPts val="1200"/>
              <a:buChar char="■"/>
              <a:defRPr sz="1200"/>
            </a:lvl3pPr>
            <a:lvl4pPr marL="1828800" lvl="3" indent="-304800" algn="ctr" rtl="0">
              <a:spcBef>
                <a:spcPts val="1600"/>
              </a:spcBef>
              <a:spcAft>
                <a:spcPts val="0"/>
              </a:spcAft>
              <a:buSzPts val="1200"/>
              <a:buChar char="●"/>
              <a:defRPr sz="1200"/>
            </a:lvl4pPr>
            <a:lvl5pPr marL="2286000" lvl="4" indent="-304800" algn="ctr" rtl="0">
              <a:spcBef>
                <a:spcPts val="1600"/>
              </a:spcBef>
              <a:spcAft>
                <a:spcPts val="0"/>
              </a:spcAft>
              <a:buSzPts val="1200"/>
              <a:buChar char="○"/>
              <a:defRPr sz="1200"/>
            </a:lvl5pPr>
            <a:lvl6pPr marL="2743200" lvl="5" indent="-304800" algn="ctr" rtl="0">
              <a:spcBef>
                <a:spcPts val="1600"/>
              </a:spcBef>
              <a:spcAft>
                <a:spcPts val="0"/>
              </a:spcAft>
              <a:buSzPts val="1200"/>
              <a:buChar char="■"/>
              <a:defRPr sz="1200"/>
            </a:lvl6pPr>
            <a:lvl7pPr marL="3200400" lvl="6" indent="-304800" algn="ctr" rtl="0">
              <a:spcBef>
                <a:spcPts val="1600"/>
              </a:spcBef>
              <a:spcAft>
                <a:spcPts val="0"/>
              </a:spcAft>
              <a:buSzPts val="1200"/>
              <a:buChar char="●"/>
              <a:defRPr sz="1200"/>
            </a:lvl7pPr>
            <a:lvl8pPr marL="3657600" lvl="7" indent="-304800" algn="ctr" rtl="0">
              <a:spcBef>
                <a:spcPts val="1600"/>
              </a:spcBef>
              <a:spcAft>
                <a:spcPts val="0"/>
              </a:spcAft>
              <a:buSzPts val="1200"/>
              <a:buChar char="○"/>
              <a:defRPr sz="1200"/>
            </a:lvl8pPr>
            <a:lvl9pPr marL="4114800" lvl="8" indent="-304800" algn="ctr" rtl="0">
              <a:spcBef>
                <a:spcPts val="1600"/>
              </a:spcBef>
              <a:spcAft>
                <a:spcPts val="1600"/>
              </a:spcAft>
              <a:buSzPts val="1200"/>
              <a:buChar char="■"/>
              <a:defRPr sz="1200"/>
            </a:lvl9pPr>
          </a:lstStyle>
          <a:p>
            <a:endParaRPr/>
          </a:p>
        </p:txBody>
      </p:sp>
      <p:sp>
        <p:nvSpPr>
          <p:cNvPr id="257" name="Google Shape;257;p38"/>
          <p:cNvSpPr txBox="1">
            <a:spLocks noGrp="1"/>
          </p:cNvSpPr>
          <p:nvPr>
            <p:ph type="title" idx="8"/>
          </p:nvPr>
        </p:nvSpPr>
        <p:spPr>
          <a:xfrm>
            <a:off x="723975" y="3092250"/>
            <a:ext cx="220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600"/>
              <a:buNone/>
              <a:defRPr sz="2100">
                <a:solidFill>
                  <a:schemeClr val="accent5"/>
                </a:solidFill>
              </a:defRPr>
            </a:lvl1pPr>
            <a:lvl2pPr lvl="1" algn="ctr" rtl="0">
              <a:spcBef>
                <a:spcPts val="0"/>
              </a:spcBef>
              <a:spcAft>
                <a:spcPts val="0"/>
              </a:spcAft>
              <a:buClr>
                <a:schemeClr val="accent3"/>
              </a:buClr>
              <a:buSzPts val="1600"/>
              <a:buNone/>
              <a:defRPr sz="1600">
                <a:solidFill>
                  <a:schemeClr val="accent3"/>
                </a:solidFill>
              </a:defRPr>
            </a:lvl2pPr>
            <a:lvl3pPr lvl="2" algn="ctr" rtl="0">
              <a:spcBef>
                <a:spcPts val="0"/>
              </a:spcBef>
              <a:spcAft>
                <a:spcPts val="0"/>
              </a:spcAft>
              <a:buClr>
                <a:schemeClr val="accent3"/>
              </a:buClr>
              <a:buSzPts val="1600"/>
              <a:buNone/>
              <a:defRPr sz="1600">
                <a:solidFill>
                  <a:schemeClr val="accent3"/>
                </a:solidFill>
              </a:defRPr>
            </a:lvl3pPr>
            <a:lvl4pPr lvl="3" algn="ctr" rtl="0">
              <a:spcBef>
                <a:spcPts val="0"/>
              </a:spcBef>
              <a:spcAft>
                <a:spcPts val="0"/>
              </a:spcAft>
              <a:buClr>
                <a:schemeClr val="accent3"/>
              </a:buClr>
              <a:buSzPts val="1600"/>
              <a:buNone/>
              <a:defRPr sz="1600">
                <a:solidFill>
                  <a:schemeClr val="accent3"/>
                </a:solidFill>
              </a:defRPr>
            </a:lvl4pPr>
            <a:lvl5pPr lvl="4" algn="ctr" rtl="0">
              <a:spcBef>
                <a:spcPts val="0"/>
              </a:spcBef>
              <a:spcAft>
                <a:spcPts val="0"/>
              </a:spcAft>
              <a:buClr>
                <a:schemeClr val="accent3"/>
              </a:buClr>
              <a:buSzPts val="1600"/>
              <a:buNone/>
              <a:defRPr sz="1600">
                <a:solidFill>
                  <a:schemeClr val="accent3"/>
                </a:solidFill>
              </a:defRPr>
            </a:lvl5pPr>
            <a:lvl6pPr lvl="5" algn="ctr" rtl="0">
              <a:spcBef>
                <a:spcPts val="0"/>
              </a:spcBef>
              <a:spcAft>
                <a:spcPts val="0"/>
              </a:spcAft>
              <a:buClr>
                <a:schemeClr val="accent3"/>
              </a:buClr>
              <a:buSzPts val="1600"/>
              <a:buNone/>
              <a:defRPr sz="1600">
                <a:solidFill>
                  <a:schemeClr val="accent3"/>
                </a:solidFill>
              </a:defRPr>
            </a:lvl6pPr>
            <a:lvl7pPr lvl="6" algn="ctr" rtl="0">
              <a:spcBef>
                <a:spcPts val="0"/>
              </a:spcBef>
              <a:spcAft>
                <a:spcPts val="0"/>
              </a:spcAft>
              <a:buClr>
                <a:schemeClr val="accent3"/>
              </a:buClr>
              <a:buSzPts val="1600"/>
              <a:buNone/>
              <a:defRPr sz="1600">
                <a:solidFill>
                  <a:schemeClr val="accent3"/>
                </a:solidFill>
              </a:defRPr>
            </a:lvl7pPr>
            <a:lvl8pPr lvl="7" algn="ctr" rtl="0">
              <a:spcBef>
                <a:spcPts val="0"/>
              </a:spcBef>
              <a:spcAft>
                <a:spcPts val="0"/>
              </a:spcAft>
              <a:buClr>
                <a:schemeClr val="accent3"/>
              </a:buClr>
              <a:buSzPts val="1600"/>
              <a:buNone/>
              <a:defRPr sz="1600">
                <a:solidFill>
                  <a:schemeClr val="accent3"/>
                </a:solidFill>
              </a:defRPr>
            </a:lvl8pPr>
            <a:lvl9pPr lvl="8" algn="ctr" rtl="0">
              <a:spcBef>
                <a:spcPts val="0"/>
              </a:spcBef>
              <a:spcAft>
                <a:spcPts val="0"/>
              </a:spcAft>
              <a:buClr>
                <a:schemeClr val="accent3"/>
              </a:buClr>
              <a:buSzPts val="1600"/>
              <a:buNone/>
              <a:defRPr sz="1600">
                <a:solidFill>
                  <a:schemeClr val="accent3"/>
                </a:solidFill>
              </a:defRPr>
            </a:lvl9pPr>
          </a:lstStyle>
          <a:p>
            <a:endParaRPr/>
          </a:p>
        </p:txBody>
      </p:sp>
      <p:sp>
        <p:nvSpPr>
          <p:cNvPr id="258" name="Google Shape;258;p38"/>
          <p:cNvSpPr txBox="1">
            <a:spLocks noGrp="1"/>
          </p:cNvSpPr>
          <p:nvPr>
            <p:ph type="body" idx="9"/>
          </p:nvPr>
        </p:nvSpPr>
        <p:spPr>
          <a:xfrm>
            <a:off x="3519468" y="3616225"/>
            <a:ext cx="2184900" cy="11739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04800" algn="ctr" rtl="0">
              <a:spcBef>
                <a:spcPts val="1600"/>
              </a:spcBef>
              <a:spcAft>
                <a:spcPts val="0"/>
              </a:spcAft>
              <a:buSzPts val="1200"/>
              <a:buChar char="○"/>
              <a:defRPr sz="1200"/>
            </a:lvl2pPr>
            <a:lvl3pPr marL="1371600" lvl="2" indent="-304800" algn="ctr" rtl="0">
              <a:spcBef>
                <a:spcPts val="1600"/>
              </a:spcBef>
              <a:spcAft>
                <a:spcPts val="0"/>
              </a:spcAft>
              <a:buSzPts val="1200"/>
              <a:buChar char="■"/>
              <a:defRPr sz="1200"/>
            </a:lvl3pPr>
            <a:lvl4pPr marL="1828800" lvl="3" indent="-304800" algn="ctr" rtl="0">
              <a:spcBef>
                <a:spcPts val="1600"/>
              </a:spcBef>
              <a:spcAft>
                <a:spcPts val="0"/>
              </a:spcAft>
              <a:buSzPts val="1200"/>
              <a:buChar char="●"/>
              <a:defRPr sz="1200"/>
            </a:lvl4pPr>
            <a:lvl5pPr marL="2286000" lvl="4" indent="-304800" algn="ctr" rtl="0">
              <a:spcBef>
                <a:spcPts val="1600"/>
              </a:spcBef>
              <a:spcAft>
                <a:spcPts val="0"/>
              </a:spcAft>
              <a:buSzPts val="1200"/>
              <a:buChar char="○"/>
              <a:defRPr sz="1200"/>
            </a:lvl5pPr>
            <a:lvl6pPr marL="2743200" lvl="5" indent="-304800" algn="ctr" rtl="0">
              <a:spcBef>
                <a:spcPts val="1600"/>
              </a:spcBef>
              <a:spcAft>
                <a:spcPts val="0"/>
              </a:spcAft>
              <a:buSzPts val="1200"/>
              <a:buChar char="■"/>
              <a:defRPr sz="1200"/>
            </a:lvl6pPr>
            <a:lvl7pPr marL="3200400" lvl="6" indent="-304800" algn="ctr" rtl="0">
              <a:spcBef>
                <a:spcPts val="1600"/>
              </a:spcBef>
              <a:spcAft>
                <a:spcPts val="0"/>
              </a:spcAft>
              <a:buSzPts val="1200"/>
              <a:buChar char="●"/>
              <a:defRPr sz="1200"/>
            </a:lvl7pPr>
            <a:lvl8pPr marL="3657600" lvl="7" indent="-304800" algn="ctr" rtl="0">
              <a:spcBef>
                <a:spcPts val="1600"/>
              </a:spcBef>
              <a:spcAft>
                <a:spcPts val="0"/>
              </a:spcAft>
              <a:buSzPts val="1200"/>
              <a:buChar char="○"/>
              <a:defRPr sz="1200"/>
            </a:lvl8pPr>
            <a:lvl9pPr marL="4114800" lvl="8" indent="-304800" algn="ctr" rtl="0">
              <a:spcBef>
                <a:spcPts val="1600"/>
              </a:spcBef>
              <a:spcAft>
                <a:spcPts val="1600"/>
              </a:spcAft>
              <a:buSzPts val="1200"/>
              <a:buChar char="■"/>
              <a:defRPr sz="1200"/>
            </a:lvl9pPr>
          </a:lstStyle>
          <a:p>
            <a:endParaRPr/>
          </a:p>
        </p:txBody>
      </p:sp>
      <p:sp>
        <p:nvSpPr>
          <p:cNvPr id="259" name="Google Shape;259;p38"/>
          <p:cNvSpPr txBox="1">
            <a:spLocks noGrp="1"/>
          </p:cNvSpPr>
          <p:nvPr>
            <p:ph type="title" idx="13"/>
          </p:nvPr>
        </p:nvSpPr>
        <p:spPr>
          <a:xfrm>
            <a:off x="3496818" y="3092250"/>
            <a:ext cx="220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600"/>
              <a:buNone/>
              <a:defRPr sz="2100">
                <a:solidFill>
                  <a:schemeClr val="accent5"/>
                </a:solidFill>
              </a:defRPr>
            </a:lvl1pPr>
            <a:lvl2pPr lvl="1" algn="ctr" rtl="0">
              <a:spcBef>
                <a:spcPts val="0"/>
              </a:spcBef>
              <a:spcAft>
                <a:spcPts val="0"/>
              </a:spcAft>
              <a:buClr>
                <a:schemeClr val="accent3"/>
              </a:buClr>
              <a:buSzPts val="1600"/>
              <a:buNone/>
              <a:defRPr sz="1600">
                <a:solidFill>
                  <a:schemeClr val="accent3"/>
                </a:solidFill>
              </a:defRPr>
            </a:lvl2pPr>
            <a:lvl3pPr lvl="2" algn="ctr" rtl="0">
              <a:spcBef>
                <a:spcPts val="0"/>
              </a:spcBef>
              <a:spcAft>
                <a:spcPts val="0"/>
              </a:spcAft>
              <a:buClr>
                <a:schemeClr val="accent3"/>
              </a:buClr>
              <a:buSzPts val="1600"/>
              <a:buNone/>
              <a:defRPr sz="1600">
                <a:solidFill>
                  <a:schemeClr val="accent3"/>
                </a:solidFill>
              </a:defRPr>
            </a:lvl3pPr>
            <a:lvl4pPr lvl="3" algn="ctr" rtl="0">
              <a:spcBef>
                <a:spcPts val="0"/>
              </a:spcBef>
              <a:spcAft>
                <a:spcPts val="0"/>
              </a:spcAft>
              <a:buClr>
                <a:schemeClr val="accent3"/>
              </a:buClr>
              <a:buSzPts val="1600"/>
              <a:buNone/>
              <a:defRPr sz="1600">
                <a:solidFill>
                  <a:schemeClr val="accent3"/>
                </a:solidFill>
              </a:defRPr>
            </a:lvl4pPr>
            <a:lvl5pPr lvl="4" algn="ctr" rtl="0">
              <a:spcBef>
                <a:spcPts val="0"/>
              </a:spcBef>
              <a:spcAft>
                <a:spcPts val="0"/>
              </a:spcAft>
              <a:buClr>
                <a:schemeClr val="accent3"/>
              </a:buClr>
              <a:buSzPts val="1600"/>
              <a:buNone/>
              <a:defRPr sz="1600">
                <a:solidFill>
                  <a:schemeClr val="accent3"/>
                </a:solidFill>
              </a:defRPr>
            </a:lvl5pPr>
            <a:lvl6pPr lvl="5" algn="ctr" rtl="0">
              <a:spcBef>
                <a:spcPts val="0"/>
              </a:spcBef>
              <a:spcAft>
                <a:spcPts val="0"/>
              </a:spcAft>
              <a:buClr>
                <a:schemeClr val="accent3"/>
              </a:buClr>
              <a:buSzPts val="1600"/>
              <a:buNone/>
              <a:defRPr sz="1600">
                <a:solidFill>
                  <a:schemeClr val="accent3"/>
                </a:solidFill>
              </a:defRPr>
            </a:lvl6pPr>
            <a:lvl7pPr lvl="6" algn="ctr" rtl="0">
              <a:spcBef>
                <a:spcPts val="0"/>
              </a:spcBef>
              <a:spcAft>
                <a:spcPts val="0"/>
              </a:spcAft>
              <a:buClr>
                <a:schemeClr val="accent3"/>
              </a:buClr>
              <a:buSzPts val="1600"/>
              <a:buNone/>
              <a:defRPr sz="1600">
                <a:solidFill>
                  <a:schemeClr val="accent3"/>
                </a:solidFill>
              </a:defRPr>
            </a:lvl7pPr>
            <a:lvl8pPr lvl="7" algn="ctr" rtl="0">
              <a:spcBef>
                <a:spcPts val="0"/>
              </a:spcBef>
              <a:spcAft>
                <a:spcPts val="0"/>
              </a:spcAft>
              <a:buClr>
                <a:schemeClr val="accent3"/>
              </a:buClr>
              <a:buSzPts val="1600"/>
              <a:buNone/>
              <a:defRPr sz="1600">
                <a:solidFill>
                  <a:schemeClr val="accent3"/>
                </a:solidFill>
              </a:defRPr>
            </a:lvl8pPr>
            <a:lvl9pPr lvl="8" algn="ctr" rtl="0">
              <a:spcBef>
                <a:spcPts val="0"/>
              </a:spcBef>
              <a:spcAft>
                <a:spcPts val="0"/>
              </a:spcAft>
              <a:buClr>
                <a:schemeClr val="accent3"/>
              </a:buClr>
              <a:buSzPts val="1600"/>
              <a:buNone/>
              <a:defRPr sz="1600">
                <a:solidFill>
                  <a:schemeClr val="accent3"/>
                </a:solidFill>
              </a:defRPr>
            </a:lvl9pPr>
          </a:lstStyle>
          <a:p>
            <a:endParaRPr/>
          </a:p>
        </p:txBody>
      </p:sp>
      <p:sp>
        <p:nvSpPr>
          <p:cNvPr id="260" name="Google Shape;260;p38"/>
          <p:cNvSpPr txBox="1">
            <a:spLocks noGrp="1"/>
          </p:cNvSpPr>
          <p:nvPr>
            <p:ph type="body" idx="14"/>
          </p:nvPr>
        </p:nvSpPr>
        <p:spPr>
          <a:xfrm>
            <a:off x="6235208" y="3616225"/>
            <a:ext cx="2184900" cy="11739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04800" algn="ctr" rtl="0">
              <a:spcBef>
                <a:spcPts val="1600"/>
              </a:spcBef>
              <a:spcAft>
                <a:spcPts val="0"/>
              </a:spcAft>
              <a:buSzPts val="1200"/>
              <a:buChar char="○"/>
              <a:defRPr sz="1200"/>
            </a:lvl2pPr>
            <a:lvl3pPr marL="1371600" lvl="2" indent="-304800" algn="ctr" rtl="0">
              <a:spcBef>
                <a:spcPts val="1600"/>
              </a:spcBef>
              <a:spcAft>
                <a:spcPts val="0"/>
              </a:spcAft>
              <a:buSzPts val="1200"/>
              <a:buChar char="■"/>
              <a:defRPr sz="1200"/>
            </a:lvl3pPr>
            <a:lvl4pPr marL="1828800" lvl="3" indent="-304800" algn="ctr" rtl="0">
              <a:spcBef>
                <a:spcPts val="1600"/>
              </a:spcBef>
              <a:spcAft>
                <a:spcPts val="0"/>
              </a:spcAft>
              <a:buSzPts val="1200"/>
              <a:buChar char="●"/>
              <a:defRPr sz="1200"/>
            </a:lvl4pPr>
            <a:lvl5pPr marL="2286000" lvl="4" indent="-304800" algn="ctr" rtl="0">
              <a:spcBef>
                <a:spcPts val="1600"/>
              </a:spcBef>
              <a:spcAft>
                <a:spcPts val="0"/>
              </a:spcAft>
              <a:buSzPts val="1200"/>
              <a:buChar char="○"/>
              <a:defRPr sz="1200"/>
            </a:lvl5pPr>
            <a:lvl6pPr marL="2743200" lvl="5" indent="-304800" algn="ctr" rtl="0">
              <a:spcBef>
                <a:spcPts val="1600"/>
              </a:spcBef>
              <a:spcAft>
                <a:spcPts val="0"/>
              </a:spcAft>
              <a:buSzPts val="1200"/>
              <a:buChar char="■"/>
              <a:defRPr sz="1200"/>
            </a:lvl6pPr>
            <a:lvl7pPr marL="3200400" lvl="6" indent="-304800" algn="ctr" rtl="0">
              <a:spcBef>
                <a:spcPts val="1600"/>
              </a:spcBef>
              <a:spcAft>
                <a:spcPts val="0"/>
              </a:spcAft>
              <a:buSzPts val="1200"/>
              <a:buChar char="●"/>
              <a:defRPr sz="1200"/>
            </a:lvl7pPr>
            <a:lvl8pPr marL="3657600" lvl="7" indent="-304800" algn="ctr" rtl="0">
              <a:spcBef>
                <a:spcPts val="1600"/>
              </a:spcBef>
              <a:spcAft>
                <a:spcPts val="0"/>
              </a:spcAft>
              <a:buSzPts val="1200"/>
              <a:buChar char="○"/>
              <a:defRPr sz="1200"/>
            </a:lvl8pPr>
            <a:lvl9pPr marL="4114800" lvl="8" indent="-304800" algn="ctr" rtl="0">
              <a:spcBef>
                <a:spcPts val="1600"/>
              </a:spcBef>
              <a:spcAft>
                <a:spcPts val="1600"/>
              </a:spcAft>
              <a:buSzPts val="1200"/>
              <a:buChar char="■"/>
              <a:defRPr sz="1200"/>
            </a:lvl9pPr>
          </a:lstStyle>
          <a:p>
            <a:endParaRPr/>
          </a:p>
        </p:txBody>
      </p:sp>
      <p:sp>
        <p:nvSpPr>
          <p:cNvPr id="261" name="Google Shape;261;p38"/>
          <p:cNvSpPr txBox="1">
            <a:spLocks noGrp="1"/>
          </p:cNvSpPr>
          <p:nvPr>
            <p:ph type="title" idx="15"/>
          </p:nvPr>
        </p:nvSpPr>
        <p:spPr>
          <a:xfrm>
            <a:off x="6212558" y="3092250"/>
            <a:ext cx="220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600"/>
              <a:buNone/>
              <a:defRPr sz="2100">
                <a:solidFill>
                  <a:schemeClr val="accent5"/>
                </a:solidFill>
              </a:defRPr>
            </a:lvl1pPr>
            <a:lvl2pPr lvl="1" algn="ctr" rtl="0">
              <a:spcBef>
                <a:spcPts val="0"/>
              </a:spcBef>
              <a:spcAft>
                <a:spcPts val="0"/>
              </a:spcAft>
              <a:buClr>
                <a:schemeClr val="accent3"/>
              </a:buClr>
              <a:buSzPts val="1600"/>
              <a:buNone/>
              <a:defRPr sz="1600">
                <a:solidFill>
                  <a:schemeClr val="accent3"/>
                </a:solidFill>
              </a:defRPr>
            </a:lvl2pPr>
            <a:lvl3pPr lvl="2" algn="ctr" rtl="0">
              <a:spcBef>
                <a:spcPts val="0"/>
              </a:spcBef>
              <a:spcAft>
                <a:spcPts val="0"/>
              </a:spcAft>
              <a:buClr>
                <a:schemeClr val="accent3"/>
              </a:buClr>
              <a:buSzPts val="1600"/>
              <a:buNone/>
              <a:defRPr sz="1600">
                <a:solidFill>
                  <a:schemeClr val="accent3"/>
                </a:solidFill>
              </a:defRPr>
            </a:lvl3pPr>
            <a:lvl4pPr lvl="3" algn="ctr" rtl="0">
              <a:spcBef>
                <a:spcPts val="0"/>
              </a:spcBef>
              <a:spcAft>
                <a:spcPts val="0"/>
              </a:spcAft>
              <a:buClr>
                <a:schemeClr val="accent3"/>
              </a:buClr>
              <a:buSzPts val="1600"/>
              <a:buNone/>
              <a:defRPr sz="1600">
                <a:solidFill>
                  <a:schemeClr val="accent3"/>
                </a:solidFill>
              </a:defRPr>
            </a:lvl4pPr>
            <a:lvl5pPr lvl="4" algn="ctr" rtl="0">
              <a:spcBef>
                <a:spcPts val="0"/>
              </a:spcBef>
              <a:spcAft>
                <a:spcPts val="0"/>
              </a:spcAft>
              <a:buClr>
                <a:schemeClr val="accent3"/>
              </a:buClr>
              <a:buSzPts val="1600"/>
              <a:buNone/>
              <a:defRPr sz="1600">
                <a:solidFill>
                  <a:schemeClr val="accent3"/>
                </a:solidFill>
              </a:defRPr>
            </a:lvl5pPr>
            <a:lvl6pPr lvl="5" algn="ctr" rtl="0">
              <a:spcBef>
                <a:spcPts val="0"/>
              </a:spcBef>
              <a:spcAft>
                <a:spcPts val="0"/>
              </a:spcAft>
              <a:buClr>
                <a:schemeClr val="accent3"/>
              </a:buClr>
              <a:buSzPts val="1600"/>
              <a:buNone/>
              <a:defRPr sz="1600">
                <a:solidFill>
                  <a:schemeClr val="accent3"/>
                </a:solidFill>
              </a:defRPr>
            </a:lvl6pPr>
            <a:lvl7pPr lvl="6" algn="ctr" rtl="0">
              <a:spcBef>
                <a:spcPts val="0"/>
              </a:spcBef>
              <a:spcAft>
                <a:spcPts val="0"/>
              </a:spcAft>
              <a:buClr>
                <a:schemeClr val="accent3"/>
              </a:buClr>
              <a:buSzPts val="1600"/>
              <a:buNone/>
              <a:defRPr sz="1600">
                <a:solidFill>
                  <a:schemeClr val="accent3"/>
                </a:solidFill>
              </a:defRPr>
            </a:lvl7pPr>
            <a:lvl8pPr lvl="7" algn="ctr" rtl="0">
              <a:spcBef>
                <a:spcPts val="0"/>
              </a:spcBef>
              <a:spcAft>
                <a:spcPts val="0"/>
              </a:spcAft>
              <a:buClr>
                <a:schemeClr val="accent3"/>
              </a:buClr>
              <a:buSzPts val="1600"/>
              <a:buNone/>
              <a:defRPr sz="1600">
                <a:solidFill>
                  <a:schemeClr val="accent3"/>
                </a:solidFill>
              </a:defRPr>
            </a:lvl8pPr>
            <a:lvl9pPr lvl="8" algn="ctr" rtl="0">
              <a:spcBef>
                <a:spcPts val="0"/>
              </a:spcBef>
              <a:spcAft>
                <a:spcPts val="0"/>
              </a:spcAft>
              <a:buClr>
                <a:schemeClr val="accent3"/>
              </a:buClr>
              <a:buSzPts val="1600"/>
              <a:buNone/>
              <a:defRPr sz="1600">
                <a:solidFill>
                  <a:schemeClr val="accent3"/>
                </a:solidFill>
              </a:defRPr>
            </a:lvl9pPr>
          </a:lstStyle>
          <a:p>
            <a:endParaRPr/>
          </a:p>
        </p:txBody>
      </p:sp>
      <p:sp>
        <p:nvSpPr>
          <p:cNvPr id="262" name="Google Shape;262;p38"/>
          <p:cNvSpPr/>
          <p:nvPr/>
        </p:nvSpPr>
        <p:spPr>
          <a:xfrm rot="5400000">
            <a:off x="-849762" y="3942000"/>
            <a:ext cx="2051400" cy="351900"/>
          </a:xfrm>
          <a:prstGeom prst="rect">
            <a:avLst/>
          </a:prstGeom>
          <a:solidFill>
            <a:schemeClr val="accent3">
              <a:alpha val="763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8"/>
          <p:cNvSpPr/>
          <p:nvPr/>
        </p:nvSpPr>
        <p:spPr>
          <a:xfrm rot="10800000">
            <a:off x="5954400" y="6"/>
            <a:ext cx="31896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rPr>
              <a:t>&lt;</a:t>
            </a:r>
            <a:endParaRPr>
              <a:solidFill>
                <a:schemeClr val="dk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p:nvPr/>
        </p:nvSpPr>
        <p:spPr>
          <a:xfrm>
            <a:off x="0" y="2305050"/>
            <a:ext cx="5181600" cy="2438400"/>
          </a:xfrm>
          <a:prstGeom prst="rect">
            <a:avLst/>
          </a:prstGeom>
          <a:solidFill>
            <a:schemeClr val="accent3">
              <a:alpha val="763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title"/>
          </p:nvPr>
        </p:nvSpPr>
        <p:spPr>
          <a:xfrm>
            <a:off x="723975" y="2856900"/>
            <a:ext cx="4457700" cy="841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2700"/>
              <a:buNone/>
              <a:defRPr>
                <a:solidFill>
                  <a:schemeClr val="lt1"/>
                </a:solidFill>
              </a:defRPr>
            </a:lvl1pPr>
            <a:lvl2pPr lvl="1" algn="r">
              <a:spcBef>
                <a:spcPts val="0"/>
              </a:spcBef>
              <a:spcAft>
                <a:spcPts val="0"/>
              </a:spcAft>
              <a:buSzPts val="3600"/>
              <a:buNone/>
              <a:defRPr sz="3600"/>
            </a:lvl2pPr>
            <a:lvl3pPr lvl="2" algn="r">
              <a:spcBef>
                <a:spcPts val="0"/>
              </a:spcBef>
              <a:spcAft>
                <a:spcPts val="0"/>
              </a:spcAft>
              <a:buSzPts val="3600"/>
              <a:buNone/>
              <a:defRPr sz="3600"/>
            </a:lvl3pPr>
            <a:lvl4pPr lvl="3" algn="r">
              <a:spcBef>
                <a:spcPts val="0"/>
              </a:spcBef>
              <a:spcAft>
                <a:spcPts val="0"/>
              </a:spcAft>
              <a:buSzPts val="3600"/>
              <a:buNone/>
              <a:defRPr sz="3600"/>
            </a:lvl4pPr>
            <a:lvl5pPr lvl="4" algn="r">
              <a:spcBef>
                <a:spcPts val="0"/>
              </a:spcBef>
              <a:spcAft>
                <a:spcPts val="0"/>
              </a:spcAft>
              <a:buSzPts val="3600"/>
              <a:buNone/>
              <a:defRPr sz="3600"/>
            </a:lvl5pPr>
            <a:lvl6pPr lvl="5" algn="r">
              <a:spcBef>
                <a:spcPts val="0"/>
              </a:spcBef>
              <a:spcAft>
                <a:spcPts val="0"/>
              </a:spcAft>
              <a:buSzPts val="3600"/>
              <a:buNone/>
              <a:defRPr sz="3600"/>
            </a:lvl6pPr>
            <a:lvl7pPr lvl="6" algn="r">
              <a:spcBef>
                <a:spcPts val="0"/>
              </a:spcBef>
              <a:spcAft>
                <a:spcPts val="0"/>
              </a:spcAft>
              <a:buSzPts val="3600"/>
              <a:buNone/>
              <a:defRPr sz="3600"/>
            </a:lvl7pPr>
            <a:lvl8pPr lvl="7" algn="r">
              <a:spcBef>
                <a:spcPts val="0"/>
              </a:spcBef>
              <a:spcAft>
                <a:spcPts val="0"/>
              </a:spcAft>
              <a:buSzPts val="3600"/>
              <a:buNone/>
              <a:defRPr sz="3600"/>
            </a:lvl8pPr>
            <a:lvl9pPr lvl="8" algn="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0" name="Google Shape;20;p3"/>
          <p:cNvSpPr txBox="1">
            <a:spLocks noGrp="1"/>
          </p:cNvSpPr>
          <p:nvPr>
            <p:ph type="subTitle" idx="1"/>
          </p:nvPr>
        </p:nvSpPr>
        <p:spPr>
          <a:xfrm>
            <a:off x="723975" y="3512700"/>
            <a:ext cx="28224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700"/>
              <a:buFont typeface="Montserrat Medium"/>
              <a:buNone/>
              <a:defRPr sz="1600">
                <a:solidFill>
                  <a:schemeClr val="lt1"/>
                </a:solidFill>
                <a:latin typeface="Montserrat Medium"/>
                <a:ea typeface="Montserrat Medium"/>
                <a:cs typeface="Montserrat Medium"/>
                <a:sym typeface="Montserrat Medium"/>
              </a:defRPr>
            </a:lvl1pPr>
            <a:lvl2pPr lvl="1" rtl="0">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2pPr>
            <a:lvl3pPr lvl="2" rtl="0">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3pPr>
            <a:lvl4pPr lvl="3" rtl="0">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4pPr>
            <a:lvl5pPr lvl="4" rtl="0">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5pPr>
            <a:lvl6pPr lvl="5" rtl="0">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6pPr>
            <a:lvl7pPr lvl="6" rtl="0">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7pPr>
            <a:lvl8pPr lvl="7" rtl="0">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8pPr>
            <a:lvl9pPr lvl="8" rtl="0">
              <a:lnSpc>
                <a:spcPct val="100000"/>
              </a:lnSpc>
              <a:spcBef>
                <a:spcPts val="0"/>
              </a:spcBef>
              <a:spcAft>
                <a:spcPts val="0"/>
              </a:spcAft>
              <a:buSzPts val="1900"/>
              <a:buFont typeface="Montserrat Medium"/>
              <a:buNone/>
              <a:defRPr sz="1900">
                <a:latin typeface="Montserrat Medium"/>
                <a:ea typeface="Montserrat Medium"/>
                <a:cs typeface="Montserrat Medium"/>
                <a:sym typeface="Montserrat Medium"/>
              </a:defRPr>
            </a:lvl9pPr>
          </a:lstStyle>
          <a:p>
            <a:endParaRPr/>
          </a:p>
        </p:txBody>
      </p:sp>
      <p:sp>
        <p:nvSpPr>
          <p:cNvPr id="21" name="Google Shape;21;p3"/>
          <p:cNvSpPr/>
          <p:nvPr/>
        </p:nvSpPr>
        <p:spPr>
          <a:xfrm rot="10800000">
            <a:off x="3871838" y="4422288"/>
            <a:ext cx="20553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8329200" y="143238"/>
            <a:ext cx="10077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1">
  <p:cSld name="CUSTOM_27">
    <p:spTree>
      <p:nvGrpSpPr>
        <p:cNvPr id="1" name="Shape 264"/>
        <p:cNvGrpSpPr/>
        <p:nvPr/>
      </p:nvGrpSpPr>
      <p:grpSpPr>
        <a:xfrm>
          <a:off x="0" y="0"/>
          <a:ext cx="0" cy="0"/>
          <a:chOff x="0" y="0"/>
          <a:chExt cx="0" cy="0"/>
        </a:xfrm>
      </p:grpSpPr>
      <p:sp>
        <p:nvSpPr>
          <p:cNvPr id="265" name="Google Shape;265;p39"/>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800"/>
              <a:buNone/>
              <a:defRPr>
                <a:solidFill>
                  <a:schemeClr val="accent3"/>
                </a:solidFill>
              </a:defRPr>
            </a:lvl1pPr>
            <a:lvl2pPr lvl="1" rtl="0">
              <a:spcBef>
                <a:spcPts val="0"/>
              </a:spcBef>
              <a:spcAft>
                <a:spcPts val="0"/>
              </a:spcAft>
              <a:buClr>
                <a:schemeClr val="accent3"/>
              </a:buClr>
              <a:buSzPts val="2800"/>
              <a:buNone/>
              <a:defRPr>
                <a:solidFill>
                  <a:schemeClr val="accent3"/>
                </a:solidFill>
              </a:defRPr>
            </a:lvl2pPr>
            <a:lvl3pPr lvl="2" rtl="0">
              <a:spcBef>
                <a:spcPts val="0"/>
              </a:spcBef>
              <a:spcAft>
                <a:spcPts val="0"/>
              </a:spcAft>
              <a:buClr>
                <a:schemeClr val="accent3"/>
              </a:buClr>
              <a:buSzPts val="2800"/>
              <a:buNone/>
              <a:defRPr>
                <a:solidFill>
                  <a:schemeClr val="accent3"/>
                </a:solidFill>
              </a:defRPr>
            </a:lvl3pPr>
            <a:lvl4pPr lvl="3" rtl="0">
              <a:spcBef>
                <a:spcPts val="0"/>
              </a:spcBef>
              <a:spcAft>
                <a:spcPts val="0"/>
              </a:spcAft>
              <a:buClr>
                <a:schemeClr val="accent3"/>
              </a:buClr>
              <a:buSzPts val="2800"/>
              <a:buNone/>
              <a:defRPr>
                <a:solidFill>
                  <a:schemeClr val="accent3"/>
                </a:solidFill>
              </a:defRPr>
            </a:lvl4pPr>
            <a:lvl5pPr lvl="4" rtl="0">
              <a:spcBef>
                <a:spcPts val="0"/>
              </a:spcBef>
              <a:spcAft>
                <a:spcPts val="0"/>
              </a:spcAft>
              <a:buClr>
                <a:schemeClr val="accent3"/>
              </a:buClr>
              <a:buSzPts val="2800"/>
              <a:buNone/>
              <a:defRPr>
                <a:solidFill>
                  <a:schemeClr val="accent3"/>
                </a:solidFill>
              </a:defRPr>
            </a:lvl5pPr>
            <a:lvl6pPr lvl="5" rtl="0">
              <a:spcBef>
                <a:spcPts val="0"/>
              </a:spcBef>
              <a:spcAft>
                <a:spcPts val="0"/>
              </a:spcAft>
              <a:buClr>
                <a:schemeClr val="accent3"/>
              </a:buClr>
              <a:buSzPts val="2800"/>
              <a:buNone/>
              <a:defRPr>
                <a:solidFill>
                  <a:schemeClr val="accent3"/>
                </a:solidFill>
              </a:defRPr>
            </a:lvl6pPr>
            <a:lvl7pPr lvl="6" rtl="0">
              <a:spcBef>
                <a:spcPts val="0"/>
              </a:spcBef>
              <a:spcAft>
                <a:spcPts val="0"/>
              </a:spcAft>
              <a:buClr>
                <a:schemeClr val="accent3"/>
              </a:buClr>
              <a:buSzPts val="2800"/>
              <a:buNone/>
              <a:defRPr>
                <a:solidFill>
                  <a:schemeClr val="accent3"/>
                </a:solidFill>
              </a:defRPr>
            </a:lvl7pPr>
            <a:lvl8pPr lvl="7" rtl="0">
              <a:spcBef>
                <a:spcPts val="0"/>
              </a:spcBef>
              <a:spcAft>
                <a:spcPts val="0"/>
              </a:spcAft>
              <a:buClr>
                <a:schemeClr val="accent3"/>
              </a:buClr>
              <a:buSzPts val="2800"/>
              <a:buNone/>
              <a:defRPr>
                <a:solidFill>
                  <a:schemeClr val="accent3"/>
                </a:solidFill>
              </a:defRPr>
            </a:lvl8pPr>
            <a:lvl9pPr lvl="8" rtl="0">
              <a:spcBef>
                <a:spcPts val="0"/>
              </a:spcBef>
              <a:spcAft>
                <a:spcPts val="0"/>
              </a:spcAft>
              <a:buClr>
                <a:schemeClr val="accent3"/>
              </a:buClr>
              <a:buSzPts val="2800"/>
              <a:buNone/>
              <a:defRPr>
                <a:solidFill>
                  <a:schemeClr val="accent3"/>
                </a:solidFill>
              </a:defRPr>
            </a:lvl9pPr>
          </a:lstStyle>
          <a:p>
            <a:endParaRPr/>
          </a:p>
        </p:txBody>
      </p:sp>
      <p:sp>
        <p:nvSpPr>
          <p:cNvPr id="266" name="Google Shape;266;p39"/>
          <p:cNvSpPr txBox="1">
            <a:spLocks noGrp="1"/>
          </p:cNvSpPr>
          <p:nvPr>
            <p:ph type="title" idx="2"/>
          </p:nvPr>
        </p:nvSpPr>
        <p:spPr>
          <a:xfrm>
            <a:off x="800175" y="1170150"/>
            <a:ext cx="2423100" cy="4023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324A00"/>
              </a:buClr>
              <a:buSzPts val="1800"/>
              <a:buNone/>
              <a:defRPr sz="2100">
                <a:solidFill>
                  <a:schemeClr val="accent5"/>
                </a:solidFill>
              </a:defRPr>
            </a:lvl1pPr>
            <a:lvl2pPr lvl="1" rtl="0">
              <a:spcBef>
                <a:spcPts val="0"/>
              </a:spcBef>
              <a:spcAft>
                <a:spcPts val="0"/>
              </a:spcAft>
              <a:buClr>
                <a:schemeClr val="accent3"/>
              </a:buClr>
              <a:buSzPts val="1800"/>
              <a:buNone/>
              <a:defRPr sz="1800">
                <a:solidFill>
                  <a:schemeClr val="accent3"/>
                </a:solidFill>
              </a:defRPr>
            </a:lvl2pPr>
            <a:lvl3pPr lvl="2" rtl="0">
              <a:spcBef>
                <a:spcPts val="0"/>
              </a:spcBef>
              <a:spcAft>
                <a:spcPts val="0"/>
              </a:spcAft>
              <a:buClr>
                <a:schemeClr val="accent3"/>
              </a:buClr>
              <a:buSzPts val="1800"/>
              <a:buNone/>
              <a:defRPr sz="1800">
                <a:solidFill>
                  <a:schemeClr val="accent3"/>
                </a:solidFill>
              </a:defRPr>
            </a:lvl3pPr>
            <a:lvl4pPr lvl="3" rtl="0">
              <a:spcBef>
                <a:spcPts val="0"/>
              </a:spcBef>
              <a:spcAft>
                <a:spcPts val="0"/>
              </a:spcAft>
              <a:buClr>
                <a:schemeClr val="accent3"/>
              </a:buClr>
              <a:buSzPts val="1800"/>
              <a:buNone/>
              <a:defRPr sz="1800">
                <a:solidFill>
                  <a:schemeClr val="accent3"/>
                </a:solidFill>
              </a:defRPr>
            </a:lvl4pPr>
            <a:lvl5pPr lvl="4" rtl="0">
              <a:spcBef>
                <a:spcPts val="0"/>
              </a:spcBef>
              <a:spcAft>
                <a:spcPts val="0"/>
              </a:spcAft>
              <a:buClr>
                <a:schemeClr val="accent3"/>
              </a:buClr>
              <a:buSzPts val="1800"/>
              <a:buNone/>
              <a:defRPr sz="1800">
                <a:solidFill>
                  <a:schemeClr val="accent3"/>
                </a:solidFill>
              </a:defRPr>
            </a:lvl5pPr>
            <a:lvl6pPr lvl="5" rtl="0">
              <a:spcBef>
                <a:spcPts val="0"/>
              </a:spcBef>
              <a:spcAft>
                <a:spcPts val="0"/>
              </a:spcAft>
              <a:buClr>
                <a:schemeClr val="accent3"/>
              </a:buClr>
              <a:buSzPts val="1800"/>
              <a:buNone/>
              <a:defRPr sz="1800">
                <a:solidFill>
                  <a:schemeClr val="accent3"/>
                </a:solidFill>
              </a:defRPr>
            </a:lvl6pPr>
            <a:lvl7pPr lvl="6" rtl="0">
              <a:spcBef>
                <a:spcPts val="0"/>
              </a:spcBef>
              <a:spcAft>
                <a:spcPts val="0"/>
              </a:spcAft>
              <a:buClr>
                <a:schemeClr val="accent3"/>
              </a:buClr>
              <a:buSzPts val="1800"/>
              <a:buNone/>
              <a:defRPr sz="1800">
                <a:solidFill>
                  <a:schemeClr val="accent3"/>
                </a:solidFill>
              </a:defRPr>
            </a:lvl7pPr>
            <a:lvl8pPr lvl="7" rtl="0">
              <a:spcBef>
                <a:spcPts val="0"/>
              </a:spcBef>
              <a:spcAft>
                <a:spcPts val="0"/>
              </a:spcAft>
              <a:buClr>
                <a:schemeClr val="accent3"/>
              </a:buClr>
              <a:buSzPts val="1800"/>
              <a:buNone/>
              <a:defRPr sz="1800">
                <a:solidFill>
                  <a:schemeClr val="accent3"/>
                </a:solidFill>
              </a:defRPr>
            </a:lvl8pPr>
            <a:lvl9pPr lvl="8" rtl="0">
              <a:spcBef>
                <a:spcPts val="0"/>
              </a:spcBef>
              <a:spcAft>
                <a:spcPts val="0"/>
              </a:spcAft>
              <a:buClr>
                <a:schemeClr val="accent3"/>
              </a:buClr>
              <a:buSzPts val="1800"/>
              <a:buNone/>
              <a:defRPr sz="1800">
                <a:solidFill>
                  <a:schemeClr val="accent3"/>
                </a:solidFill>
              </a:defRPr>
            </a:lvl9pPr>
          </a:lstStyle>
          <a:p>
            <a:endParaRPr/>
          </a:p>
        </p:txBody>
      </p:sp>
      <p:sp>
        <p:nvSpPr>
          <p:cNvPr id="267" name="Google Shape;267;p39"/>
          <p:cNvSpPr txBox="1">
            <a:spLocks noGrp="1"/>
          </p:cNvSpPr>
          <p:nvPr>
            <p:ph type="title" idx="3"/>
          </p:nvPr>
        </p:nvSpPr>
        <p:spPr>
          <a:xfrm>
            <a:off x="800175" y="1555100"/>
            <a:ext cx="2423100" cy="493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Font typeface="Montserrat"/>
              <a:buNone/>
              <a:defRPr sz="1400" b="0">
                <a:latin typeface="Montserrat"/>
                <a:ea typeface="Montserrat"/>
                <a:cs typeface="Montserrat"/>
                <a:sym typeface="Montserrat"/>
              </a:defRPr>
            </a:lvl1pPr>
            <a:lvl2pPr lvl="1" rtl="0">
              <a:spcBef>
                <a:spcPts val="0"/>
              </a:spcBef>
              <a:spcAft>
                <a:spcPts val="0"/>
              </a:spcAft>
              <a:buSzPts val="1400"/>
              <a:buFont typeface="Montserrat"/>
              <a:buNone/>
              <a:defRPr sz="1400">
                <a:latin typeface="Montserrat"/>
                <a:ea typeface="Montserrat"/>
                <a:cs typeface="Montserrat"/>
                <a:sym typeface="Montserrat"/>
              </a:defRPr>
            </a:lvl2pPr>
            <a:lvl3pPr lvl="2" rtl="0">
              <a:spcBef>
                <a:spcPts val="0"/>
              </a:spcBef>
              <a:spcAft>
                <a:spcPts val="0"/>
              </a:spcAft>
              <a:buSzPts val="1400"/>
              <a:buFont typeface="Montserrat"/>
              <a:buNone/>
              <a:defRPr sz="1400">
                <a:latin typeface="Montserrat"/>
                <a:ea typeface="Montserrat"/>
                <a:cs typeface="Montserrat"/>
                <a:sym typeface="Montserrat"/>
              </a:defRPr>
            </a:lvl3pPr>
            <a:lvl4pPr lvl="3" rtl="0">
              <a:spcBef>
                <a:spcPts val="0"/>
              </a:spcBef>
              <a:spcAft>
                <a:spcPts val="0"/>
              </a:spcAft>
              <a:buSzPts val="1400"/>
              <a:buFont typeface="Montserrat"/>
              <a:buNone/>
              <a:defRPr sz="1400">
                <a:latin typeface="Montserrat"/>
                <a:ea typeface="Montserrat"/>
                <a:cs typeface="Montserrat"/>
                <a:sym typeface="Montserrat"/>
              </a:defRPr>
            </a:lvl4pPr>
            <a:lvl5pPr lvl="4" rtl="0">
              <a:spcBef>
                <a:spcPts val="0"/>
              </a:spcBef>
              <a:spcAft>
                <a:spcPts val="0"/>
              </a:spcAft>
              <a:buSzPts val="1400"/>
              <a:buFont typeface="Montserrat"/>
              <a:buNone/>
              <a:defRPr sz="1400">
                <a:latin typeface="Montserrat"/>
                <a:ea typeface="Montserrat"/>
                <a:cs typeface="Montserrat"/>
                <a:sym typeface="Montserrat"/>
              </a:defRPr>
            </a:lvl5pPr>
            <a:lvl6pPr lvl="5" rtl="0">
              <a:spcBef>
                <a:spcPts val="0"/>
              </a:spcBef>
              <a:spcAft>
                <a:spcPts val="0"/>
              </a:spcAft>
              <a:buSzPts val="1400"/>
              <a:buFont typeface="Montserrat"/>
              <a:buNone/>
              <a:defRPr sz="1400">
                <a:latin typeface="Montserrat"/>
                <a:ea typeface="Montserrat"/>
                <a:cs typeface="Montserrat"/>
                <a:sym typeface="Montserrat"/>
              </a:defRPr>
            </a:lvl6pPr>
            <a:lvl7pPr lvl="6" rtl="0">
              <a:spcBef>
                <a:spcPts val="0"/>
              </a:spcBef>
              <a:spcAft>
                <a:spcPts val="0"/>
              </a:spcAft>
              <a:buSzPts val="1400"/>
              <a:buFont typeface="Montserrat"/>
              <a:buNone/>
              <a:defRPr sz="1400">
                <a:latin typeface="Montserrat"/>
                <a:ea typeface="Montserrat"/>
                <a:cs typeface="Montserrat"/>
                <a:sym typeface="Montserrat"/>
              </a:defRPr>
            </a:lvl7pPr>
            <a:lvl8pPr lvl="7" rtl="0">
              <a:spcBef>
                <a:spcPts val="0"/>
              </a:spcBef>
              <a:spcAft>
                <a:spcPts val="0"/>
              </a:spcAft>
              <a:buSzPts val="1400"/>
              <a:buFont typeface="Montserrat"/>
              <a:buNone/>
              <a:defRPr sz="1400">
                <a:latin typeface="Montserrat"/>
                <a:ea typeface="Montserrat"/>
                <a:cs typeface="Montserrat"/>
                <a:sym typeface="Montserrat"/>
              </a:defRPr>
            </a:lvl8pPr>
            <a:lvl9pPr lvl="8" rtl="0">
              <a:spcBef>
                <a:spcPts val="0"/>
              </a:spcBef>
              <a:spcAft>
                <a:spcPts val="0"/>
              </a:spcAft>
              <a:buSzPts val="1400"/>
              <a:buFont typeface="Montserrat"/>
              <a:buNone/>
              <a:defRPr sz="1400">
                <a:latin typeface="Montserrat"/>
                <a:ea typeface="Montserrat"/>
                <a:cs typeface="Montserrat"/>
                <a:sym typeface="Montserrat"/>
              </a:defRPr>
            </a:lvl9pPr>
          </a:lstStyle>
          <a:p>
            <a:endParaRPr/>
          </a:p>
        </p:txBody>
      </p:sp>
      <p:sp>
        <p:nvSpPr>
          <p:cNvPr id="268" name="Google Shape;268;p39"/>
          <p:cNvSpPr txBox="1">
            <a:spLocks noGrp="1"/>
          </p:cNvSpPr>
          <p:nvPr>
            <p:ph type="title" idx="4"/>
          </p:nvPr>
        </p:nvSpPr>
        <p:spPr>
          <a:xfrm>
            <a:off x="800186" y="2282500"/>
            <a:ext cx="2423100" cy="4023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324A00"/>
              </a:buClr>
              <a:buSzPts val="1800"/>
              <a:buNone/>
              <a:defRPr sz="2100">
                <a:solidFill>
                  <a:schemeClr val="accent5"/>
                </a:solidFill>
              </a:defRPr>
            </a:lvl1pPr>
            <a:lvl2pPr lvl="1" rtl="0">
              <a:spcBef>
                <a:spcPts val="0"/>
              </a:spcBef>
              <a:spcAft>
                <a:spcPts val="0"/>
              </a:spcAft>
              <a:buClr>
                <a:schemeClr val="accent3"/>
              </a:buClr>
              <a:buSzPts val="1800"/>
              <a:buNone/>
              <a:defRPr sz="1800">
                <a:solidFill>
                  <a:schemeClr val="accent3"/>
                </a:solidFill>
              </a:defRPr>
            </a:lvl2pPr>
            <a:lvl3pPr lvl="2" rtl="0">
              <a:spcBef>
                <a:spcPts val="0"/>
              </a:spcBef>
              <a:spcAft>
                <a:spcPts val="0"/>
              </a:spcAft>
              <a:buClr>
                <a:schemeClr val="accent3"/>
              </a:buClr>
              <a:buSzPts val="1800"/>
              <a:buNone/>
              <a:defRPr sz="1800">
                <a:solidFill>
                  <a:schemeClr val="accent3"/>
                </a:solidFill>
              </a:defRPr>
            </a:lvl3pPr>
            <a:lvl4pPr lvl="3" rtl="0">
              <a:spcBef>
                <a:spcPts val="0"/>
              </a:spcBef>
              <a:spcAft>
                <a:spcPts val="0"/>
              </a:spcAft>
              <a:buClr>
                <a:schemeClr val="accent3"/>
              </a:buClr>
              <a:buSzPts val="1800"/>
              <a:buNone/>
              <a:defRPr sz="1800">
                <a:solidFill>
                  <a:schemeClr val="accent3"/>
                </a:solidFill>
              </a:defRPr>
            </a:lvl4pPr>
            <a:lvl5pPr lvl="4" rtl="0">
              <a:spcBef>
                <a:spcPts val="0"/>
              </a:spcBef>
              <a:spcAft>
                <a:spcPts val="0"/>
              </a:spcAft>
              <a:buClr>
                <a:schemeClr val="accent3"/>
              </a:buClr>
              <a:buSzPts val="1800"/>
              <a:buNone/>
              <a:defRPr sz="1800">
                <a:solidFill>
                  <a:schemeClr val="accent3"/>
                </a:solidFill>
              </a:defRPr>
            </a:lvl5pPr>
            <a:lvl6pPr lvl="5" rtl="0">
              <a:spcBef>
                <a:spcPts val="0"/>
              </a:spcBef>
              <a:spcAft>
                <a:spcPts val="0"/>
              </a:spcAft>
              <a:buClr>
                <a:schemeClr val="accent3"/>
              </a:buClr>
              <a:buSzPts val="1800"/>
              <a:buNone/>
              <a:defRPr sz="1800">
                <a:solidFill>
                  <a:schemeClr val="accent3"/>
                </a:solidFill>
              </a:defRPr>
            </a:lvl6pPr>
            <a:lvl7pPr lvl="6" rtl="0">
              <a:spcBef>
                <a:spcPts val="0"/>
              </a:spcBef>
              <a:spcAft>
                <a:spcPts val="0"/>
              </a:spcAft>
              <a:buClr>
                <a:schemeClr val="accent3"/>
              </a:buClr>
              <a:buSzPts val="1800"/>
              <a:buNone/>
              <a:defRPr sz="1800">
                <a:solidFill>
                  <a:schemeClr val="accent3"/>
                </a:solidFill>
              </a:defRPr>
            </a:lvl7pPr>
            <a:lvl8pPr lvl="7" rtl="0">
              <a:spcBef>
                <a:spcPts val="0"/>
              </a:spcBef>
              <a:spcAft>
                <a:spcPts val="0"/>
              </a:spcAft>
              <a:buClr>
                <a:schemeClr val="accent3"/>
              </a:buClr>
              <a:buSzPts val="1800"/>
              <a:buNone/>
              <a:defRPr sz="1800">
                <a:solidFill>
                  <a:schemeClr val="accent3"/>
                </a:solidFill>
              </a:defRPr>
            </a:lvl8pPr>
            <a:lvl9pPr lvl="8" rtl="0">
              <a:spcBef>
                <a:spcPts val="0"/>
              </a:spcBef>
              <a:spcAft>
                <a:spcPts val="0"/>
              </a:spcAft>
              <a:buClr>
                <a:schemeClr val="accent3"/>
              </a:buClr>
              <a:buSzPts val="1800"/>
              <a:buNone/>
              <a:defRPr sz="1800">
                <a:solidFill>
                  <a:schemeClr val="accent3"/>
                </a:solidFill>
              </a:defRPr>
            </a:lvl9pPr>
          </a:lstStyle>
          <a:p>
            <a:endParaRPr/>
          </a:p>
        </p:txBody>
      </p:sp>
      <p:sp>
        <p:nvSpPr>
          <p:cNvPr id="269" name="Google Shape;269;p39"/>
          <p:cNvSpPr txBox="1">
            <a:spLocks noGrp="1"/>
          </p:cNvSpPr>
          <p:nvPr>
            <p:ph type="title" idx="5"/>
          </p:nvPr>
        </p:nvSpPr>
        <p:spPr>
          <a:xfrm>
            <a:off x="800186" y="2667450"/>
            <a:ext cx="2423100" cy="493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Font typeface="Montserrat"/>
              <a:buNone/>
              <a:defRPr sz="1400" b="0">
                <a:latin typeface="Montserrat"/>
                <a:ea typeface="Montserrat"/>
                <a:cs typeface="Montserrat"/>
                <a:sym typeface="Montserrat"/>
              </a:defRPr>
            </a:lvl1pPr>
            <a:lvl2pPr lvl="1" rtl="0">
              <a:spcBef>
                <a:spcPts val="0"/>
              </a:spcBef>
              <a:spcAft>
                <a:spcPts val="0"/>
              </a:spcAft>
              <a:buSzPts val="1400"/>
              <a:buFont typeface="Montserrat"/>
              <a:buNone/>
              <a:defRPr sz="1400">
                <a:latin typeface="Montserrat"/>
                <a:ea typeface="Montserrat"/>
                <a:cs typeface="Montserrat"/>
                <a:sym typeface="Montserrat"/>
              </a:defRPr>
            </a:lvl2pPr>
            <a:lvl3pPr lvl="2" rtl="0">
              <a:spcBef>
                <a:spcPts val="0"/>
              </a:spcBef>
              <a:spcAft>
                <a:spcPts val="0"/>
              </a:spcAft>
              <a:buSzPts val="1400"/>
              <a:buFont typeface="Montserrat"/>
              <a:buNone/>
              <a:defRPr sz="1400">
                <a:latin typeface="Montserrat"/>
                <a:ea typeface="Montserrat"/>
                <a:cs typeface="Montserrat"/>
                <a:sym typeface="Montserrat"/>
              </a:defRPr>
            </a:lvl3pPr>
            <a:lvl4pPr lvl="3" rtl="0">
              <a:spcBef>
                <a:spcPts val="0"/>
              </a:spcBef>
              <a:spcAft>
                <a:spcPts val="0"/>
              </a:spcAft>
              <a:buSzPts val="1400"/>
              <a:buFont typeface="Montserrat"/>
              <a:buNone/>
              <a:defRPr sz="1400">
                <a:latin typeface="Montserrat"/>
                <a:ea typeface="Montserrat"/>
                <a:cs typeface="Montserrat"/>
                <a:sym typeface="Montserrat"/>
              </a:defRPr>
            </a:lvl4pPr>
            <a:lvl5pPr lvl="4" rtl="0">
              <a:spcBef>
                <a:spcPts val="0"/>
              </a:spcBef>
              <a:spcAft>
                <a:spcPts val="0"/>
              </a:spcAft>
              <a:buSzPts val="1400"/>
              <a:buFont typeface="Montserrat"/>
              <a:buNone/>
              <a:defRPr sz="1400">
                <a:latin typeface="Montserrat"/>
                <a:ea typeface="Montserrat"/>
                <a:cs typeface="Montserrat"/>
                <a:sym typeface="Montserrat"/>
              </a:defRPr>
            </a:lvl5pPr>
            <a:lvl6pPr lvl="5" rtl="0">
              <a:spcBef>
                <a:spcPts val="0"/>
              </a:spcBef>
              <a:spcAft>
                <a:spcPts val="0"/>
              </a:spcAft>
              <a:buSzPts val="1400"/>
              <a:buFont typeface="Montserrat"/>
              <a:buNone/>
              <a:defRPr sz="1400">
                <a:latin typeface="Montserrat"/>
                <a:ea typeface="Montserrat"/>
                <a:cs typeface="Montserrat"/>
                <a:sym typeface="Montserrat"/>
              </a:defRPr>
            </a:lvl6pPr>
            <a:lvl7pPr lvl="6" rtl="0">
              <a:spcBef>
                <a:spcPts val="0"/>
              </a:spcBef>
              <a:spcAft>
                <a:spcPts val="0"/>
              </a:spcAft>
              <a:buSzPts val="1400"/>
              <a:buFont typeface="Montserrat"/>
              <a:buNone/>
              <a:defRPr sz="1400">
                <a:latin typeface="Montserrat"/>
                <a:ea typeface="Montserrat"/>
                <a:cs typeface="Montserrat"/>
                <a:sym typeface="Montserrat"/>
              </a:defRPr>
            </a:lvl7pPr>
            <a:lvl8pPr lvl="7" rtl="0">
              <a:spcBef>
                <a:spcPts val="0"/>
              </a:spcBef>
              <a:spcAft>
                <a:spcPts val="0"/>
              </a:spcAft>
              <a:buSzPts val="1400"/>
              <a:buFont typeface="Montserrat"/>
              <a:buNone/>
              <a:defRPr sz="1400">
                <a:latin typeface="Montserrat"/>
                <a:ea typeface="Montserrat"/>
                <a:cs typeface="Montserrat"/>
                <a:sym typeface="Montserrat"/>
              </a:defRPr>
            </a:lvl8pPr>
            <a:lvl9pPr lvl="8" rtl="0">
              <a:spcBef>
                <a:spcPts val="0"/>
              </a:spcBef>
              <a:spcAft>
                <a:spcPts val="0"/>
              </a:spcAft>
              <a:buSzPts val="1400"/>
              <a:buFont typeface="Montserrat"/>
              <a:buNone/>
              <a:defRPr sz="1400">
                <a:latin typeface="Montserrat"/>
                <a:ea typeface="Montserrat"/>
                <a:cs typeface="Montserrat"/>
                <a:sym typeface="Montserrat"/>
              </a:defRPr>
            </a:lvl9pPr>
          </a:lstStyle>
          <a:p>
            <a:endParaRPr/>
          </a:p>
        </p:txBody>
      </p:sp>
      <p:sp>
        <p:nvSpPr>
          <p:cNvPr id="270" name="Google Shape;270;p39"/>
          <p:cNvSpPr txBox="1">
            <a:spLocks noGrp="1"/>
          </p:cNvSpPr>
          <p:nvPr>
            <p:ph type="title" idx="6"/>
          </p:nvPr>
        </p:nvSpPr>
        <p:spPr>
          <a:xfrm>
            <a:off x="5920722" y="1170150"/>
            <a:ext cx="2423100" cy="4023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1800"/>
              <a:buNone/>
              <a:defRPr sz="2100">
                <a:solidFill>
                  <a:schemeClr val="accent5"/>
                </a:solidFill>
              </a:defRPr>
            </a:lvl1pPr>
            <a:lvl2pPr lvl="1" rtl="0">
              <a:spcBef>
                <a:spcPts val="0"/>
              </a:spcBef>
              <a:spcAft>
                <a:spcPts val="0"/>
              </a:spcAft>
              <a:buClr>
                <a:schemeClr val="accent3"/>
              </a:buClr>
              <a:buSzPts val="1800"/>
              <a:buNone/>
              <a:defRPr sz="1800">
                <a:solidFill>
                  <a:schemeClr val="accent3"/>
                </a:solidFill>
              </a:defRPr>
            </a:lvl2pPr>
            <a:lvl3pPr lvl="2" rtl="0">
              <a:spcBef>
                <a:spcPts val="0"/>
              </a:spcBef>
              <a:spcAft>
                <a:spcPts val="0"/>
              </a:spcAft>
              <a:buClr>
                <a:schemeClr val="accent3"/>
              </a:buClr>
              <a:buSzPts val="1800"/>
              <a:buNone/>
              <a:defRPr sz="1800">
                <a:solidFill>
                  <a:schemeClr val="accent3"/>
                </a:solidFill>
              </a:defRPr>
            </a:lvl3pPr>
            <a:lvl4pPr lvl="3" rtl="0">
              <a:spcBef>
                <a:spcPts val="0"/>
              </a:spcBef>
              <a:spcAft>
                <a:spcPts val="0"/>
              </a:spcAft>
              <a:buClr>
                <a:schemeClr val="accent3"/>
              </a:buClr>
              <a:buSzPts val="1800"/>
              <a:buNone/>
              <a:defRPr sz="1800">
                <a:solidFill>
                  <a:schemeClr val="accent3"/>
                </a:solidFill>
              </a:defRPr>
            </a:lvl4pPr>
            <a:lvl5pPr lvl="4" rtl="0">
              <a:spcBef>
                <a:spcPts val="0"/>
              </a:spcBef>
              <a:spcAft>
                <a:spcPts val="0"/>
              </a:spcAft>
              <a:buClr>
                <a:schemeClr val="accent3"/>
              </a:buClr>
              <a:buSzPts val="1800"/>
              <a:buNone/>
              <a:defRPr sz="1800">
                <a:solidFill>
                  <a:schemeClr val="accent3"/>
                </a:solidFill>
              </a:defRPr>
            </a:lvl5pPr>
            <a:lvl6pPr lvl="5" rtl="0">
              <a:spcBef>
                <a:spcPts val="0"/>
              </a:spcBef>
              <a:spcAft>
                <a:spcPts val="0"/>
              </a:spcAft>
              <a:buClr>
                <a:schemeClr val="accent3"/>
              </a:buClr>
              <a:buSzPts val="1800"/>
              <a:buNone/>
              <a:defRPr sz="1800">
                <a:solidFill>
                  <a:schemeClr val="accent3"/>
                </a:solidFill>
              </a:defRPr>
            </a:lvl6pPr>
            <a:lvl7pPr lvl="6" rtl="0">
              <a:spcBef>
                <a:spcPts val="0"/>
              </a:spcBef>
              <a:spcAft>
                <a:spcPts val="0"/>
              </a:spcAft>
              <a:buClr>
                <a:schemeClr val="accent3"/>
              </a:buClr>
              <a:buSzPts val="1800"/>
              <a:buNone/>
              <a:defRPr sz="1800">
                <a:solidFill>
                  <a:schemeClr val="accent3"/>
                </a:solidFill>
              </a:defRPr>
            </a:lvl7pPr>
            <a:lvl8pPr lvl="7" rtl="0">
              <a:spcBef>
                <a:spcPts val="0"/>
              </a:spcBef>
              <a:spcAft>
                <a:spcPts val="0"/>
              </a:spcAft>
              <a:buClr>
                <a:schemeClr val="accent3"/>
              </a:buClr>
              <a:buSzPts val="1800"/>
              <a:buNone/>
              <a:defRPr sz="1800">
                <a:solidFill>
                  <a:schemeClr val="accent3"/>
                </a:solidFill>
              </a:defRPr>
            </a:lvl8pPr>
            <a:lvl9pPr lvl="8" rtl="0">
              <a:spcBef>
                <a:spcPts val="0"/>
              </a:spcBef>
              <a:spcAft>
                <a:spcPts val="0"/>
              </a:spcAft>
              <a:buClr>
                <a:schemeClr val="accent3"/>
              </a:buClr>
              <a:buSzPts val="1800"/>
              <a:buNone/>
              <a:defRPr sz="1800">
                <a:solidFill>
                  <a:schemeClr val="accent3"/>
                </a:solidFill>
              </a:defRPr>
            </a:lvl9pPr>
          </a:lstStyle>
          <a:p>
            <a:endParaRPr/>
          </a:p>
        </p:txBody>
      </p:sp>
      <p:sp>
        <p:nvSpPr>
          <p:cNvPr id="271" name="Google Shape;271;p39"/>
          <p:cNvSpPr txBox="1">
            <a:spLocks noGrp="1"/>
          </p:cNvSpPr>
          <p:nvPr>
            <p:ph type="title" idx="7"/>
          </p:nvPr>
        </p:nvSpPr>
        <p:spPr>
          <a:xfrm>
            <a:off x="5920722" y="1555100"/>
            <a:ext cx="2423100" cy="493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Montserrat"/>
              <a:buNone/>
              <a:defRPr sz="1400" b="0">
                <a:latin typeface="Montserrat"/>
                <a:ea typeface="Montserrat"/>
                <a:cs typeface="Montserrat"/>
                <a:sym typeface="Montserrat"/>
              </a:defRPr>
            </a:lvl1pPr>
            <a:lvl2pPr lvl="1" rtl="0">
              <a:spcBef>
                <a:spcPts val="0"/>
              </a:spcBef>
              <a:spcAft>
                <a:spcPts val="0"/>
              </a:spcAft>
              <a:buSzPts val="1400"/>
              <a:buFont typeface="Montserrat"/>
              <a:buNone/>
              <a:defRPr sz="1400">
                <a:latin typeface="Montserrat"/>
                <a:ea typeface="Montserrat"/>
                <a:cs typeface="Montserrat"/>
                <a:sym typeface="Montserrat"/>
              </a:defRPr>
            </a:lvl2pPr>
            <a:lvl3pPr lvl="2" rtl="0">
              <a:spcBef>
                <a:spcPts val="0"/>
              </a:spcBef>
              <a:spcAft>
                <a:spcPts val="0"/>
              </a:spcAft>
              <a:buSzPts val="1400"/>
              <a:buFont typeface="Montserrat"/>
              <a:buNone/>
              <a:defRPr sz="1400">
                <a:latin typeface="Montserrat"/>
                <a:ea typeface="Montserrat"/>
                <a:cs typeface="Montserrat"/>
                <a:sym typeface="Montserrat"/>
              </a:defRPr>
            </a:lvl3pPr>
            <a:lvl4pPr lvl="3" rtl="0">
              <a:spcBef>
                <a:spcPts val="0"/>
              </a:spcBef>
              <a:spcAft>
                <a:spcPts val="0"/>
              </a:spcAft>
              <a:buSzPts val="1400"/>
              <a:buFont typeface="Montserrat"/>
              <a:buNone/>
              <a:defRPr sz="1400">
                <a:latin typeface="Montserrat"/>
                <a:ea typeface="Montserrat"/>
                <a:cs typeface="Montserrat"/>
                <a:sym typeface="Montserrat"/>
              </a:defRPr>
            </a:lvl4pPr>
            <a:lvl5pPr lvl="4" rtl="0">
              <a:spcBef>
                <a:spcPts val="0"/>
              </a:spcBef>
              <a:spcAft>
                <a:spcPts val="0"/>
              </a:spcAft>
              <a:buSzPts val="1400"/>
              <a:buFont typeface="Montserrat"/>
              <a:buNone/>
              <a:defRPr sz="1400">
                <a:latin typeface="Montserrat"/>
                <a:ea typeface="Montserrat"/>
                <a:cs typeface="Montserrat"/>
                <a:sym typeface="Montserrat"/>
              </a:defRPr>
            </a:lvl5pPr>
            <a:lvl6pPr lvl="5" rtl="0">
              <a:spcBef>
                <a:spcPts val="0"/>
              </a:spcBef>
              <a:spcAft>
                <a:spcPts val="0"/>
              </a:spcAft>
              <a:buSzPts val="1400"/>
              <a:buFont typeface="Montserrat"/>
              <a:buNone/>
              <a:defRPr sz="1400">
                <a:latin typeface="Montserrat"/>
                <a:ea typeface="Montserrat"/>
                <a:cs typeface="Montserrat"/>
                <a:sym typeface="Montserrat"/>
              </a:defRPr>
            </a:lvl6pPr>
            <a:lvl7pPr lvl="6" rtl="0">
              <a:spcBef>
                <a:spcPts val="0"/>
              </a:spcBef>
              <a:spcAft>
                <a:spcPts val="0"/>
              </a:spcAft>
              <a:buSzPts val="1400"/>
              <a:buFont typeface="Montserrat"/>
              <a:buNone/>
              <a:defRPr sz="1400">
                <a:latin typeface="Montserrat"/>
                <a:ea typeface="Montserrat"/>
                <a:cs typeface="Montserrat"/>
                <a:sym typeface="Montserrat"/>
              </a:defRPr>
            </a:lvl7pPr>
            <a:lvl8pPr lvl="7" rtl="0">
              <a:spcBef>
                <a:spcPts val="0"/>
              </a:spcBef>
              <a:spcAft>
                <a:spcPts val="0"/>
              </a:spcAft>
              <a:buSzPts val="1400"/>
              <a:buFont typeface="Montserrat"/>
              <a:buNone/>
              <a:defRPr sz="1400">
                <a:latin typeface="Montserrat"/>
                <a:ea typeface="Montserrat"/>
                <a:cs typeface="Montserrat"/>
                <a:sym typeface="Montserrat"/>
              </a:defRPr>
            </a:lvl8pPr>
            <a:lvl9pPr lvl="8" rtl="0">
              <a:spcBef>
                <a:spcPts val="0"/>
              </a:spcBef>
              <a:spcAft>
                <a:spcPts val="0"/>
              </a:spcAft>
              <a:buSzPts val="1400"/>
              <a:buFont typeface="Montserrat"/>
              <a:buNone/>
              <a:defRPr sz="1400">
                <a:latin typeface="Montserrat"/>
                <a:ea typeface="Montserrat"/>
                <a:cs typeface="Montserrat"/>
                <a:sym typeface="Montserrat"/>
              </a:defRPr>
            </a:lvl9pPr>
          </a:lstStyle>
          <a:p>
            <a:endParaRPr/>
          </a:p>
        </p:txBody>
      </p:sp>
      <p:sp>
        <p:nvSpPr>
          <p:cNvPr id="272" name="Google Shape;272;p39"/>
          <p:cNvSpPr/>
          <p:nvPr/>
        </p:nvSpPr>
        <p:spPr>
          <a:xfrm rot="10800000">
            <a:off x="6510000" y="0"/>
            <a:ext cx="2634000" cy="534300"/>
          </a:xfrm>
          <a:prstGeom prst="rect">
            <a:avLst/>
          </a:prstGeom>
          <a:solidFill>
            <a:schemeClr val="accent3">
              <a:alpha val="763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9"/>
          <p:cNvSpPr/>
          <p:nvPr/>
        </p:nvSpPr>
        <p:spPr>
          <a:xfrm rot="10800000">
            <a:off x="0" y="4609200"/>
            <a:ext cx="2634000" cy="53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9"/>
          <p:cNvSpPr txBox="1">
            <a:spLocks noGrp="1"/>
          </p:cNvSpPr>
          <p:nvPr>
            <p:ph type="title" idx="8"/>
          </p:nvPr>
        </p:nvSpPr>
        <p:spPr>
          <a:xfrm>
            <a:off x="800175" y="3394850"/>
            <a:ext cx="2423100" cy="4023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324A00"/>
              </a:buClr>
              <a:buSzPts val="1800"/>
              <a:buNone/>
              <a:defRPr sz="2100">
                <a:solidFill>
                  <a:schemeClr val="accent5"/>
                </a:solidFill>
              </a:defRPr>
            </a:lvl1pPr>
            <a:lvl2pPr lvl="1" rtl="0">
              <a:spcBef>
                <a:spcPts val="0"/>
              </a:spcBef>
              <a:spcAft>
                <a:spcPts val="0"/>
              </a:spcAft>
              <a:buClr>
                <a:schemeClr val="accent3"/>
              </a:buClr>
              <a:buSzPts val="1800"/>
              <a:buNone/>
              <a:defRPr sz="1800">
                <a:solidFill>
                  <a:schemeClr val="accent3"/>
                </a:solidFill>
              </a:defRPr>
            </a:lvl2pPr>
            <a:lvl3pPr lvl="2" rtl="0">
              <a:spcBef>
                <a:spcPts val="0"/>
              </a:spcBef>
              <a:spcAft>
                <a:spcPts val="0"/>
              </a:spcAft>
              <a:buClr>
                <a:schemeClr val="accent3"/>
              </a:buClr>
              <a:buSzPts val="1800"/>
              <a:buNone/>
              <a:defRPr sz="1800">
                <a:solidFill>
                  <a:schemeClr val="accent3"/>
                </a:solidFill>
              </a:defRPr>
            </a:lvl3pPr>
            <a:lvl4pPr lvl="3" rtl="0">
              <a:spcBef>
                <a:spcPts val="0"/>
              </a:spcBef>
              <a:spcAft>
                <a:spcPts val="0"/>
              </a:spcAft>
              <a:buClr>
                <a:schemeClr val="accent3"/>
              </a:buClr>
              <a:buSzPts val="1800"/>
              <a:buNone/>
              <a:defRPr sz="1800">
                <a:solidFill>
                  <a:schemeClr val="accent3"/>
                </a:solidFill>
              </a:defRPr>
            </a:lvl4pPr>
            <a:lvl5pPr lvl="4" rtl="0">
              <a:spcBef>
                <a:spcPts val="0"/>
              </a:spcBef>
              <a:spcAft>
                <a:spcPts val="0"/>
              </a:spcAft>
              <a:buClr>
                <a:schemeClr val="accent3"/>
              </a:buClr>
              <a:buSzPts val="1800"/>
              <a:buNone/>
              <a:defRPr sz="1800">
                <a:solidFill>
                  <a:schemeClr val="accent3"/>
                </a:solidFill>
              </a:defRPr>
            </a:lvl5pPr>
            <a:lvl6pPr lvl="5" rtl="0">
              <a:spcBef>
                <a:spcPts val="0"/>
              </a:spcBef>
              <a:spcAft>
                <a:spcPts val="0"/>
              </a:spcAft>
              <a:buClr>
                <a:schemeClr val="accent3"/>
              </a:buClr>
              <a:buSzPts val="1800"/>
              <a:buNone/>
              <a:defRPr sz="1800">
                <a:solidFill>
                  <a:schemeClr val="accent3"/>
                </a:solidFill>
              </a:defRPr>
            </a:lvl6pPr>
            <a:lvl7pPr lvl="6" rtl="0">
              <a:spcBef>
                <a:spcPts val="0"/>
              </a:spcBef>
              <a:spcAft>
                <a:spcPts val="0"/>
              </a:spcAft>
              <a:buClr>
                <a:schemeClr val="accent3"/>
              </a:buClr>
              <a:buSzPts val="1800"/>
              <a:buNone/>
              <a:defRPr sz="1800">
                <a:solidFill>
                  <a:schemeClr val="accent3"/>
                </a:solidFill>
              </a:defRPr>
            </a:lvl7pPr>
            <a:lvl8pPr lvl="7" rtl="0">
              <a:spcBef>
                <a:spcPts val="0"/>
              </a:spcBef>
              <a:spcAft>
                <a:spcPts val="0"/>
              </a:spcAft>
              <a:buClr>
                <a:schemeClr val="accent3"/>
              </a:buClr>
              <a:buSzPts val="1800"/>
              <a:buNone/>
              <a:defRPr sz="1800">
                <a:solidFill>
                  <a:schemeClr val="accent3"/>
                </a:solidFill>
              </a:defRPr>
            </a:lvl8pPr>
            <a:lvl9pPr lvl="8" rtl="0">
              <a:spcBef>
                <a:spcPts val="0"/>
              </a:spcBef>
              <a:spcAft>
                <a:spcPts val="0"/>
              </a:spcAft>
              <a:buClr>
                <a:schemeClr val="accent3"/>
              </a:buClr>
              <a:buSzPts val="1800"/>
              <a:buNone/>
              <a:defRPr sz="1800">
                <a:solidFill>
                  <a:schemeClr val="accent3"/>
                </a:solidFill>
              </a:defRPr>
            </a:lvl9pPr>
          </a:lstStyle>
          <a:p>
            <a:endParaRPr/>
          </a:p>
        </p:txBody>
      </p:sp>
      <p:sp>
        <p:nvSpPr>
          <p:cNvPr id="275" name="Google Shape;275;p39"/>
          <p:cNvSpPr txBox="1">
            <a:spLocks noGrp="1"/>
          </p:cNvSpPr>
          <p:nvPr>
            <p:ph type="title" idx="9"/>
          </p:nvPr>
        </p:nvSpPr>
        <p:spPr>
          <a:xfrm>
            <a:off x="800175" y="3779800"/>
            <a:ext cx="2423100" cy="493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Font typeface="Montserrat"/>
              <a:buNone/>
              <a:defRPr sz="1400" b="0">
                <a:latin typeface="Montserrat"/>
                <a:ea typeface="Montserrat"/>
                <a:cs typeface="Montserrat"/>
                <a:sym typeface="Montserrat"/>
              </a:defRPr>
            </a:lvl1pPr>
            <a:lvl2pPr lvl="1" rtl="0">
              <a:spcBef>
                <a:spcPts val="0"/>
              </a:spcBef>
              <a:spcAft>
                <a:spcPts val="0"/>
              </a:spcAft>
              <a:buSzPts val="1400"/>
              <a:buFont typeface="Montserrat"/>
              <a:buNone/>
              <a:defRPr sz="1400">
                <a:latin typeface="Montserrat"/>
                <a:ea typeface="Montserrat"/>
                <a:cs typeface="Montserrat"/>
                <a:sym typeface="Montserrat"/>
              </a:defRPr>
            </a:lvl2pPr>
            <a:lvl3pPr lvl="2" rtl="0">
              <a:spcBef>
                <a:spcPts val="0"/>
              </a:spcBef>
              <a:spcAft>
                <a:spcPts val="0"/>
              </a:spcAft>
              <a:buSzPts val="1400"/>
              <a:buFont typeface="Montserrat"/>
              <a:buNone/>
              <a:defRPr sz="1400">
                <a:latin typeface="Montserrat"/>
                <a:ea typeface="Montserrat"/>
                <a:cs typeface="Montserrat"/>
                <a:sym typeface="Montserrat"/>
              </a:defRPr>
            </a:lvl3pPr>
            <a:lvl4pPr lvl="3" rtl="0">
              <a:spcBef>
                <a:spcPts val="0"/>
              </a:spcBef>
              <a:spcAft>
                <a:spcPts val="0"/>
              </a:spcAft>
              <a:buSzPts val="1400"/>
              <a:buFont typeface="Montserrat"/>
              <a:buNone/>
              <a:defRPr sz="1400">
                <a:latin typeface="Montserrat"/>
                <a:ea typeface="Montserrat"/>
                <a:cs typeface="Montserrat"/>
                <a:sym typeface="Montserrat"/>
              </a:defRPr>
            </a:lvl4pPr>
            <a:lvl5pPr lvl="4" rtl="0">
              <a:spcBef>
                <a:spcPts val="0"/>
              </a:spcBef>
              <a:spcAft>
                <a:spcPts val="0"/>
              </a:spcAft>
              <a:buSzPts val="1400"/>
              <a:buFont typeface="Montserrat"/>
              <a:buNone/>
              <a:defRPr sz="1400">
                <a:latin typeface="Montserrat"/>
                <a:ea typeface="Montserrat"/>
                <a:cs typeface="Montserrat"/>
                <a:sym typeface="Montserrat"/>
              </a:defRPr>
            </a:lvl5pPr>
            <a:lvl6pPr lvl="5" rtl="0">
              <a:spcBef>
                <a:spcPts val="0"/>
              </a:spcBef>
              <a:spcAft>
                <a:spcPts val="0"/>
              </a:spcAft>
              <a:buSzPts val="1400"/>
              <a:buFont typeface="Montserrat"/>
              <a:buNone/>
              <a:defRPr sz="1400">
                <a:latin typeface="Montserrat"/>
                <a:ea typeface="Montserrat"/>
                <a:cs typeface="Montserrat"/>
                <a:sym typeface="Montserrat"/>
              </a:defRPr>
            </a:lvl6pPr>
            <a:lvl7pPr lvl="6" rtl="0">
              <a:spcBef>
                <a:spcPts val="0"/>
              </a:spcBef>
              <a:spcAft>
                <a:spcPts val="0"/>
              </a:spcAft>
              <a:buSzPts val="1400"/>
              <a:buFont typeface="Montserrat"/>
              <a:buNone/>
              <a:defRPr sz="1400">
                <a:latin typeface="Montserrat"/>
                <a:ea typeface="Montserrat"/>
                <a:cs typeface="Montserrat"/>
                <a:sym typeface="Montserrat"/>
              </a:defRPr>
            </a:lvl7pPr>
            <a:lvl8pPr lvl="7" rtl="0">
              <a:spcBef>
                <a:spcPts val="0"/>
              </a:spcBef>
              <a:spcAft>
                <a:spcPts val="0"/>
              </a:spcAft>
              <a:buSzPts val="1400"/>
              <a:buFont typeface="Montserrat"/>
              <a:buNone/>
              <a:defRPr sz="1400">
                <a:latin typeface="Montserrat"/>
                <a:ea typeface="Montserrat"/>
                <a:cs typeface="Montserrat"/>
                <a:sym typeface="Montserrat"/>
              </a:defRPr>
            </a:lvl8pPr>
            <a:lvl9pPr lvl="8" rtl="0">
              <a:spcBef>
                <a:spcPts val="0"/>
              </a:spcBef>
              <a:spcAft>
                <a:spcPts val="0"/>
              </a:spcAft>
              <a:buSzPts val="1400"/>
              <a:buFont typeface="Montserrat"/>
              <a:buNone/>
              <a:defRPr sz="1400">
                <a:latin typeface="Montserrat"/>
                <a:ea typeface="Montserrat"/>
                <a:cs typeface="Montserrat"/>
                <a:sym typeface="Montserrat"/>
              </a:defRPr>
            </a:lvl9pPr>
          </a:lstStyle>
          <a:p>
            <a:endParaRPr/>
          </a:p>
        </p:txBody>
      </p:sp>
      <p:sp>
        <p:nvSpPr>
          <p:cNvPr id="276" name="Google Shape;276;p39"/>
          <p:cNvSpPr txBox="1">
            <a:spLocks noGrp="1"/>
          </p:cNvSpPr>
          <p:nvPr>
            <p:ph type="title" idx="13"/>
          </p:nvPr>
        </p:nvSpPr>
        <p:spPr>
          <a:xfrm>
            <a:off x="5920736" y="2282500"/>
            <a:ext cx="2423100" cy="4023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1800"/>
              <a:buNone/>
              <a:defRPr sz="2100">
                <a:solidFill>
                  <a:schemeClr val="accent5"/>
                </a:solidFill>
              </a:defRPr>
            </a:lvl1pPr>
            <a:lvl2pPr lvl="1" rtl="0">
              <a:spcBef>
                <a:spcPts val="0"/>
              </a:spcBef>
              <a:spcAft>
                <a:spcPts val="0"/>
              </a:spcAft>
              <a:buClr>
                <a:schemeClr val="accent3"/>
              </a:buClr>
              <a:buSzPts val="1800"/>
              <a:buNone/>
              <a:defRPr sz="1800">
                <a:solidFill>
                  <a:schemeClr val="accent3"/>
                </a:solidFill>
              </a:defRPr>
            </a:lvl2pPr>
            <a:lvl3pPr lvl="2" rtl="0">
              <a:spcBef>
                <a:spcPts val="0"/>
              </a:spcBef>
              <a:spcAft>
                <a:spcPts val="0"/>
              </a:spcAft>
              <a:buClr>
                <a:schemeClr val="accent3"/>
              </a:buClr>
              <a:buSzPts val="1800"/>
              <a:buNone/>
              <a:defRPr sz="1800">
                <a:solidFill>
                  <a:schemeClr val="accent3"/>
                </a:solidFill>
              </a:defRPr>
            </a:lvl3pPr>
            <a:lvl4pPr lvl="3" rtl="0">
              <a:spcBef>
                <a:spcPts val="0"/>
              </a:spcBef>
              <a:spcAft>
                <a:spcPts val="0"/>
              </a:spcAft>
              <a:buClr>
                <a:schemeClr val="accent3"/>
              </a:buClr>
              <a:buSzPts val="1800"/>
              <a:buNone/>
              <a:defRPr sz="1800">
                <a:solidFill>
                  <a:schemeClr val="accent3"/>
                </a:solidFill>
              </a:defRPr>
            </a:lvl4pPr>
            <a:lvl5pPr lvl="4" rtl="0">
              <a:spcBef>
                <a:spcPts val="0"/>
              </a:spcBef>
              <a:spcAft>
                <a:spcPts val="0"/>
              </a:spcAft>
              <a:buClr>
                <a:schemeClr val="accent3"/>
              </a:buClr>
              <a:buSzPts val="1800"/>
              <a:buNone/>
              <a:defRPr sz="1800">
                <a:solidFill>
                  <a:schemeClr val="accent3"/>
                </a:solidFill>
              </a:defRPr>
            </a:lvl5pPr>
            <a:lvl6pPr lvl="5" rtl="0">
              <a:spcBef>
                <a:spcPts val="0"/>
              </a:spcBef>
              <a:spcAft>
                <a:spcPts val="0"/>
              </a:spcAft>
              <a:buClr>
                <a:schemeClr val="accent3"/>
              </a:buClr>
              <a:buSzPts val="1800"/>
              <a:buNone/>
              <a:defRPr sz="1800">
                <a:solidFill>
                  <a:schemeClr val="accent3"/>
                </a:solidFill>
              </a:defRPr>
            </a:lvl6pPr>
            <a:lvl7pPr lvl="6" rtl="0">
              <a:spcBef>
                <a:spcPts val="0"/>
              </a:spcBef>
              <a:spcAft>
                <a:spcPts val="0"/>
              </a:spcAft>
              <a:buClr>
                <a:schemeClr val="accent3"/>
              </a:buClr>
              <a:buSzPts val="1800"/>
              <a:buNone/>
              <a:defRPr sz="1800">
                <a:solidFill>
                  <a:schemeClr val="accent3"/>
                </a:solidFill>
              </a:defRPr>
            </a:lvl7pPr>
            <a:lvl8pPr lvl="7" rtl="0">
              <a:spcBef>
                <a:spcPts val="0"/>
              </a:spcBef>
              <a:spcAft>
                <a:spcPts val="0"/>
              </a:spcAft>
              <a:buClr>
                <a:schemeClr val="accent3"/>
              </a:buClr>
              <a:buSzPts val="1800"/>
              <a:buNone/>
              <a:defRPr sz="1800">
                <a:solidFill>
                  <a:schemeClr val="accent3"/>
                </a:solidFill>
              </a:defRPr>
            </a:lvl8pPr>
            <a:lvl9pPr lvl="8" rtl="0">
              <a:spcBef>
                <a:spcPts val="0"/>
              </a:spcBef>
              <a:spcAft>
                <a:spcPts val="0"/>
              </a:spcAft>
              <a:buClr>
                <a:schemeClr val="accent3"/>
              </a:buClr>
              <a:buSzPts val="1800"/>
              <a:buNone/>
              <a:defRPr sz="1800">
                <a:solidFill>
                  <a:schemeClr val="accent3"/>
                </a:solidFill>
              </a:defRPr>
            </a:lvl9pPr>
          </a:lstStyle>
          <a:p>
            <a:endParaRPr/>
          </a:p>
        </p:txBody>
      </p:sp>
      <p:sp>
        <p:nvSpPr>
          <p:cNvPr id="277" name="Google Shape;277;p39"/>
          <p:cNvSpPr txBox="1">
            <a:spLocks noGrp="1"/>
          </p:cNvSpPr>
          <p:nvPr>
            <p:ph type="title" idx="14"/>
          </p:nvPr>
        </p:nvSpPr>
        <p:spPr>
          <a:xfrm>
            <a:off x="5920736" y="2667450"/>
            <a:ext cx="2423100" cy="493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Montserrat"/>
              <a:buNone/>
              <a:defRPr sz="1400" b="0">
                <a:latin typeface="Montserrat"/>
                <a:ea typeface="Montserrat"/>
                <a:cs typeface="Montserrat"/>
                <a:sym typeface="Montserrat"/>
              </a:defRPr>
            </a:lvl1pPr>
            <a:lvl2pPr lvl="1" rtl="0">
              <a:spcBef>
                <a:spcPts val="0"/>
              </a:spcBef>
              <a:spcAft>
                <a:spcPts val="0"/>
              </a:spcAft>
              <a:buSzPts val="1400"/>
              <a:buFont typeface="Montserrat"/>
              <a:buNone/>
              <a:defRPr sz="1400">
                <a:latin typeface="Montserrat"/>
                <a:ea typeface="Montserrat"/>
                <a:cs typeface="Montserrat"/>
                <a:sym typeface="Montserrat"/>
              </a:defRPr>
            </a:lvl2pPr>
            <a:lvl3pPr lvl="2" rtl="0">
              <a:spcBef>
                <a:spcPts val="0"/>
              </a:spcBef>
              <a:spcAft>
                <a:spcPts val="0"/>
              </a:spcAft>
              <a:buSzPts val="1400"/>
              <a:buFont typeface="Montserrat"/>
              <a:buNone/>
              <a:defRPr sz="1400">
                <a:latin typeface="Montserrat"/>
                <a:ea typeface="Montserrat"/>
                <a:cs typeface="Montserrat"/>
                <a:sym typeface="Montserrat"/>
              </a:defRPr>
            </a:lvl3pPr>
            <a:lvl4pPr lvl="3" rtl="0">
              <a:spcBef>
                <a:spcPts val="0"/>
              </a:spcBef>
              <a:spcAft>
                <a:spcPts val="0"/>
              </a:spcAft>
              <a:buSzPts val="1400"/>
              <a:buFont typeface="Montserrat"/>
              <a:buNone/>
              <a:defRPr sz="1400">
                <a:latin typeface="Montserrat"/>
                <a:ea typeface="Montserrat"/>
                <a:cs typeface="Montserrat"/>
                <a:sym typeface="Montserrat"/>
              </a:defRPr>
            </a:lvl4pPr>
            <a:lvl5pPr lvl="4" rtl="0">
              <a:spcBef>
                <a:spcPts val="0"/>
              </a:spcBef>
              <a:spcAft>
                <a:spcPts val="0"/>
              </a:spcAft>
              <a:buSzPts val="1400"/>
              <a:buFont typeface="Montserrat"/>
              <a:buNone/>
              <a:defRPr sz="1400">
                <a:latin typeface="Montserrat"/>
                <a:ea typeface="Montserrat"/>
                <a:cs typeface="Montserrat"/>
                <a:sym typeface="Montserrat"/>
              </a:defRPr>
            </a:lvl5pPr>
            <a:lvl6pPr lvl="5" rtl="0">
              <a:spcBef>
                <a:spcPts val="0"/>
              </a:spcBef>
              <a:spcAft>
                <a:spcPts val="0"/>
              </a:spcAft>
              <a:buSzPts val="1400"/>
              <a:buFont typeface="Montserrat"/>
              <a:buNone/>
              <a:defRPr sz="1400">
                <a:latin typeface="Montserrat"/>
                <a:ea typeface="Montserrat"/>
                <a:cs typeface="Montserrat"/>
                <a:sym typeface="Montserrat"/>
              </a:defRPr>
            </a:lvl6pPr>
            <a:lvl7pPr lvl="6" rtl="0">
              <a:spcBef>
                <a:spcPts val="0"/>
              </a:spcBef>
              <a:spcAft>
                <a:spcPts val="0"/>
              </a:spcAft>
              <a:buSzPts val="1400"/>
              <a:buFont typeface="Montserrat"/>
              <a:buNone/>
              <a:defRPr sz="1400">
                <a:latin typeface="Montserrat"/>
                <a:ea typeface="Montserrat"/>
                <a:cs typeface="Montserrat"/>
                <a:sym typeface="Montserrat"/>
              </a:defRPr>
            </a:lvl7pPr>
            <a:lvl8pPr lvl="7" rtl="0">
              <a:spcBef>
                <a:spcPts val="0"/>
              </a:spcBef>
              <a:spcAft>
                <a:spcPts val="0"/>
              </a:spcAft>
              <a:buSzPts val="1400"/>
              <a:buFont typeface="Montserrat"/>
              <a:buNone/>
              <a:defRPr sz="1400">
                <a:latin typeface="Montserrat"/>
                <a:ea typeface="Montserrat"/>
                <a:cs typeface="Montserrat"/>
                <a:sym typeface="Montserrat"/>
              </a:defRPr>
            </a:lvl8pPr>
            <a:lvl9pPr lvl="8" rtl="0">
              <a:spcBef>
                <a:spcPts val="0"/>
              </a:spcBef>
              <a:spcAft>
                <a:spcPts val="0"/>
              </a:spcAft>
              <a:buSzPts val="1400"/>
              <a:buFont typeface="Montserrat"/>
              <a:buNone/>
              <a:defRPr sz="1400">
                <a:latin typeface="Montserrat"/>
                <a:ea typeface="Montserrat"/>
                <a:cs typeface="Montserrat"/>
                <a:sym typeface="Montserrat"/>
              </a:defRPr>
            </a:lvl9pPr>
          </a:lstStyle>
          <a:p>
            <a:endParaRPr/>
          </a:p>
        </p:txBody>
      </p:sp>
      <p:sp>
        <p:nvSpPr>
          <p:cNvPr id="278" name="Google Shape;278;p39"/>
          <p:cNvSpPr txBox="1">
            <a:spLocks noGrp="1"/>
          </p:cNvSpPr>
          <p:nvPr>
            <p:ph type="title" idx="15"/>
          </p:nvPr>
        </p:nvSpPr>
        <p:spPr>
          <a:xfrm>
            <a:off x="5920722" y="3394850"/>
            <a:ext cx="2423100" cy="4023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24A00"/>
              </a:buClr>
              <a:buSzPts val="1800"/>
              <a:buNone/>
              <a:defRPr sz="2100">
                <a:solidFill>
                  <a:schemeClr val="accent5"/>
                </a:solidFill>
              </a:defRPr>
            </a:lvl1pPr>
            <a:lvl2pPr lvl="1" rtl="0">
              <a:spcBef>
                <a:spcPts val="0"/>
              </a:spcBef>
              <a:spcAft>
                <a:spcPts val="0"/>
              </a:spcAft>
              <a:buClr>
                <a:schemeClr val="accent3"/>
              </a:buClr>
              <a:buSzPts val="1800"/>
              <a:buNone/>
              <a:defRPr sz="1800">
                <a:solidFill>
                  <a:schemeClr val="accent3"/>
                </a:solidFill>
              </a:defRPr>
            </a:lvl2pPr>
            <a:lvl3pPr lvl="2" rtl="0">
              <a:spcBef>
                <a:spcPts val="0"/>
              </a:spcBef>
              <a:spcAft>
                <a:spcPts val="0"/>
              </a:spcAft>
              <a:buClr>
                <a:schemeClr val="accent3"/>
              </a:buClr>
              <a:buSzPts val="1800"/>
              <a:buNone/>
              <a:defRPr sz="1800">
                <a:solidFill>
                  <a:schemeClr val="accent3"/>
                </a:solidFill>
              </a:defRPr>
            </a:lvl3pPr>
            <a:lvl4pPr lvl="3" rtl="0">
              <a:spcBef>
                <a:spcPts val="0"/>
              </a:spcBef>
              <a:spcAft>
                <a:spcPts val="0"/>
              </a:spcAft>
              <a:buClr>
                <a:schemeClr val="accent3"/>
              </a:buClr>
              <a:buSzPts val="1800"/>
              <a:buNone/>
              <a:defRPr sz="1800">
                <a:solidFill>
                  <a:schemeClr val="accent3"/>
                </a:solidFill>
              </a:defRPr>
            </a:lvl4pPr>
            <a:lvl5pPr lvl="4" rtl="0">
              <a:spcBef>
                <a:spcPts val="0"/>
              </a:spcBef>
              <a:spcAft>
                <a:spcPts val="0"/>
              </a:spcAft>
              <a:buClr>
                <a:schemeClr val="accent3"/>
              </a:buClr>
              <a:buSzPts val="1800"/>
              <a:buNone/>
              <a:defRPr sz="1800">
                <a:solidFill>
                  <a:schemeClr val="accent3"/>
                </a:solidFill>
              </a:defRPr>
            </a:lvl5pPr>
            <a:lvl6pPr lvl="5" rtl="0">
              <a:spcBef>
                <a:spcPts val="0"/>
              </a:spcBef>
              <a:spcAft>
                <a:spcPts val="0"/>
              </a:spcAft>
              <a:buClr>
                <a:schemeClr val="accent3"/>
              </a:buClr>
              <a:buSzPts val="1800"/>
              <a:buNone/>
              <a:defRPr sz="1800">
                <a:solidFill>
                  <a:schemeClr val="accent3"/>
                </a:solidFill>
              </a:defRPr>
            </a:lvl6pPr>
            <a:lvl7pPr lvl="6" rtl="0">
              <a:spcBef>
                <a:spcPts val="0"/>
              </a:spcBef>
              <a:spcAft>
                <a:spcPts val="0"/>
              </a:spcAft>
              <a:buClr>
                <a:schemeClr val="accent3"/>
              </a:buClr>
              <a:buSzPts val="1800"/>
              <a:buNone/>
              <a:defRPr sz="1800">
                <a:solidFill>
                  <a:schemeClr val="accent3"/>
                </a:solidFill>
              </a:defRPr>
            </a:lvl7pPr>
            <a:lvl8pPr lvl="7" rtl="0">
              <a:spcBef>
                <a:spcPts val="0"/>
              </a:spcBef>
              <a:spcAft>
                <a:spcPts val="0"/>
              </a:spcAft>
              <a:buClr>
                <a:schemeClr val="accent3"/>
              </a:buClr>
              <a:buSzPts val="1800"/>
              <a:buNone/>
              <a:defRPr sz="1800">
                <a:solidFill>
                  <a:schemeClr val="accent3"/>
                </a:solidFill>
              </a:defRPr>
            </a:lvl8pPr>
            <a:lvl9pPr lvl="8" rtl="0">
              <a:spcBef>
                <a:spcPts val="0"/>
              </a:spcBef>
              <a:spcAft>
                <a:spcPts val="0"/>
              </a:spcAft>
              <a:buClr>
                <a:schemeClr val="accent3"/>
              </a:buClr>
              <a:buSzPts val="1800"/>
              <a:buNone/>
              <a:defRPr sz="1800">
                <a:solidFill>
                  <a:schemeClr val="accent3"/>
                </a:solidFill>
              </a:defRPr>
            </a:lvl9pPr>
          </a:lstStyle>
          <a:p>
            <a:endParaRPr/>
          </a:p>
        </p:txBody>
      </p:sp>
      <p:sp>
        <p:nvSpPr>
          <p:cNvPr id="279" name="Google Shape;279;p39"/>
          <p:cNvSpPr txBox="1">
            <a:spLocks noGrp="1"/>
          </p:cNvSpPr>
          <p:nvPr>
            <p:ph type="title" idx="16"/>
          </p:nvPr>
        </p:nvSpPr>
        <p:spPr>
          <a:xfrm>
            <a:off x="5920722" y="3779800"/>
            <a:ext cx="2423100" cy="493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Montserrat"/>
              <a:buNone/>
              <a:defRPr sz="1400" b="0">
                <a:latin typeface="Montserrat"/>
                <a:ea typeface="Montserrat"/>
                <a:cs typeface="Montserrat"/>
                <a:sym typeface="Montserrat"/>
              </a:defRPr>
            </a:lvl1pPr>
            <a:lvl2pPr lvl="1" rtl="0">
              <a:spcBef>
                <a:spcPts val="0"/>
              </a:spcBef>
              <a:spcAft>
                <a:spcPts val="0"/>
              </a:spcAft>
              <a:buSzPts val="1400"/>
              <a:buFont typeface="Montserrat"/>
              <a:buNone/>
              <a:defRPr sz="1400">
                <a:latin typeface="Montserrat"/>
                <a:ea typeface="Montserrat"/>
                <a:cs typeface="Montserrat"/>
                <a:sym typeface="Montserrat"/>
              </a:defRPr>
            </a:lvl2pPr>
            <a:lvl3pPr lvl="2" rtl="0">
              <a:spcBef>
                <a:spcPts val="0"/>
              </a:spcBef>
              <a:spcAft>
                <a:spcPts val="0"/>
              </a:spcAft>
              <a:buSzPts val="1400"/>
              <a:buFont typeface="Montserrat"/>
              <a:buNone/>
              <a:defRPr sz="1400">
                <a:latin typeface="Montserrat"/>
                <a:ea typeface="Montserrat"/>
                <a:cs typeface="Montserrat"/>
                <a:sym typeface="Montserrat"/>
              </a:defRPr>
            </a:lvl3pPr>
            <a:lvl4pPr lvl="3" rtl="0">
              <a:spcBef>
                <a:spcPts val="0"/>
              </a:spcBef>
              <a:spcAft>
                <a:spcPts val="0"/>
              </a:spcAft>
              <a:buSzPts val="1400"/>
              <a:buFont typeface="Montserrat"/>
              <a:buNone/>
              <a:defRPr sz="1400">
                <a:latin typeface="Montserrat"/>
                <a:ea typeface="Montserrat"/>
                <a:cs typeface="Montserrat"/>
                <a:sym typeface="Montserrat"/>
              </a:defRPr>
            </a:lvl4pPr>
            <a:lvl5pPr lvl="4" rtl="0">
              <a:spcBef>
                <a:spcPts val="0"/>
              </a:spcBef>
              <a:spcAft>
                <a:spcPts val="0"/>
              </a:spcAft>
              <a:buSzPts val="1400"/>
              <a:buFont typeface="Montserrat"/>
              <a:buNone/>
              <a:defRPr sz="1400">
                <a:latin typeface="Montserrat"/>
                <a:ea typeface="Montserrat"/>
                <a:cs typeface="Montserrat"/>
                <a:sym typeface="Montserrat"/>
              </a:defRPr>
            </a:lvl5pPr>
            <a:lvl6pPr lvl="5" rtl="0">
              <a:spcBef>
                <a:spcPts val="0"/>
              </a:spcBef>
              <a:spcAft>
                <a:spcPts val="0"/>
              </a:spcAft>
              <a:buSzPts val="1400"/>
              <a:buFont typeface="Montserrat"/>
              <a:buNone/>
              <a:defRPr sz="1400">
                <a:latin typeface="Montserrat"/>
                <a:ea typeface="Montserrat"/>
                <a:cs typeface="Montserrat"/>
                <a:sym typeface="Montserrat"/>
              </a:defRPr>
            </a:lvl6pPr>
            <a:lvl7pPr lvl="6" rtl="0">
              <a:spcBef>
                <a:spcPts val="0"/>
              </a:spcBef>
              <a:spcAft>
                <a:spcPts val="0"/>
              </a:spcAft>
              <a:buSzPts val="1400"/>
              <a:buFont typeface="Montserrat"/>
              <a:buNone/>
              <a:defRPr sz="1400">
                <a:latin typeface="Montserrat"/>
                <a:ea typeface="Montserrat"/>
                <a:cs typeface="Montserrat"/>
                <a:sym typeface="Montserrat"/>
              </a:defRPr>
            </a:lvl7pPr>
            <a:lvl8pPr lvl="7" rtl="0">
              <a:spcBef>
                <a:spcPts val="0"/>
              </a:spcBef>
              <a:spcAft>
                <a:spcPts val="0"/>
              </a:spcAft>
              <a:buSzPts val="1400"/>
              <a:buFont typeface="Montserrat"/>
              <a:buNone/>
              <a:defRPr sz="1400">
                <a:latin typeface="Montserrat"/>
                <a:ea typeface="Montserrat"/>
                <a:cs typeface="Montserrat"/>
                <a:sym typeface="Montserrat"/>
              </a:defRPr>
            </a:lvl8pPr>
            <a:lvl9pPr lvl="8" rtl="0">
              <a:spcBef>
                <a:spcPts val="0"/>
              </a:spcBef>
              <a:spcAft>
                <a:spcPts val="0"/>
              </a:spcAft>
              <a:buSzPts val="1400"/>
              <a:buFont typeface="Montserrat"/>
              <a:buNone/>
              <a:defRPr sz="1400">
                <a:latin typeface="Montserrat"/>
                <a:ea typeface="Montserrat"/>
                <a:cs typeface="Montserrat"/>
                <a:sym typeface="Montserrat"/>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CUSTOM_6">
    <p:spTree>
      <p:nvGrpSpPr>
        <p:cNvPr id="1" name="Shape 280"/>
        <p:cNvGrpSpPr/>
        <p:nvPr/>
      </p:nvGrpSpPr>
      <p:grpSpPr>
        <a:xfrm>
          <a:off x="0" y="0"/>
          <a:ext cx="0" cy="0"/>
          <a:chOff x="0" y="0"/>
          <a:chExt cx="0" cy="0"/>
        </a:xfrm>
      </p:grpSpPr>
      <p:sp>
        <p:nvSpPr>
          <p:cNvPr id="281" name="Google Shape;281;p40"/>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800"/>
              <a:buNone/>
              <a:defRPr>
                <a:solidFill>
                  <a:schemeClr val="accent3"/>
                </a:solidFill>
              </a:defRPr>
            </a:lvl1pPr>
            <a:lvl2pPr lvl="1" rtl="0">
              <a:spcBef>
                <a:spcPts val="0"/>
              </a:spcBef>
              <a:spcAft>
                <a:spcPts val="0"/>
              </a:spcAft>
              <a:buClr>
                <a:schemeClr val="accent3"/>
              </a:buClr>
              <a:buSzPts val="2800"/>
              <a:buNone/>
              <a:defRPr>
                <a:solidFill>
                  <a:schemeClr val="accent3"/>
                </a:solidFill>
              </a:defRPr>
            </a:lvl2pPr>
            <a:lvl3pPr lvl="2" rtl="0">
              <a:spcBef>
                <a:spcPts val="0"/>
              </a:spcBef>
              <a:spcAft>
                <a:spcPts val="0"/>
              </a:spcAft>
              <a:buClr>
                <a:schemeClr val="accent3"/>
              </a:buClr>
              <a:buSzPts val="2800"/>
              <a:buNone/>
              <a:defRPr>
                <a:solidFill>
                  <a:schemeClr val="accent3"/>
                </a:solidFill>
              </a:defRPr>
            </a:lvl3pPr>
            <a:lvl4pPr lvl="3" rtl="0">
              <a:spcBef>
                <a:spcPts val="0"/>
              </a:spcBef>
              <a:spcAft>
                <a:spcPts val="0"/>
              </a:spcAft>
              <a:buClr>
                <a:schemeClr val="accent3"/>
              </a:buClr>
              <a:buSzPts val="2800"/>
              <a:buNone/>
              <a:defRPr>
                <a:solidFill>
                  <a:schemeClr val="accent3"/>
                </a:solidFill>
              </a:defRPr>
            </a:lvl4pPr>
            <a:lvl5pPr lvl="4" rtl="0">
              <a:spcBef>
                <a:spcPts val="0"/>
              </a:spcBef>
              <a:spcAft>
                <a:spcPts val="0"/>
              </a:spcAft>
              <a:buClr>
                <a:schemeClr val="accent3"/>
              </a:buClr>
              <a:buSzPts val="2800"/>
              <a:buNone/>
              <a:defRPr>
                <a:solidFill>
                  <a:schemeClr val="accent3"/>
                </a:solidFill>
              </a:defRPr>
            </a:lvl5pPr>
            <a:lvl6pPr lvl="5" rtl="0">
              <a:spcBef>
                <a:spcPts val="0"/>
              </a:spcBef>
              <a:spcAft>
                <a:spcPts val="0"/>
              </a:spcAft>
              <a:buClr>
                <a:schemeClr val="accent3"/>
              </a:buClr>
              <a:buSzPts val="2800"/>
              <a:buNone/>
              <a:defRPr>
                <a:solidFill>
                  <a:schemeClr val="accent3"/>
                </a:solidFill>
              </a:defRPr>
            </a:lvl6pPr>
            <a:lvl7pPr lvl="6" rtl="0">
              <a:spcBef>
                <a:spcPts val="0"/>
              </a:spcBef>
              <a:spcAft>
                <a:spcPts val="0"/>
              </a:spcAft>
              <a:buClr>
                <a:schemeClr val="accent3"/>
              </a:buClr>
              <a:buSzPts val="2800"/>
              <a:buNone/>
              <a:defRPr>
                <a:solidFill>
                  <a:schemeClr val="accent3"/>
                </a:solidFill>
              </a:defRPr>
            </a:lvl7pPr>
            <a:lvl8pPr lvl="7" rtl="0">
              <a:spcBef>
                <a:spcPts val="0"/>
              </a:spcBef>
              <a:spcAft>
                <a:spcPts val="0"/>
              </a:spcAft>
              <a:buClr>
                <a:schemeClr val="accent3"/>
              </a:buClr>
              <a:buSzPts val="2800"/>
              <a:buNone/>
              <a:defRPr>
                <a:solidFill>
                  <a:schemeClr val="accent3"/>
                </a:solidFill>
              </a:defRPr>
            </a:lvl8pPr>
            <a:lvl9pPr lvl="8" rtl="0">
              <a:spcBef>
                <a:spcPts val="0"/>
              </a:spcBef>
              <a:spcAft>
                <a:spcPts val="0"/>
              </a:spcAft>
              <a:buClr>
                <a:schemeClr val="accent3"/>
              </a:buClr>
              <a:buSzPts val="2800"/>
              <a:buNone/>
              <a:defRPr>
                <a:solidFill>
                  <a:schemeClr val="accent3"/>
                </a:solidFill>
              </a:defRPr>
            </a:lvl9pPr>
          </a:lstStyle>
          <a:p>
            <a:endParaRPr/>
          </a:p>
        </p:txBody>
      </p:sp>
      <p:sp>
        <p:nvSpPr>
          <p:cNvPr id="282" name="Google Shape;282;p40"/>
          <p:cNvSpPr/>
          <p:nvPr/>
        </p:nvSpPr>
        <p:spPr>
          <a:xfrm rot="10800000">
            <a:off x="0" y="4429375"/>
            <a:ext cx="20553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0"/>
          <p:cNvSpPr/>
          <p:nvPr/>
        </p:nvSpPr>
        <p:spPr>
          <a:xfrm rot="5400000">
            <a:off x="8459538" y="332425"/>
            <a:ext cx="1017000" cy="351900"/>
          </a:xfrm>
          <a:prstGeom prst="rect">
            <a:avLst/>
          </a:prstGeom>
          <a:solidFill>
            <a:schemeClr val="accent3">
              <a:alpha val="763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2">
  <p:cSld name="CUSTOM_7">
    <p:spTree>
      <p:nvGrpSpPr>
        <p:cNvPr id="1" name="Shape 284"/>
        <p:cNvGrpSpPr/>
        <p:nvPr/>
      </p:nvGrpSpPr>
      <p:grpSpPr>
        <a:xfrm>
          <a:off x="0" y="0"/>
          <a:ext cx="0" cy="0"/>
          <a:chOff x="0" y="0"/>
          <a:chExt cx="0" cy="0"/>
        </a:xfrm>
      </p:grpSpPr>
      <p:sp>
        <p:nvSpPr>
          <p:cNvPr id="285" name="Google Shape;285;p41"/>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800"/>
              <a:buNone/>
              <a:defRPr>
                <a:solidFill>
                  <a:schemeClr val="accent3"/>
                </a:solidFill>
              </a:defRPr>
            </a:lvl1pPr>
            <a:lvl2pPr lvl="1" rtl="0">
              <a:spcBef>
                <a:spcPts val="0"/>
              </a:spcBef>
              <a:spcAft>
                <a:spcPts val="0"/>
              </a:spcAft>
              <a:buClr>
                <a:schemeClr val="accent3"/>
              </a:buClr>
              <a:buSzPts val="2800"/>
              <a:buNone/>
              <a:defRPr>
                <a:solidFill>
                  <a:schemeClr val="accent3"/>
                </a:solidFill>
              </a:defRPr>
            </a:lvl2pPr>
            <a:lvl3pPr lvl="2" rtl="0">
              <a:spcBef>
                <a:spcPts val="0"/>
              </a:spcBef>
              <a:spcAft>
                <a:spcPts val="0"/>
              </a:spcAft>
              <a:buClr>
                <a:schemeClr val="accent3"/>
              </a:buClr>
              <a:buSzPts val="2800"/>
              <a:buNone/>
              <a:defRPr>
                <a:solidFill>
                  <a:schemeClr val="accent3"/>
                </a:solidFill>
              </a:defRPr>
            </a:lvl3pPr>
            <a:lvl4pPr lvl="3" rtl="0">
              <a:spcBef>
                <a:spcPts val="0"/>
              </a:spcBef>
              <a:spcAft>
                <a:spcPts val="0"/>
              </a:spcAft>
              <a:buClr>
                <a:schemeClr val="accent3"/>
              </a:buClr>
              <a:buSzPts val="2800"/>
              <a:buNone/>
              <a:defRPr>
                <a:solidFill>
                  <a:schemeClr val="accent3"/>
                </a:solidFill>
              </a:defRPr>
            </a:lvl4pPr>
            <a:lvl5pPr lvl="4" rtl="0">
              <a:spcBef>
                <a:spcPts val="0"/>
              </a:spcBef>
              <a:spcAft>
                <a:spcPts val="0"/>
              </a:spcAft>
              <a:buClr>
                <a:schemeClr val="accent3"/>
              </a:buClr>
              <a:buSzPts val="2800"/>
              <a:buNone/>
              <a:defRPr>
                <a:solidFill>
                  <a:schemeClr val="accent3"/>
                </a:solidFill>
              </a:defRPr>
            </a:lvl5pPr>
            <a:lvl6pPr lvl="5" rtl="0">
              <a:spcBef>
                <a:spcPts val="0"/>
              </a:spcBef>
              <a:spcAft>
                <a:spcPts val="0"/>
              </a:spcAft>
              <a:buClr>
                <a:schemeClr val="accent3"/>
              </a:buClr>
              <a:buSzPts val="2800"/>
              <a:buNone/>
              <a:defRPr>
                <a:solidFill>
                  <a:schemeClr val="accent3"/>
                </a:solidFill>
              </a:defRPr>
            </a:lvl6pPr>
            <a:lvl7pPr lvl="6" rtl="0">
              <a:spcBef>
                <a:spcPts val="0"/>
              </a:spcBef>
              <a:spcAft>
                <a:spcPts val="0"/>
              </a:spcAft>
              <a:buClr>
                <a:schemeClr val="accent3"/>
              </a:buClr>
              <a:buSzPts val="2800"/>
              <a:buNone/>
              <a:defRPr>
                <a:solidFill>
                  <a:schemeClr val="accent3"/>
                </a:solidFill>
              </a:defRPr>
            </a:lvl7pPr>
            <a:lvl8pPr lvl="7" rtl="0">
              <a:spcBef>
                <a:spcPts val="0"/>
              </a:spcBef>
              <a:spcAft>
                <a:spcPts val="0"/>
              </a:spcAft>
              <a:buClr>
                <a:schemeClr val="accent3"/>
              </a:buClr>
              <a:buSzPts val="2800"/>
              <a:buNone/>
              <a:defRPr>
                <a:solidFill>
                  <a:schemeClr val="accent3"/>
                </a:solidFill>
              </a:defRPr>
            </a:lvl8pPr>
            <a:lvl9pPr lvl="8" rtl="0">
              <a:spcBef>
                <a:spcPts val="0"/>
              </a:spcBef>
              <a:spcAft>
                <a:spcPts val="0"/>
              </a:spcAft>
              <a:buClr>
                <a:schemeClr val="accent3"/>
              </a:buClr>
              <a:buSzPts val="2800"/>
              <a:buNone/>
              <a:defRPr>
                <a:solidFill>
                  <a:schemeClr val="accent3"/>
                </a:solidFill>
              </a:defRPr>
            </a:lvl9pPr>
          </a:lstStyle>
          <a:p>
            <a:endParaRPr/>
          </a:p>
        </p:txBody>
      </p:sp>
      <p:sp>
        <p:nvSpPr>
          <p:cNvPr id="286" name="Google Shape;286;p41"/>
          <p:cNvSpPr/>
          <p:nvPr/>
        </p:nvSpPr>
        <p:spPr>
          <a:xfrm rot="5400000">
            <a:off x="7753050" y="667050"/>
            <a:ext cx="20553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1"/>
          <p:cNvSpPr/>
          <p:nvPr/>
        </p:nvSpPr>
        <p:spPr>
          <a:xfrm rot="10800000">
            <a:off x="-12" y="4791600"/>
            <a:ext cx="1017000" cy="351900"/>
          </a:xfrm>
          <a:prstGeom prst="rect">
            <a:avLst/>
          </a:prstGeom>
          <a:solidFill>
            <a:schemeClr val="accent3">
              <a:alpha val="763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3">
  <p:cSld name="CUSTOM_7_1">
    <p:spTree>
      <p:nvGrpSpPr>
        <p:cNvPr id="1" name="Shape 288"/>
        <p:cNvGrpSpPr/>
        <p:nvPr/>
      </p:nvGrpSpPr>
      <p:grpSpPr>
        <a:xfrm>
          <a:off x="0" y="0"/>
          <a:ext cx="0" cy="0"/>
          <a:chOff x="0" y="0"/>
          <a:chExt cx="0" cy="0"/>
        </a:xfrm>
      </p:grpSpPr>
      <p:sp>
        <p:nvSpPr>
          <p:cNvPr id="289" name="Google Shape;289;p42"/>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800"/>
              <a:buNone/>
              <a:defRPr>
                <a:solidFill>
                  <a:schemeClr val="accent3"/>
                </a:solidFill>
              </a:defRPr>
            </a:lvl1pPr>
            <a:lvl2pPr lvl="1" rtl="0">
              <a:spcBef>
                <a:spcPts val="0"/>
              </a:spcBef>
              <a:spcAft>
                <a:spcPts val="0"/>
              </a:spcAft>
              <a:buClr>
                <a:schemeClr val="accent3"/>
              </a:buClr>
              <a:buSzPts val="2800"/>
              <a:buNone/>
              <a:defRPr>
                <a:solidFill>
                  <a:schemeClr val="accent3"/>
                </a:solidFill>
              </a:defRPr>
            </a:lvl2pPr>
            <a:lvl3pPr lvl="2" rtl="0">
              <a:spcBef>
                <a:spcPts val="0"/>
              </a:spcBef>
              <a:spcAft>
                <a:spcPts val="0"/>
              </a:spcAft>
              <a:buClr>
                <a:schemeClr val="accent3"/>
              </a:buClr>
              <a:buSzPts val="2800"/>
              <a:buNone/>
              <a:defRPr>
                <a:solidFill>
                  <a:schemeClr val="accent3"/>
                </a:solidFill>
              </a:defRPr>
            </a:lvl3pPr>
            <a:lvl4pPr lvl="3" rtl="0">
              <a:spcBef>
                <a:spcPts val="0"/>
              </a:spcBef>
              <a:spcAft>
                <a:spcPts val="0"/>
              </a:spcAft>
              <a:buClr>
                <a:schemeClr val="accent3"/>
              </a:buClr>
              <a:buSzPts val="2800"/>
              <a:buNone/>
              <a:defRPr>
                <a:solidFill>
                  <a:schemeClr val="accent3"/>
                </a:solidFill>
              </a:defRPr>
            </a:lvl4pPr>
            <a:lvl5pPr lvl="4" rtl="0">
              <a:spcBef>
                <a:spcPts val="0"/>
              </a:spcBef>
              <a:spcAft>
                <a:spcPts val="0"/>
              </a:spcAft>
              <a:buClr>
                <a:schemeClr val="accent3"/>
              </a:buClr>
              <a:buSzPts val="2800"/>
              <a:buNone/>
              <a:defRPr>
                <a:solidFill>
                  <a:schemeClr val="accent3"/>
                </a:solidFill>
              </a:defRPr>
            </a:lvl5pPr>
            <a:lvl6pPr lvl="5" rtl="0">
              <a:spcBef>
                <a:spcPts val="0"/>
              </a:spcBef>
              <a:spcAft>
                <a:spcPts val="0"/>
              </a:spcAft>
              <a:buClr>
                <a:schemeClr val="accent3"/>
              </a:buClr>
              <a:buSzPts val="2800"/>
              <a:buNone/>
              <a:defRPr>
                <a:solidFill>
                  <a:schemeClr val="accent3"/>
                </a:solidFill>
              </a:defRPr>
            </a:lvl6pPr>
            <a:lvl7pPr lvl="6" rtl="0">
              <a:spcBef>
                <a:spcPts val="0"/>
              </a:spcBef>
              <a:spcAft>
                <a:spcPts val="0"/>
              </a:spcAft>
              <a:buClr>
                <a:schemeClr val="accent3"/>
              </a:buClr>
              <a:buSzPts val="2800"/>
              <a:buNone/>
              <a:defRPr>
                <a:solidFill>
                  <a:schemeClr val="accent3"/>
                </a:solidFill>
              </a:defRPr>
            </a:lvl7pPr>
            <a:lvl8pPr lvl="7" rtl="0">
              <a:spcBef>
                <a:spcPts val="0"/>
              </a:spcBef>
              <a:spcAft>
                <a:spcPts val="0"/>
              </a:spcAft>
              <a:buClr>
                <a:schemeClr val="accent3"/>
              </a:buClr>
              <a:buSzPts val="2800"/>
              <a:buNone/>
              <a:defRPr>
                <a:solidFill>
                  <a:schemeClr val="accent3"/>
                </a:solidFill>
              </a:defRPr>
            </a:lvl8pPr>
            <a:lvl9pPr lvl="8" rtl="0">
              <a:spcBef>
                <a:spcPts val="0"/>
              </a:spcBef>
              <a:spcAft>
                <a:spcPts val="0"/>
              </a:spcAft>
              <a:buClr>
                <a:schemeClr val="accent3"/>
              </a:buClr>
              <a:buSzPts val="2800"/>
              <a:buNone/>
              <a:defRPr>
                <a:solidFill>
                  <a:schemeClr val="accent3"/>
                </a:solidFill>
              </a:defRPr>
            </a:lvl9pPr>
          </a:lstStyle>
          <a:p>
            <a:endParaRPr/>
          </a:p>
        </p:txBody>
      </p:sp>
      <p:sp>
        <p:nvSpPr>
          <p:cNvPr id="290" name="Google Shape;290;p42"/>
          <p:cNvSpPr/>
          <p:nvPr/>
        </p:nvSpPr>
        <p:spPr>
          <a:xfrm rot="10800000">
            <a:off x="7092600" y="4791475"/>
            <a:ext cx="2051400" cy="3519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2"/>
          <p:cNvSpPr/>
          <p:nvPr/>
        </p:nvSpPr>
        <p:spPr>
          <a:xfrm rot="5400000">
            <a:off x="8328300" y="143125"/>
            <a:ext cx="1007700" cy="721200"/>
          </a:xfrm>
          <a:prstGeom prst="rect">
            <a:avLst/>
          </a:prstGeom>
          <a:solidFill>
            <a:schemeClr val="accent3">
              <a:alpha val="763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6">
  <p:cSld name="CUSTOM_7_1_1">
    <p:spTree>
      <p:nvGrpSpPr>
        <p:cNvPr id="1" name="Shape 292"/>
        <p:cNvGrpSpPr/>
        <p:nvPr/>
      </p:nvGrpSpPr>
      <p:grpSpPr>
        <a:xfrm>
          <a:off x="0" y="0"/>
          <a:ext cx="0" cy="0"/>
          <a:chOff x="0" y="0"/>
          <a:chExt cx="0" cy="0"/>
        </a:xfrm>
      </p:grpSpPr>
      <p:sp>
        <p:nvSpPr>
          <p:cNvPr id="293" name="Google Shape;293;p43"/>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800"/>
              <a:buNone/>
              <a:defRPr>
                <a:solidFill>
                  <a:schemeClr val="accent3"/>
                </a:solidFill>
              </a:defRPr>
            </a:lvl1pPr>
            <a:lvl2pPr lvl="1" rtl="0">
              <a:spcBef>
                <a:spcPts val="0"/>
              </a:spcBef>
              <a:spcAft>
                <a:spcPts val="0"/>
              </a:spcAft>
              <a:buClr>
                <a:schemeClr val="accent3"/>
              </a:buClr>
              <a:buSzPts val="2800"/>
              <a:buNone/>
              <a:defRPr>
                <a:solidFill>
                  <a:schemeClr val="accent3"/>
                </a:solidFill>
              </a:defRPr>
            </a:lvl2pPr>
            <a:lvl3pPr lvl="2" rtl="0">
              <a:spcBef>
                <a:spcPts val="0"/>
              </a:spcBef>
              <a:spcAft>
                <a:spcPts val="0"/>
              </a:spcAft>
              <a:buClr>
                <a:schemeClr val="accent3"/>
              </a:buClr>
              <a:buSzPts val="2800"/>
              <a:buNone/>
              <a:defRPr>
                <a:solidFill>
                  <a:schemeClr val="accent3"/>
                </a:solidFill>
              </a:defRPr>
            </a:lvl3pPr>
            <a:lvl4pPr lvl="3" rtl="0">
              <a:spcBef>
                <a:spcPts val="0"/>
              </a:spcBef>
              <a:spcAft>
                <a:spcPts val="0"/>
              </a:spcAft>
              <a:buClr>
                <a:schemeClr val="accent3"/>
              </a:buClr>
              <a:buSzPts val="2800"/>
              <a:buNone/>
              <a:defRPr>
                <a:solidFill>
                  <a:schemeClr val="accent3"/>
                </a:solidFill>
              </a:defRPr>
            </a:lvl4pPr>
            <a:lvl5pPr lvl="4" rtl="0">
              <a:spcBef>
                <a:spcPts val="0"/>
              </a:spcBef>
              <a:spcAft>
                <a:spcPts val="0"/>
              </a:spcAft>
              <a:buClr>
                <a:schemeClr val="accent3"/>
              </a:buClr>
              <a:buSzPts val="2800"/>
              <a:buNone/>
              <a:defRPr>
                <a:solidFill>
                  <a:schemeClr val="accent3"/>
                </a:solidFill>
              </a:defRPr>
            </a:lvl5pPr>
            <a:lvl6pPr lvl="5" rtl="0">
              <a:spcBef>
                <a:spcPts val="0"/>
              </a:spcBef>
              <a:spcAft>
                <a:spcPts val="0"/>
              </a:spcAft>
              <a:buClr>
                <a:schemeClr val="accent3"/>
              </a:buClr>
              <a:buSzPts val="2800"/>
              <a:buNone/>
              <a:defRPr>
                <a:solidFill>
                  <a:schemeClr val="accent3"/>
                </a:solidFill>
              </a:defRPr>
            </a:lvl6pPr>
            <a:lvl7pPr lvl="6" rtl="0">
              <a:spcBef>
                <a:spcPts val="0"/>
              </a:spcBef>
              <a:spcAft>
                <a:spcPts val="0"/>
              </a:spcAft>
              <a:buClr>
                <a:schemeClr val="accent3"/>
              </a:buClr>
              <a:buSzPts val="2800"/>
              <a:buNone/>
              <a:defRPr>
                <a:solidFill>
                  <a:schemeClr val="accent3"/>
                </a:solidFill>
              </a:defRPr>
            </a:lvl7pPr>
            <a:lvl8pPr lvl="7" rtl="0">
              <a:spcBef>
                <a:spcPts val="0"/>
              </a:spcBef>
              <a:spcAft>
                <a:spcPts val="0"/>
              </a:spcAft>
              <a:buClr>
                <a:schemeClr val="accent3"/>
              </a:buClr>
              <a:buSzPts val="2800"/>
              <a:buNone/>
              <a:defRPr>
                <a:solidFill>
                  <a:schemeClr val="accent3"/>
                </a:solidFill>
              </a:defRPr>
            </a:lvl8pPr>
            <a:lvl9pPr lvl="8" rtl="0">
              <a:spcBef>
                <a:spcPts val="0"/>
              </a:spcBef>
              <a:spcAft>
                <a:spcPts val="0"/>
              </a:spcAft>
              <a:buClr>
                <a:schemeClr val="accent3"/>
              </a:buClr>
              <a:buSzPts val="2800"/>
              <a:buNone/>
              <a:defRPr>
                <a:solidFill>
                  <a:schemeClr val="accent3"/>
                </a:solidFill>
              </a:defRPr>
            </a:lvl9pPr>
          </a:lstStyle>
          <a:p>
            <a:endParaRPr/>
          </a:p>
        </p:txBody>
      </p:sp>
      <p:sp>
        <p:nvSpPr>
          <p:cNvPr id="294" name="Google Shape;294;p43"/>
          <p:cNvSpPr/>
          <p:nvPr/>
        </p:nvSpPr>
        <p:spPr>
          <a:xfrm rot="5400000">
            <a:off x="-691350" y="3730950"/>
            <a:ext cx="2055300" cy="769800"/>
          </a:xfrm>
          <a:prstGeom prst="rect">
            <a:avLst/>
          </a:prstGeom>
          <a:solidFill>
            <a:schemeClr val="accent3">
              <a:alpha val="763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3"/>
          <p:cNvSpPr/>
          <p:nvPr/>
        </p:nvSpPr>
        <p:spPr>
          <a:xfrm rot="10800000">
            <a:off x="8126988" y="0"/>
            <a:ext cx="1017000" cy="3519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7">
  <p:cSld name="CUSTOM_42">
    <p:spTree>
      <p:nvGrpSpPr>
        <p:cNvPr id="1" name="Shape 296"/>
        <p:cNvGrpSpPr/>
        <p:nvPr/>
      </p:nvGrpSpPr>
      <p:grpSpPr>
        <a:xfrm>
          <a:off x="0" y="0"/>
          <a:ext cx="0" cy="0"/>
          <a:chOff x="0" y="0"/>
          <a:chExt cx="0" cy="0"/>
        </a:xfrm>
      </p:grpSpPr>
      <p:sp>
        <p:nvSpPr>
          <p:cNvPr id="297" name="Google Shape;297;p44"/>
          <p:cNvSpPr txBox="1">
            <a:spLocks noGrp="1"/>
          </p:cNvSpPr>
          <p:nvPr>
            <p:ph type="title"/>
          </p:nvPr>
        </p:nvSpPr>
        <p:spPr>
          <a:xfrm>
            <a:off x="723975" y="3113125"/>
            <a:ext cx="5170800" cy="1228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4800"/>
              <a:buNone/>
              <a:defRPr sz="3600">
                <a:solidFill>
                  <a:schemeClr val="accent2"/>
                </a:solidFill>
              </a:defRPr>
            </a:lvl1pPr>
            <a:lvl2pPr lvl="1" rtl="0">
              <a:spcBef>
                <a:spcPts val="0"/>
              </a:spcBef>
              <a:spcAft>
                <a:spcPts val="0"/>
              </a:spcAft>
              <a:buClr>
                <a:schemeClr val="accent2"/>
              </a:buClr>
              <a:buSzPts val="4800"/>
              <a:buNone/>
              <a:defRPr sz="4800">
                <a:solidFill>
                  <a:schemeClr val="accent2"/>
                </a:solidFill>
              </a:defRPr>
            </a:lvl2pPr>
            <a:lvl3pPr lvl="2" rtl="0">
              <a:spcBef>
                <a:spcPts val="0"/>
              </a:spcBef>
              <a:spcAft>
                <a:spcPts val="0"/>
              </a:spcAft>
              <a:buClr>
                <a:schemeClr val="accent2"/>
              </a:buClr>
              <a:buSzPts val="4800"/>
              <a:buNone/>
              <a:defRPr sz="4800">
                <a:solidFill>
                  <a:schemeClr val="accent2"/>
                </a:solidFill>
              </a:defRPr>
            </a:lvl3pPr>
            <a:lvl4pPr lvl="3" rtl="0">
              <a:spcBef>
                <a:spcPts val="0"/>
              </a:spcBef>
              <a:spcAft>
                <a:spcPts val="0"/>
              </a:spcAft>
              <a:buClr>
                <a:schemeClr val="accent2"/>
              </a:buClr>
              <a:buSzPts val="4800"/>
              <a:buNone/>
              <a:defRPr sz="4800">
                <a:solidFill>
                  <a:schemeClr val="accent2"/>
                </a:solidFill>
              </a:defRPr>
            </a:lvl4pPr>
            <a:lvl5pPr lvl="4" rtl="0">
              <a:spcBef>
                <a:spcPts val="0"/>
              </a:spcBef>
              <a:spcAft>
                <a:spcPts val="0"/>
              </a:spcAft>
              <a:buClr>
                <a:schemeClr val="accent2"/>
              </a:buClr>
              <a:buSzPts val="4800"/>
              <a:buNone/>
              <a:defRPr sz="4800">
                <a:solidFill>
                  <a:schemeClr val="accent2"/>
                </a:solidFill>
              </a:defRPr>
            </a:lvl5pPr>
            <a:lvl6pPr lvl="5" rtl="0">
              <a:spcBef>
                <a:spcPts val="0"/>
              </a:spcBef>
              <a:spcAft>
                <a:spcPts val="0"/>
              </a:spcAft>
              <a:buClr>
                <a:schemeClr val="accent2"/>
              </a:buClr>
              <a:buSzPts val="4800"/>
              <a:buNone/>
              <a:defRPr sz="4800">
                <a:solidFill>
                  <a:schemeClr val="accent2"/>
                </a:solidFill>
              </a:defRPr>
            </a:lvl6pPr>
            <a:lvl7pPr lvl="6" rtl="0">
              <a:spcBef>
                <a:spcPts val="0"/>
              </a:spcBef>
              <a:spcAft>
                <a:spcPts val="0"/>
              </a:spcAft>
              <a:buClr>
                <a:schemeClr val="accent2"/>
              </a:buClr>
              <a:buSzPts val="4800"/>
              <a:buNone/>
              <a:defRPr sz="4800">
                <a:solidFill>
                  <a:schemeClr val="accent2"/>
                </a:solidFill>
              </a:defRPr>
            </a:lvl7pPr>
            <a:lvl8pPr lvl="7" rtl="0">
              <a:spcBef>
                <a:spcPts val="0"/>
              </a:spcBef>
              <a:spcAft>
                <a:spcPts val="0"/>
              </a:spcAft>
              <a:buClr>
                <a:schemeClr val="accent2"/>
              </a:buClr>
              <a:buSzPts val="4800"/>
              <a:buNone/>
              <a:defRPr sz="4800">
                <a:solidFill>
                  <a:schemeClr val="accent2"/>
                </a:solidFill>
              </a:defRPr>
            </a:lvl8pPr>
            <a:lvl9pPr lvl="8" rtl="0">
              <a:spcBef>
                <a:spcPts val="0"/>
              </a:spcBef>
              <a:spcAft>
                <a:spcPts val="0"/>
              </a:spcAft>
              <a:buClr>
                <a:schemeClr val="accent2"/>
              </a:buClr>
              <a:buSzPts val="4800"/>
              <a:buNone/>
              <a:defRPr sz="4800">
                <a:solidFill>
                  <a:schemeClr val="accent2"/>
                </a:solidFill>
              </a:defRPr>
            </a:lvl9pPr>
          </a:lstStyle>
          <a:p>
            <a:endParaRPr/>
          </a:p>
        </p:txBody>
      </p:sp>
      <p:sp>
        <p:nvSpPr>
          <p:cNvPr id="298" name="Google Shape;298;p44"/>
          <p:cNvSpPr/>
          <p:nvPr/>
        </p:nvSpPr>
        <p:spPr>
          <a:xfrm rot="5400000">
            <a:off x="8459538" y="4459050"/>
            <a:ext cx="1017000" cy="3519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4"/>
          <p:cNvSpPr/>
          <p:nvPr/>
        </p:nvSpPr>
        <p:spPr>
          <a:xfrm>
            <a:off x="3729600" y="0"/>
            <a:ext cx="5414400" cy="4701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
  <p:cSld name="CUSTOM_8">
    <p:spTree>
      <p:nvGrpSpPr>
        <p:cNvPr id="1" name="Shape 305"/>
        <p:cNvGrpSpPr/>
        <p:nvPr/>
      </p:nvGrpSpPr>
      <p:grpSpPr>
        <a:xfrm>
          <a:off x="0" y="0"/>
          <a:ext cx="0" cy="0"/>
          <a:chOff x="0" y="0"/>
          <a:chExt cx="0" cy="0"/>
        </a:xfrm>
      </p:grpSpPr>
      <p:sp>
        <p:nvSpPr>
          <p:cNvPr id="306" name="Google Shape;306;p46"/>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800"/>
              <a:buNone/>
              <a:defRPr>
                <a:solidFill>
                  <a:schemeClr val="accent3"/>
                </a:solidFill>
              </a:defRPr>
            </a:lvl1pPr>
            <a:lvl2pPr lvl="1" rtl="0">
              <a:spcBef>
                <a:spcPts val="0"/>
              </a:spcBef>
              <a:spcAft>
                <a:spcPts val="0"/>
              </a:spcAft>
              <a:buClr>
                <a:schemeClr val="accent3"/>
              </a:buClr>
              <a:buSzPts val="2800"/>
              <a:buNone/>
              <a:defRPr>
                <a:solidFill>
                  <a:schemeClr val="accent3"/>
                </a:solidFill>
              </a:defRPr>
            </a:lvl2pPr>
            <a:lvl3pPr lvl="2" rtl="0">
              <a:spcBef>
                <a:spcPts val="0"/>
              </a:spcBef>
              <a:spcAft>
                <a:spcPts val="0"/>
              </a:spcAft>
              <a:buClr>
                <a:schemeClr val="accent3"/>
              </a:buClr>
              <a:buSzPts val="2800"/>
              <a:buNone/>
              <a:defRPr>
                <a:solidFill>
                  <a:schemeClr val="accent3"/>
                </a:solidFill>
              </a:defRPr>
            </a:lvl3pPr>
            <a:lvl4pPr lvl="3" rtl="0">
              <a:spcBef>
                <a:spcPts val="0"/>
              </a:spcBef>
              <a:spcAft>
                <a:spcPts val="0"/>
              </a:spcAft>
              <a:buClr>
                <a:schemeClr val="accent3"/>
              </a:buClr>
              <a:buSzPts val="2800"/>
              <a:buNone/>
              <a:defRPr>
                <a:solidFill>
                  <a:schemeClr val="accent3"/>
                </a:solidFill>
              </a:defRPr>
            </a:lvl4pPr>
            <a:lvl5pPr lvl="4" rtl="0">
              <a:spcBef>
                <a:spcPts val="0"/>
              </a:spcBef>
              <a:spcAft>
                <a:spcPts val="0"/>
              </a:spcAft>
              <a:buClr>
                <a:schemeClr val="accent3"/>
              </a:buClr>
              <a:buSzPts val="2800"/>
              <a:buNone/>
              <a:defRPr>
                <a:solidFill>
                  <a:schemeClr val="accent3"/>
                </a:solidFill>
              </a:defRPr>
            </a:lvl5pPr>
            <a:lvl6pPr lvl="5" rtl="0">
              <a:spcBef>
                <a:spcPts val="0"/>
              </a:spcBef>
              <a:spcAft>
                <a:spcPts val="0"/>
              </a:spcAft>
              <a:buClr>
                <a:schemeClr val="accent3"/>
              </a:buClr>
              <a:buSzPts val="2800"/>
              <a:buNone/>
              <a:defRPr>
                <a:solidFill>
                  <a:schemeClr val="accent3"/>
                </a:solidFill>
              </a:defRPr>
            </a:lvl6pPr>
            <a:lvl7pPr lvl="6" rtl="0">
              <a:spcBef>
                <a:spcPts val="0"/>
              </a:spcBef>
              <a:spcAft>
                <a:spcPts val="0"/>
              </a:spcAft>
              <a:buClr>
                <a:schemeClr val="accent3"/>
              </a:buClr>
              <a:buSzPts val="2800"/>
              <a:buNone/>
              <a:defRPr>
                <a:solidFill>
                  <a:schemeClr val="accent3"/>
                </a:solidFill>
              </a:defRPr>
            </a:lvl7pPr>
            <a:lvl8pPr lvl="7" rtl="0">
              <a:spcBef>
                <a:spcPts val="0"/>
              </a:spcBef>
              <a:spcAft>
                <a:spcPts val="0"/>
              </a:spcAft>
              <a:buClr>
                <a:schemeClr val="accent3"/>
              </a:buClr>
              <a:buSzPts val="2800"/>
              <a:buNone/>
              <a:defRPr>
                <a:solidFill>
                  <a:schemeClr val="accent3"/>
                </a:solidFill>
              </a:defRPr>
            </a:lvl8pPr>
            <a:lvl9pPr lvl="8" rtl="0">
              <a:spcBef>
                <a:spcPts val="0"/>
              </a:spcBef>
              <a:spcAft>
                <a:spcPts val="0"/>
              </a:spcAft>
              <a:buClr>
                <a:schemeClr val="accent3"/>
              </a:buClr>
              <a:buSzPts val="2800"/>
              <a:buNone/>
              <a:defRPr>
                <a:solidFill>
                  <a:schemeClr val="accent3"/>
                </a:solidFill>
              </a:defRPr>
            </a:lvl9pPr>
          </a:lstStyle>
          <a:p>
            <a:endParaRPr/>
          </a:p>
        </p:txBody>
      </p:sp>
      <p:sp>
        <p:nvSpPr>
          <p:cNvPr id="307" name="Google Shape;307;p46"/>
          <p:cNvSpPr txBox="1">
            <a:spLocks noGrp="1"/>
          </p:cNvSpPr>
          <p:nvPr>
            <p:ph type="title" idx="2"/>
          </p:nvPr>
        </p:nvSpPr>
        <p:spPr>
          <a:xfrm>
            <a:off x="723900" y="2265525"/>
            <a:ext cx="2423100" cy="584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324A00"/>
              </a:buClr>
              <a:buSzPts val="1800"/>
              <a:buNone/>
              <a:defRPr sz="2100">
                <a:solidFill>
                  <a:schemeClr val="accent3"/>
                </a:solidFill>
              </a:defRPr>
            </a:lvl1pPr>
            <a:lvl2pPr lvl="1" rtl="0">
              <a:spcBef>
                <a:spcPts val="0"/>
              </a:spcBef>
              <a:spcAft>
                <a:spcPts val="0"/>
              </a:spcAft>
              <a:buClr>
                <a:schemeClr val="accent3"/>
              </a:buClr>
              <a:buSzPts val="1800"/>
              <a:buNone/>
              <a:defRPr sz="1800">
                <a:solidFill>
                  <a:schemeClr val="accent3"/>
                </a:solidFill>
              </a:defRPr>
            </a:lvl2pPr>
            <a:lvl3pPr lvl="2" rtl="0">
              <a:spcBef>
                <a:spcPts val="0"/>
              </a:spcBef>
              <a:spcAft>
                <a:spcPts val="0"/>
              </a:spcAft>
              <a:buClr>
                <a:schemeClr val="accent3"/>
              </a:buClr>
              <a:buSzPts val="1800"/>
              <a:buNone/>
              <a:defRPr sz="1800">
                <a:solidFill>
                  <a:schemeClr val="accent3"/>
                </a:solidFill>
              </a:defRPr>
            </a:lvl3pPr>
            <a:lvl4pPr lvl="3" rtl="0">
              <a:spcBef>
                <a:spcPts val="0"/>
              </a:spcBef>
              <a:spcAft>
                <a:spcPts val="0"/>
              </a:spcAft>
              <a:buClr>
                <a:schemeClr val="accent3"/>
              </a:buClr>
              <a:buSzPts val="1800"/>
              <a:buNone/>
              <a:defRPr sz="1800">
                <a:solidFill>
                  <a:schemeClr val="accent3"/>
                </a:solidFill>
              </a:defRPr>
            </a:lvl4pPr>
            <a:lvl5pPr lvl="4" rtl="0">
              <a:spcBef>
                <a:spcPts val="0"/>
              </a:spcBef>
              <a:spcAft>
                <a:spcPts val="0"/>
              </a:spcAft>
              <a:buClr>
                <a:schemeClr val="accent3"/>
              </a:buClr>
              <a:buSzPts val="1800"/>
              <a:buNone/>
              <a:defRPr sz="1800">
                <a:solidFill>
                  <a:schemeClr val="accent3"/>
                </a:solidFill>
              </a:defRPr>
            </a:lvl5pPr>
            <a:lvl6pPr lvl="5" rtl="0">
              <a:spcBef>
                <a:spcPts val="0"/>
              </a:spcBef>
              <a:spcAft>
                <a:spcPts val="0"/>
              </a:spcAft>
              <a:buClr>
                <a:schemeClr val="accent3"/>
              </a:buClr>
              <a:buSzPts val="1800"/>
              <a:buNone/>
              <a:defRPr sz="1800">
                <a:solidFill>
                  <a:schemeClr val="accent3"/>
                </a:solidFill>
              </a:defRPr>
            </a:lvl6pPr>
            <a:lvl7pPr lvl="6" rtl="0">
              <a:spcBef>
                <a:spcPts val="0"/>
              </a:spcBef>
              <a:spcAft>
                <a:spcPts val="0"/>
              </a:spcAft>
              <a:buClr>
                <a:schemeClr val="accent3"/>
              </a:buClr>
              <a:buSzPts val="1800"/>
              <a:buNone/>
              <a:defRPr sz="1800">
                <a:solidFill>
                  <a:schemeClr val="accent3"/>
                </a:solidFill>
              </a:defRPr>
            </a:lvl7pPr>
            <a:lvl8pPr lvl="7" rtl="0">
              <a:spcBef>
                <a:spcPts val="0"/>
              </a:spcBef>
              <a:spcAft>
                <a:spcPts val="0"/>
              </a:spcAft>
              <a:buClr>
                <a:schemeClr val="accent3"/>
              </a:buClr>
              <a:buSzPts val="1800"/>
              <a:buNone/>
              <a:defRPr sz="1800">
                <a:solidFill>
                  <a:schemeClr val="accent3"/>
                </a:solidFill>
              </a:defRPr>
            </a:lvl8pPr>
            <a:lvl9pPr lvl="8" rtl="0">
              <a:spcBef>
                <a:spcPts val="0"/>
              </a:spcBef>
              <a:spcAft>
                <a:spcPts val="0"/>
              </a:spcAft>
              <a:buClr>
                <a:schemeClr val="accent3"/>
              </a:buClr>
              <a:buSzPts val="1800"/>
              <a:buNone/>
              <a:defRPr sz="1800">
                <a:solidFill>
                  <a:schemeClr val="accent3"/>
                </a:solidFill>
              </a:defRPr>
            </a:lvl9pPr>
          </a:lstStyle>
          <a:p>
            <a:endParaRPr/>
          </a:p>
        </p:txBody>
      </p:sp>
      <p:sp>
        <p:nvSpPr>
          <p:cNvPr id="308" name="Google Shape;308;p46"/>
          <p:cNvSpPr txBox="1">
            <a:spLocks noGrp="1"/>
          </p:cNvSpPr>
          <p:nvPr>
            <p:ph type="title" idx="3"/>
          </p:nvPr>
        </p:nvSpPr>
        <p:spPr>
          <a:xfrm>
            <a:off x="723900" y="2650475"/>
            <a:ext cx="2423100" cy="58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Montserrat"/>
              <a:buNone/>
              <a:defRPr sz="1400" b="0">
                <a:latin typeface="Montserrat"/>
                <a:ea typeface="Montserrat"/>
                <a:cs typeface="Montserrat"/>
                <a:sym typeface="Montserrat"/>
              </a:defRPr>
            </a:lvl1pPr>
            <a:lvl2pPr lvl="1" rtl="0">
              <a:spcBef>
                <a:spcPts val="0"/>
              </a:spcBef>
              <a:spcAft>
                <a:spcPts val="0"/>
              </a:spcAft>
              <a:buSzPts val="1400"/>
              <a:buFont typeface="Montserrat"/>
              <a:buNone/>
              <a:defRPr sz="1400">
                <a:latin typeface="Montserrat"/>
                <a:ea typeface="Montserrat"/>
                <a:cs typeface="Montserrat"/>
                <a:sym typeface="Montserrat"/>
              </a:defRPr>
            </a:lvl2pPr>
            <a:lvl3pPr lvl="2" rtl="0">
              <a:spcBef>
                <a:spcPts val="0"/>
              </a:spcBef>
              <a:spcAft>
                <a:spcPts val="0"/>
              </a:spcAft>
              <a:buSzPts val="1400"/>
              <a:buFont typeface="Montserrat"/>
              <a:buNone/>
              <a:defRPr sz="1400">
                <a:latin typeface="Montserrat"/>
                <a:ea typeface="Montserrat"/>
                <a:cs typeface="Montserrat"/>
                <a:sym typeface="Montserrat"/>
              </a:defRPr>
            </a:lvl3pPr>
            <a:lvl4pPr lvl="3" rtl="0">
              <a:spcBef>
                <a:spcPts val="0"/>
              </a:spcBef>
              <a:spcAft>
                <a:spcPts val="0"/>
              </a:spcAft>
              <a:buSzPts val="1400"/>
              <a:buFont typeface="Montserrat"/>
              <a:buNone/>
              <a:defRPr sz="1400">
                <a:latin typeface="Montserrat"/>
                <a:ea typeface="Montserrat"/>
                <a:cs typeface="Montserrat"/>
                <a:sym typeface="Montserrat"/>
              </a:defRPr>
            </a:lvl4pPr>
            <a:lvl5pPr lvl="4" rtl="0">
              <a:spcBef>
                <a:spcPts val="0"/>
              </a:spcBef>
              <a:spcAft>
                <a:spcPts val="0"/>
              </a:spcAft>
              <a:buSzPts val="1400"/>
              <a:buFont typeface="Montserrat"/>
              <a:buNone/>
              <a:defRPr sz="1400">
                <a:latin typeface="Montserrat"/>
                <a:ea typeface="Montserrat"/>
                <a:cs typeface="Montserrat"/>
                <a:sym typeface="Montserrat"/>
              </a:defRPr>
            </a:lvl5pPr>
            <a:lvl6pPr lvl="5" rtl="0">
              <a:spcBef>
                <a:spcPts val="0"/>
              </a:spcBef>
              <a:spcAft>
                <a:spcPts val="0"/>
              </a:spcAft>
              <a:buSzPts val="1400"/>
              <a:buFont typeface="Montserrat"/>
              <a:buNone/>
              <a:defRPr sz="1400">
                <a:latin typeface="Montserrat"/>
                <a:ea typeface="Montserrat"/>
                <a:cs typeface="Montserrat"/>
                <a:sym typeface="Montserrat"/>
              </a:defRPr>
            </a:lvl6pPr>
            <a:lvl7pPr lvl="6" rtl="0">
              <a:spcBef>
                <a:spcPts val="0"/>
              </a:spcBef>
              <a:spcAft>
                <a:spcPts val="0"/>
              </a:spcAft>
              <a:buSzPts val="1400"/>
              <a:buFont typeface="Montserrat"/>
              <a:buNone/>
              <a:defRPr sz="1400">
                <a:latin typeface="Montserrat"/>
                <a:ea typeface="Montserrat"/>
                <a:cs typeface="Montserrat"/>
                <a:sym typeface="Montserrat"/>
              </a:defRPr>
            </a:lvl7pPr>
            <a:lvl8pPr lvl="7" rtl="0">
              <a:spcBef>
                <a:spcPts val="0"/>
              </a:spcBef>
              <a:spcAft>
                <a:spcPts val="0"/>
              </a:spcAft>
              <a:buSzPts val="1400"/>
              <a:buFont typeface="Montserrat"/>
              <a:buNone/>
              <a:defRPr sz="1400">
                <a:latin typeface="Montserrat"/>
                <a:ea typeface="Montserrat"/>
                <a:cs typeface="Montserrat"/>
                <a:sym typeface="Montserrat"/>
              </a:defRPr>
            </a:lvl8pPr>
            <a:lvl9pPr lvl="8" rtl="0">
              <a:spcBef>
                <a:spcPts val="0"/>
              </a:spcBef>
              <a:spcAft>
                <a:spcPts val="0"/>
              </a:spcAft>
              <a:buSzPts val="1400"/>
              <a:buFont typeface="Montserrat"/>
              <a:buNone/>
              <a:defRPr sz="1400">
                <a:latin typeface="Montserrat"/>
                <a:ea typeface="Montserrat"/>
                <a:cs typeface="Montserrat"/>
                <a:sym typeface="Montserrat"/>
              </a:defRPr>
            </a:lvl9pPr>
          </a:lstStyle>
          <a:p>
            <a:endParaRPr/>
          </a:p>
        </p:txBody>
      </p:sp>
      <p:sp>
        <p:nvSpPr>
          <p:cNvPr id="309" name="Google Shape;309;p46"/>
          <p:cNvSpPr txBox="1">
            <a:spLocks noGrp="1"/>
          </p:cNvSpPr>
          <p:nvPr>
            <p:ph type="title" idx="4" hasCustomPrompt="1"/>
          </p:nvPr>
        </p:nvSpPr>
        <p:spPr>
          <a:xfrm>
            <a:off x="723900" y="1834275"/>
            <a:ext cx="24231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5"/>
              </a:buClr>
              <a:buSzPts val="6000"/>
              <a:buNone/>
              <a:defRPr sz="4600">
                <a:solidFill>
                  <a:schemeClr val="accent5"/>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310" name="Google Shape;310;p46"/>
          <p:cNvSpPr txBox="1">
            <a:spLocks noGrp="1"/>
          </p:cNvSpPr>
          <p:nvPr>
            <p:ph type="title" idx="5"/>
          </p:nvPr>
        </p:nvSpPr>
        <p:spPr>
          <a:xfrm>
            <a:off x="3360386" y="1851575"/>
            <a:ext cx="2423100" cy="584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324A00"/>
              </a:buClr>
              <a:buSzPts val="1800"/>
              <a:buNone/>
              <a:defRPr sz="2100">
                <a:solidFill>
                  <a:schemeClr val="accent3"/>
                </a:solidFill>
              </a:defRPr>
            </a:lvl1pPr>
            <a:lvl2pPr lvl="1" rtl="0">
              <a:spcBef>
                <a:spcPts val="0"/>
              </a:spcBef>
              <a:spcAft>
                <a:spcPts val="0"/>
              </a:spcAft>
              <a:buClr>
                <a:schemeClr val="accent3"/>
              </a:buClr>
              <a:buSzPts val="1800"/>
              <a:buNone/>
              <a:defRPr sz="1800">
                <a:solidFill>
                  <a:schemeClr val="accent3"/>
                </a:solidFill>
              </a:defRPr>
            </a:lvl2pPr>
            <a:lvl3pPr lvl="2" rtl="0">
              <a:spcBef>
                <a:spcPts val="0"/>
              </a:spcBef>
              <a:spcAft>
                <a:spcPts val="0"/>
              </a:spcAft>
              <a:buClr>
                <a:schemeClr val="accent3"/>
              </a:buClr>
              <a:buSzPts val="1800"/>
              <a:buNone/>
              <a:defRPr sz="1800">
                <a:solidFill>
                  <a:schemeClr val="accent3"/>
                </a:solidFill>
              </a:defRPr>
            </a:lvl3pPr>
            <a:lvl4pPr lvl="3" rtl="0">
              <a:spcBef>
                <a:spcPts val="0"/>
              </a:spcBef>
              <a:spcAft>
                <a:spcPts val="0"/>
              </a:spcAft>
              <a:buClr>
                <a:schemeClr val="accent3"/>
              </a:buClr>
              <a:buSzPts val="1800"/>
              <a:buNone/>
              <a:defRPr sz="1800">
                <a:solidFill>
                  <a:schemeClr val="accent3"/>
                </a:solidFill>
              </a:defRPr>
            </a:lvl4pPr>
            <a:lvl5pPr lvl="4" rtl="0">
              <a:spcBef>
                <a:spcPts val="0"/>
              </a:spcBef>
              <a:spcAft>
                <a:spcPts val="0"/>
              </a:spcAft>
              <a:buClr>
                <a:schemeClr val="accent3"/>
              </a:buClr>
              <a:buSzPts val="1800"/>
              <a:buNone/>
              <a:defRPr sz="1800">
                <a:solidFill>
                  <a:schemeClr val="accent3"/>
                </a:solidFill>
              </a:defRPr>
            </a:lvl5pPr>
            <a:lvl6pPr lvl="5" rtl="0">
              <a:spcBef>
                <a:spcPts val="0"/>
              </a:spcBef>
              <a:spcAft>
                <a:spcPts val="0"/>
              </a:spcAft>
              <a:buClr>
                <a:schemeClr val="accent3"/>
              </a:buClr>
              <a:buSzPts val="1800"/>
              <a:buNone/>
              <a:defRPr sz="1800">
                <a:solidFill>
                  <a:schemeClr val="accent3"/>
                </a:solidFill>
              </a:defRPr>
            </a:lvl6pPr>
            <a:lvl7pPr lvl="6" rtl="0">
              <a:spcBef>
                <a:spcPts val="0"/>
              </a:spcBef>
              <a:spcAft>
                <a:spcPts val="0"/>
              </a:spcAft>
              <a:buClr>
                <a:schemeClr val="accent3"/>
              </a:buClr>
              <a:buSzPts val="1800"/>
              <a:buNone/>
              <a:defRPr sz="1800">
                <a:solidFill>
                  <a:schemeClr val="accent3"/>
                </a:solidFill>
              </a:defRPr>
            </a:lvl7pPr>
            <a:lvl8pPr lvl="7" rtl="0">
              <a:spcBef>
                <a:spcPts val="0"/>
              </a:spcBef>
              <a:spcAft>
                <a:spcPts val="0"/>
              </a:spcAft>
              <a:buClr>
                <a:schemeClr val="accent3"/>
              </a:buClr>
              <a:buSzPts val="1800"/>
              <a:buNone/>
              <a:defRPr sz="1800">
                <a:solidFill>
                  <a:schemeClr val="accent3"/>
                </a:solidFill>
              </a:defRPr>
            </a:lvl8pPr>
            <a:lvl9pPr lvl="8" rtl="0">
              <a:spcBef>
                <a:spcPts val="0"/>
              </a:spcBef>
              <a:spcAft>
                <a:spcPts val="0"/>
              </a:spcAft>
              <a:buClr>
                <a:schemeClr val="accent3"/>
              </a:buClr>
              <a:buSzPts val="1800"/>
              <a:buNone/>
              <a:defRPr sz="1800">
                <a:solidFill>
                  <a:schemeClr val="accent3"/>
                </a:solidFill>
              </a:defRPr>
            </a:lvl9pPr>
          </a:lstStyle>
          <a:p>
            <a:endParaRPr/>
          </a:p>
        </p:txBody>
      </p:sp>
      <p:sp>
        <p:nvSpPr>
          <p:cNvPr id="311" name="Google Shape;311;p46"/>
          <p:cNvSpPr txBox="1">
            <a:spLocks noGrp="1"/>
          </p:cNvSpPr>
          <p:nvPr>
            <p:ph type="title" idx="6"/>
          </p:nvPr>
        </p:nvSpPr>
        <p:spPr>
          <a:xfrm>
            <a:off x="3360386" y="2236525"/>
            <a:ext cx="2423100" cy="58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Montserrat"/>
              <a:buNone/>
              <a:defRPr sz="1400" b="0">
                <a:latin typeface="Montserrat"/>
                <a:ea typeface="Montserrat"/>
                <a:cs typeface="Montserrat"/>
                <a:sym typeface="Montserrat"/>
              </a:defRPr>
            </a:lvl1pPr>
            <a:lvl2pPr lvl="1" rtl="0">
              <a:spcBef>
                <a:spcPts val="0"/>
              </a:spcBef>
              <a:spcAft>
                <a:spcPts val="0"/>
              </a:spcAft>
              <a:buSzPts val="1400"/>
              <a:buFont typeface="Montserrat"/>
              <a:buNone/>
              <a:defRPr sz="1400">
                <a:latin typeface="Montserrat"/>
                <a:ea typeface="Montserrat"/>
                <a:cs typeface="Montserrat"/>
                <a:sym typeface="Montserrat"/>
              </a:defRPr>
            </a:lvl2pPr>
            <a:lvl3pPr lvl="2" rtl="0">
              <a:spcBef>
                <a:spcPts val="0"/>
              </a:spcBef>
              <a:spcAft>
                <a:spcPts val="0"/>
              </a:spcAft>
              <a:buSzPts val="1400"/>
              <a:buFont typeface="Montserrat"/>
              <a:buNone/>
              <a:defRPr sz="1400">
                <a:latin typeface="Montserrat"/>
                <a:ea typeface="Montserrat"/>
                <a:cs typeface="Montserrat"/>
                <a:sym typeface="Montserrat"/>
              </a:defRPr>
            </a:lvl3pPr>
            <a:lvl4pPr lvl="3" rtl="0">
              <a:spcBef>
                <a:spcPts val="0"/>
              </a:spcBef>
              <a:spcAft>
                <a:spcPts val="0"/>
              </a:spcAft>
              <a:buSzPts val="1400"/>
              <a:buFont typeface="Montserrat"/>
              <a:buNone/>
              <a:defRPr sz="1400">
                <a:latin typeface="Montserrat"/>
                <a:ea typeface="Montserrat"/>
                <a:cs typeface="Montserrat"/>
                <a:sym typeface="Montserrat"/>
              </a:defRPr>
            </a:lvl4pPr>
            <a:lvl5pPr lvl="4" rtl="0">
              <a:spcBef>
                <a:spcPts val="0"/>
              </a:spcBef>
              <a:spcAft>
                <a:spcPts val="0"/>
              </a:spcAft>
              <a:buSzPts val="1400"/>
              <a:buFont typeface="Montserrat"/>
              <a:buNone/>
              <a:defRPr sz="1400">
                <a:latin typeface="Montserrat"/>
                <a:ea typeface="Montserrat"/>
                <a:cs typeface="Montserrat"/>
                <a:sym typeface="Montserrat"/>
              </a:defRPr>
            </a:lvl5pPr>
            <a:lvl6pPr lvl="5" rtl="0">
              <a:spcBef>
                <a:spcPts val="0"/>
              </a:spcBef>
              <a:spcAft>
                <a:spcPts val="0"/>
              </a:spcAft>
              <a:buSzPts val="1400"/>
              <a:buFont typeface="Montserrat"/>
              <a:buNone/>
              <a:defRPr sz="1400">
                <a:latin typeface="Montserrat"/>
                <a:ea typeface="Montserrat"/>
                <a:cs typeface="Montserrat"/>
                <a:sym typeface="Montserrat"/>
              </a:defRPr>
            </a:lvl6pPr>
            <a:lvl7pPr lvl="6" rtl="0">
              <a:spcBef>
                <a:spcPts val="0"/>
              </a:spcBef>
              <a:spcAft>
                <a:spcPts val="0"/>
              </a:spcAft>
              <a:buSzPts val="1400"/>
              <a:buFont typeface="Montserrat"/>
              <a:buNone/>
              <a:defRPr sz="1400">
                <a:latin typeface="Montserrat"/>
                <a:ea typeface="Montserrat"/>
                <a:cs typeface="Montserrat"/>
                <a:sym typeface="Montserrat"/>
              </a:defRPr>
            </a:lvl7pPr>
            <a:lvl8pPr lvl="7" rtl="0">
              <a:spcBef>
                <a:spcPts val="0"/>
              </a:spcBef>
              <a:spcAft>
                <a:spcPts val="0"/>
              </a:spcAft>
              <a:buSzPts val="1400"/>
              <a:buFont typeface="Montserrat"/>
              <a:buNone/>
              <a:defRPr sz="1400">
                <a:latin typeface="Montserrat"/>
                <a:ea typeface="Montserrat"/>
                <a:cs typeface="Montserrat"/>
                <a:sym typeface="Montserrat"/>
              </a:defRPr>
            </a:lvl8pPr>
            <a:lvl9pPr lvl="8" rtl="0">
              <a:spcBef>
                <a:spcPts val="0"/>
              </a:spcBef>
              <a:spcAft>
                <a:spcPts val="0"/>
              </a:spcAft>
              <a:buSzPts val="1400"/>
              <a:buFont typeface="Montserrat"/>
              <a:buNone/>
              <a:defRPr sz="1400">
                <a:latin typeface="Montserrat"/>
                <a:ea typeface="Montserrat"/>
                <a:cs typeface="Montserrat"/>
                <a:sym typeface="Montserrat"/>
              </a:defRPr>
            </a:lvl9pPr>
          </a:lstStyle>
          <a:p>
            <a:endParaRPr/>
          </a:p>
        </p:txBody>
      </p:sp>
      <p:sp>
        <p:nvSpPr>
          <p:cNvPr id="312" name="Google Shape;312;p46"/>
          <p:cNvSpPr txBox="1">
            <a:spLocks noGrp="1"/>
          </p:cNvSpPr>
          <p:nvPr>
            <p:ph type="title" idx="7" hasCustomPrompt="1"/>
          </p:nvPr>
        </p:nvSpPr>
        <p:spPr>
          <a:xfrm>
            <a:off x="3360386" y="1420325"/>
            <a:ext cx="24231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5"/>
              </a:buClr>
              <a:buSzPts val="6000"/>
              <a:buNone/>
              <a:defRPr sz="4600">
                <a:solidFill>
                  <a:schemeClr val="accent5"/>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313" name="Google Shape;313;p46"/>
          <p:cNvSpPr txBox="1">
            <a:spLocks noGrp="1"/>
          </p:cNvSpPr>
          <p:nvPr>
            <p:ph type="title" idx="8"/>
          </p:nvPr>
        </p:nvSpPr>
        <p:spPr>
          <a:xfrm>
            <a:off x="5996872" y="1508425"/>
            <a:ext cx="2423100" cy="584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324A00"/>
              </a:buClr>
              <a:buSzPts val="1800"/>
              <a:buNone/>
              <a:defRPr sz="2100">
                <a:solidFill>
                  <a:schemeClr val="accent3"/>
                </a:solidFill>
              </a:defRPr>
            </a:lvl1pPr>
            <a:lvl2pPr lvl="1" rtl="0">
              <a:spcBef>
                <a:spcPts val="0"/>
              </a:spcBef>
              <a:spcAft>
                <a:spcPts val="0"/>
              </a:spcAft>
              <a:buClr>
                <a:schemeClr val="accent3"/>
              </a:buClr>
              <a:buSzPts val="1800"/>
              <a:buNone/>
              <a:defRPr sz="1800">
                <a:solidFill>
                  <a:schemeClr val="accent3"/>
                </a:solidFill>
              </a:defRPr>
            </a:lvl2pPr>
            <a:lvl3pPr lvl="2" rtl="0">
              <a:spcBef>
                <a:spcPts val="0"/>
              </a:spcBef>
              <a:spcAft>
                <a:spcPts val="0"/>
              </a:spcAft>
              <a:buClr>
                <a:schemeClr val="accent3"/>
              </a:buClr>
              <a:buSzPts val="1800"/>
              <a:buNone/>
              <a:defRPr sz="1800">
                <a:solidFill>
                  <a:schemeClr val="accent3"/>
                </a:solidFill>
              </a:defRPr>
            </a:lvl3pPr>
            <a:lvl4pPr lvl="3" rtl="0">
              <a:spcBef>
                <a:spcPts val="0"/>
              </a:spcBef>
              <a:spcAft>
                <a:spcPts val="0"/>
              </a:spcAft>
              <a:buClr>
                <a:schemeClr val="accent3"/>
              </a:buClr>
              <a:buSzPts val="1800"/>
              <a:buNone/>
              <a:defRPr sz="1800">
                <a:solidFill>
                  <a:schemeClr val="accent3"/>
                </a:solidFill>
              </a:defRPr>
            </a:lvl4pPr>
            <a:lvl5pPr lvl="4" rtl="0">
              <a:spcBef>
                <a:spcPts val="0"/>
              </a:spcBef>
              <a:spcAft>
                <a:spcPts val="0"/>
              </a:spcAft>
              <a:buClr>
                <a:schemeClr val="accent3"/>
              </a:buClr>
              <a:buSzPts val="1800"/>
              <a:buNone/>
              <a:defRPr sz="1800">
                <a:solidFill>
                  <a:schemeClr val="accent3"/>
                </a:solidFill>
              </a:defRPr>
            </a:lvl5pPr>
            <a:lvl6pPr lvl="5" rtl="0">
              <a:spcBef>
                <a:spcPts val="0"/>
              </a:spcBef>
              <a:spcAft>
                <a:spcPts val="0"/>
              </a:spcAft>
              <a:buClr>
                <a:schemeClr val="accent3"/>
              </a:buClr>
              <a:buSzPts val="1800"/>
              <a:buNone/>
              <a:defRPr sz="1800">
                <a:solidFill>
                  <a:schemeClr val="accent3"/>
                </a:solidFill>
              </a:defRPr>
            </a:lvl6pPr>
            <a:lvl7pPr lvl="6" rtl="0">
              <a:spcBef>
                <a:spcPts val="0"/>
              </a:spcBef>
              <a:spcAft>
                <a:spcPts val="0"/>
              </a:spcAft>
              <a:buClr>
                <a:schemeClr val="accent3"/>
              </a:buClr>
              <a:buSzPts val="1800"/>
              <a:buNone/>
              <a:defRPr sz="1800">
                <a:solidFill>
                  <a:schemeClr val="accent3"/>
                </a:solidFill>
              </a:defRPr>
            </a:lvl7pPr>
            <a:lvl8pPr lvl="7" rtl="0">
              <a:spcBef>
                <a:spcPts val="0"/>
              </a:spcBef>
              <a:spcAft>
                <a:spcPts val="0"/>
              </a:spcAft>
              <a:buClr>
                <a:schemeClr val="accent3"/>
              </a:buClr>
              <a:buSzPts val="1800"/>
              <a:buNone/>
              <a:defRPr sz="1800">
                <a:solidFill>
                  <a:schemeClr val="accent3"/>
                </a:solidFill>
              </a:defRPr>
            </a:lvl8pPr>
            <a:lvl9pPr lvl="8" rtl="0">
              <a:spcBef>
                <a:spcPts val="0"/>
              </a:spcBef>
              <a:spcAft>
                <a:spcPts val="0"/>
              </a:spcAft>
              <a:buClr>
                <a:schemeClr val="accent3"/>
              </a:buClr>
              <a:buSzPts val="1800"/>
              <a:buNone/>
              <a:defRPr sz="1800">
                <a:solidFill>
                  <a:schemeClr val="accent3"/>
                </a:solidFill>
              </a:defRPr>
            </a:lvl9pPr>
          </a:lstStyle>
          <a:p>
            <a:endParaRPr/>
          </a:p>
        </p:txBody>
      </p:sp>
      <p:sp>
        <p:nvSpPr>
          <p:cNvPr id="314" name="Google Shape;314;p46"/>
          <p:cNvSpPr txBox="1">
            <a:spLocks noGrp="1"/>
          </p:cNvSpPr>
          <p:nvPr>
            <p:ph type="title" idx="9"/>
          </p:nvPr>
        </p:nvSpPr>
        <p:spPr>
          <a:xfrm>
            <a:off x="5996872" y="1893375"/>
            <a:ext cx="2423100" cy="58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Montserrat"/>
              <a:buNone/>
              <a:defRPr sz="1400" b="0">
                <a:latin typeface="Montserrat"/>
                <a:ea typeface="Montserrat"/>
                <a:cs typeface="Montserrat"/>
                <a:sym typeface="Montserrat"/>
              </a:defRPr>
            </a:lvl1pPr>
            <a:lvl2pPr lvl="1" rtl="0">
              <a:spcBef>
                <a:spcPts val="0"/>
              </a:spcBef>
              <a:spcAft>
                <a:spcPts val="0"/>
              </a:spcAft>
              <a:buSzPts val="1400"/>
              <a:buFont typeface="Montserrat"/>
              <a:buNone/>
              <a:defRPr sz="1400">
                <a:latin typeface="Montserrat"/>
                <a:ea typeface="Montserrat"/>
                <a:cs typeface="Montserrat"/>
                <a:sym typeface="Montserrat"/>
              </a:defRPr>
            </a:lvl2pPr>
            <a:lvl3pPr lvl="2" rtl="0">
              <a:spcBef>
                <a:spcPts val="0"/>
              </a:spcBef>
              <a:spcAft>
                <a:spcPts val="0"/>
              </a:spcAft>
              <a:buSzPts val="1400"/>
              <a:buFont typeface="Montserrat"/>
              <a:buNone/>
              <a:defRPr sz="1400">
                <a:latin typeface="Montserrat"/>
                <a:ea typeface="Montserrat"/>
                <a:cs typeface="Montserrat"/>
                <a:sym typeface="Montserrat"/>
              </a:defRPr>
            </a:lvl3pPr>
            <a:lvl4pPr lvl="3" rtl="0">
              <a:spcBef>
                <a:spcPts val="0"/>
              </a:spcBef>
              <a:spcAft>
                <a:spcPts val="0"/>
              </a:spcAft>
              <a:buSzPts val="1400"/>
              <a:buFont typeface="Montserrat"/>
              <a:buNone/>
              <a:defRPr sz="1400">
                <a:latin typeface="Montserrat"/>
                <a:ea typeface="Montserrat"/>
                <a:cs typeface="Montserrat"/>
                <a:sym typeface="Montserrat"/>
              </a:defRPr>
            </a:lvl4pPr>
            <a:lvl5pPr lvl="4" rtl="0">
              <a:spcBef>
                <a:spcPts val="0"/>
              </a:spcBef>
              <a:spcAft>
                <a:spcPts val="0"/>
              </a:spcAft>
              <a:buSzPts val="1400"/>
              <a:buFont typeface="Montserrat"/>
              <a:buNone/>
              <a:defRPr sz="1400">
                <a:latin typeface="Montserrat"/>
                <a:ea typeface="Montserrat"/>
                <a:cs typeface="Montserrat"/>
                <a:sym typeface="Montserrat"/>
              </a:defRPr>
            </a:lvl5pPr>
            <a:lvl6pPr lvl="5" rtl="0">
              <a:spcBef>
                <a:spcPts val="0"/>
              </a:spcBef>
              <a:spcAft>
                <a:spcPts val="0"/>
              </a:spcAft>
              <a:buSzPts val="1400"/>
              <a:buFont typeface="Montserrat"/>
              <a:buNone/>
              <a:defRPr sz="1400">
                <a:latin typeface="Montserrat"/>
                <a:ea typeface="Montserrat"/>
                <a:cs typeface="Montserrat"/>
                <a:sym typeface="Montserrat"/>
              </a:defRPr>
            </a:lvl6pPr>
            <a:lvl7pPr lvl="6" rtl="0">
              <a:spcBef>
                <a:spcPts val="0"/>
              </a:spcBef>
              <a:spcAft>
                <a:spcPts val="0"/>
              </a:spcAft>
              <a:buSzPts val="1400"/>
              <a:buFont typeface="Montserrat"/>
              <a:buNone/>
              <a:defRPr sz="1400">
                <a:latin typeface="Montserrat"/>
                <a:ea typeface="Montserrat"/>
                <a:cs typeface="Montserrat"/>
                <a:sym typeface="Montserrat"/>
              </a:defRPr>
            </a:lvl7pPr>
            <a:lvl8pPr lvl="7" rtl="0">
              <a:spcBef>
                <a:spcPts val="0"/>
              </a:spcBef>
              <a:spcAft>
                <a:spcPts val="0"/>
              </a:spcAft>
              <a:buSzPts val="1400"/>
              <a:buFont typeface="Montserrat"/>
              <a:buNone/>
              <a:defRPr sz="1400">
                <a:latin typeface="Montserrat"/>
                <a:ea typeface="Montserrat"/>
                <a:cs typeface="Montserrat"/>
                <a:sym typeface="Montserrat"/>
              </a:defRPr>
            </a:lvl8pPr>
            <a:lvl9pPr lvl="8" rtl="0">
              <a:spcBef>
                <a:spcPts val="0"/>
              </a:spcBef>
              <a:spcAft>
                <a:spcPts val="0"/>
              </a:spcAft>
              <a:buSzPts val="1400"/>
              <a:buFont typeface="Montserrat"/>
              <a:buNone/>
              <a:defRPr sz="1400">
                <a:latin typeface="Montserrat"/>
                <a:ea typeface="Montserrat"/>
                <a:cs typeface="Montserrat"/>
                <a:sym typeface="Montserrat"/>
              </a:defRPr>
            </a:lvl9pPr>
          </a:lstStyle>
          <a:p>
            <a:endParaRPr/>
          </a:p>
        </p:txBody>
      </p:sp>
      <p:sp>
        <p:nvSpPr>
          <p:cNvPr id="315" name="Google Shape;315;p46"/>
          <p:cNvSpPr txBox="1">
            <a:spLocks noGrp="1"/>
          </p:cNvSpPr>
          <p:nvPr>
            <p:ph type="title" idx="13" hasCustomPrompt="1"/>
          </p:nvPr>
        </p:nvSpPr>
        <p:spPr>
          <a:xfrm>
            <a:off x="5996872" y="1077175"/>
            <a:ext cx="24231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5"/>
              </a:buClr>
              <a:buSzPts val="6000"/>
              <a:buNone/>
              <a:defRPr sz="4600">
                <a:solidFill>
                  <a:schemeClr val="accent5"/>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CUSTOM_13">
    <p:spTree>
      <p:nvGrpSpPr>
        <p:cNvPr id="1" name="Shape 410"/>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CUSTOM_13_1">
    <p:spTree>
      <p:nvGrpSpPr>
        <p:cNvPr id="1" name="Shape 411"/>
        <p:cNvGrpSpPr/>
        <p:nvPr/>
      </p:nvGrpSpPr>
      <p:grpSpPr>
        <a:xfrm>
          <a:off x="0" y="0"/>
          <a:ext cx="0" cy="0"/>
          <a:chOff x="0" y="0"/>
          <a:chExt cx="0" cy="0"/>
        </a:xfrm>
      </p:grpSpPr>
      <p:sp>
        <p:nvSpPr>
          <p:cNvPr id="412" name="Google Shape;412;p58"/>
          <p:cNvSpPr/>
          <p:nvPr/>
        </p:nvSpPr>
        <p:spPr>
          <a:xfrm rot="5400000">
            <a:off x="-332550" y="4459050"/>
            <a:ext cx="1017000" cy="351900"/>
          </a:xfrm>
          <a:prstGeom prst="rect">
            <a:avLst/>
          </a:prstGeom>
          <a:solidFill>
            <a:schemeClr val="accent3">
              <a:alpha val="763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58"/>
          <p:cNvSpPr/>
          <p:nvPr/>
        </p:nvSpPr>
        <p:spPr>
          <a:xfrm>
            <a:off x="8136300" y="4422175"/>
            <a:ext cx="10077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2">
  <p:cSld name="CUSTOM_13_1_1">
    <p:spTree>
      <p:nvGrpSpPr>
        <p:cNvPr id="1" name="Shape 414"/>
        <p:cNvGrpSpPr/>
        <p:nvPr/>
      </p:nvGrpSpPr>
      <p:grpSpPr>
        <a:xfrm>
          <a:off x="0" y="0"/>
          <a:ext cx="0" cy="0"/>
          <a:chOff x="0" y="0"/>
          <a:chExt cx="0" cy="0"/>
        </a:xfrm>
      </p:grpSpPr>
      <p:sp>
        <p:nvSpPr>
          <p:cNvPr id="415" name="Google Shape;415;p59"/>
          <p:cNvSpPr/>
          <p:nvPr/>
        </p:nvSpPr>
        <p:spPr>
          <a:xfrm rot="10800000">
            <a:off x="-12" y="4791475"/>
            <a:ext cx="3183600" cy="351900"/>
          </a:xfrm>
          <a:prstGeom prst="rect">
            <a:avLst/>
          </a:prstGeom>
          <a:solidFill>
            <a:schemeClr val="accent3">
              <a:alpha val="763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59"/>
          <p:cNvSpPr/>
          <p:nvPr/>
        </p:nvSpPr>
        <p:spPr>
          <a:xfrm rot="5400000">
            <a:off x="8276850" y="143125"/>
            <a:ext cx="10077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5"/>
          <p:cNvSpPr/>
          <p:nvPr/>
        </p:nvSpPr>
        <p:spPr>
          <a:xfrm>
            <a:off x="1533900" y="1371600"/>
            <a:ext cx="2961900" cy="25716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p:nvPr/>
        </p:nvSpPr>
        <p:spPr>
          <a:xfrm>
            <a:off x="4666000" y="1371600"/>
            <a:ext cx="2961900" cy="2571600"/>
          </a:xfrm>
          <a:prstGeom prst="rect">
            <a:avLst/>
          </a:prstGeom>
          <a:solidFill>
            <a:schemeClr val="accent3">
              <a:alpha val="763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txBox="1">
            <a:spLocks noGrp="1"/>
          </p:cNvSpPr>
          <p:nvPr>
            <p:ph type="title"/>
          </p:nvPr>
        </p:nvSpPr>
        <p:spPr>
          <a:xfrm>
            <a:off x="723900" y="361800"/>
            <a:ext cx="7696200" cy="5727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3"/>
              </a:buClr>
              <a:buSzPts val="2800"/>
              <a:buNone/>
              <a:defRPr>
                <a:solidFill>
                  <a:schemeClr val="accent3"/>
                </a:solidFill>
              </a:defRPr>
            </a:lvl1pPr>
            <a:lvl2pPr lvl="1">
              <a:spcBef>
                <a:spcPts val="0"/>
              </a:spcBef>
              <a:spcAft>
                <a:spcPts val="0"/>
              </a:spcAft>
              <a:buClr>
                <a:schemeClr val="accent3"/>
              </a:buClr>
              <a:buSzPts val="2800"/>
              <a:buNone/>
              <a:defRPr>
                <a:solidFill>
                  <a:schemeClr val="accent3"/>
                </a:solidFill>
              </a:defRPr>
            </a:lvl2pPr>
            <a:lvl3pPr lvl="2">
              <a:spcBef>
                <a:spcPts val="0"/>
              </a:spcBef>
              <a:spcAft>
                <a:spcPts val="0"/>
              </a:spcAft>
              <a:buClr>
                <a:schemeClr val="accent3"/>
              </a:buClr>
              <a:buSzPts val="2800"/>
              <a:buNone/>
              <a:defRPr>
                <a:solidFill>
                  <a:schemeClr val="accent3"/>
                </a:solidFill>
              </a:defRPr>
            </a:lvl3pPr>
            <a:lvl4pPr lvl="3">
              <a:spcBef>
                <a:spcPts val="0"/>
              </a:spcBef>
              <a:spcAft>
                <a:spcPts val="0"/>
              </a:spcAft>
              <a:buClr>
                <a:schemeClr val="accent3"/>
              </a:buClr>
              <a:buSzPts val="2800"/>
              <a:buNone/>
              <a:defRPr>
                <a:solidFill>
                  <a:schemeClr val="accent3"/>
                </a:solidFill>
              </a:defRPr>
            </a:lvl4pPr>
            <a:lvl5pPr lvl="4">
              <a:spcBef>
                <a:spcPts val="0"/>
              </a:spcBef>
              <a:spcAft>
                <a:spcPts val="0"/>
              </a:spcAft>
              <a:buClr>
                <a:schemeClr val="accent3"/>
              </a:buClr>
              <a:buSzPts val="2800"/>
              <a:buNone/>
              <a:defRPr>
                <a:solidFill>
                  <a:schemeClr val="accent3"/>
                </a:solidFill>
              </a:defRPr>
            </a:lvl5pPr>
            <a:lvl6pPr lvl="5">
              <a:spcBef>
                <a:spcPts val="0"/>
              </a:spcBef>
              <a:spcAft>
                <a:spcPts val="0"/>
              </a:spcAft>
              <a:buClr>
                <a:schemeClr val="accent3"/>
              </a:buClr>
              <a:buSzPts val="2800"/>
              <a:buNone/>
              <a:defRPr>
                <a:solidFill>
                  <a:schemeClr val="accent3"/>
                </a:solidFill>
              </a:defRPr>
            </a:lvl6pPr>
            <a:lvl7pPr lvl="6">
              <a:spcBef>
                <a:spcPts val="0"/>
              </a:spcBef>
              <a:spcAft>
                <a:spcPts val="0"/>
              </a:spcAft>
              <a:buClr>
                <a:schemeClr val="accent3"/>
              </a:buClr>
              <a:buSzPts val="2800"/>
              <a:buNone/>
              <a:defRPr>
                <a:solidFill>
                  <a:schemeClr val="accent3"/>
                </a:solidFill>
              </a:defRPr>
            </a:lvl7pPr>
            <a:lvl8pPr lvl="7">
              <a:spcBef>
                <a:spcPts val="0"/>
              </a:spcBef>
              <a:spcAft>
                <a:spcPts val="0"/>
              </a:spcAft>
              <a:buClr>
                <a:schemeClr val="accent3"/>
              </a:buClr>
              <a:buSzPts val="2800"/>
              <a:buNone/>
              <a:defRPr>
                <a:solidFill>
                  <a:schemeClr val="accent3"/>
                </a:solidFill>
              </a:defRPr>
            </a:lvl8pPr>
            <a:lvl9pPr lvl="8">
              <a:spcBef>
                <a:spcPts val="0"/>
              </a:spcBef>
              <a:spcAft>
                <a:spcPts val="0"/>
              </a:spcAft>
              <a:buClr>
                <a:schemeClr val="accent3"/>
              </a:buClr>
              <a:buSzPts val="2800"/>
              <a:buNone/>
              <a:defRPr>
                <a:solidFill>
                  <a:schemeClr val="accent3"/>
                </a:solidFill>
              </a:defRPr>
            </a:lvl9pPr>
          </a:lstStyle>
          <a:p>
            <a:endParaRPr/>
          </a:p>
        </p:txBody>
      </p:sp>
      <p:sp>
        <p:nvSpPr>
          <p:cNvPr id="31" name="Google Shape;31;p5"/>
          <p:cNvSpPr txBox="1">
            <a:spLocks noGrp="1"/>
          </p:cNvSpPr>
          <p:nvPr>
            <p:ph type="body" idx="1"/>
          </p:nvPr>
        </p:nvSpPr>
        <p:spPr>
          <a:xfrm>
            <a:off x="1603538" y="2543125"/>
            <a:ext cx="2787000" cy="15525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Clr>
                <a:srgbClr val="FFFFFF"/>
              </a:buClr>
              <a:buSzPts val="1400"/>
              <a:buChar char="●"/>
              <a:defRPr sz="1400">
                <a:solidFill>
                  <a:srgbClr val="FFFFFF"/>
                </a:solidFill>
              </a:defRPr>
            </a:lvl1pPr>
            <a:lvl2pPr marL="914400" lvl="1" indent="-304800">
              <a:spcBef>
                <a:spcPts val="1600"/>
              </a:spcBef>
              <a:spcAft>
                <a:spcPts val="0"/>
              </a:spcAft>
              <a:buClr>
                <a:srgbClr val="FFFFFF"/>
              </a:buClr>
              <a:buSzPts val="1200"/>
              <a:buChar char="○"/>
              <a:defRPr sz="1200">
                <a:solidFill>
                  <a:srgbClr val="FFFFFF"/>
                </a:solidFill>
              </a:defRPr>
            </a:lvl2pPr>
            <a:lvl3pPr marL="1371600" lvl="2" indent="-304800">
              <a:spcBef>
                <a:spcPts val="1600"/>
              </a:spcBef>
              <a:spcAft>
                <a:spcPts val="0"/>
              </a:spcAft>
              <a:buClr>
                <a:srgbClr val="FFFFFF"/>
              </a:buClr>
              <a:buSzPts val="1200"/>
              <a:buChar char="■"/>
              <a:defRPr sz="1200">
                <a:solidFill>
                  <a:srgbClr val="FFFFFF"/>
                </a:solidFill>
              </a:defRPr>
            </a:lvl3pPr>
            <a:lvl4pPr marL="1828800" lvl="3" indent="-304800">
              <a:spcBef>
                <a:spcPts val="1600"/>
              </a:spcBef>
              <a:spcAft>
                <a:spcPts val="0"/>
              </a:spcAft>
              <a:buClr>
                <a:srgbClr val="FFFFFF"/>
              </a:buClr>
              <a:buSzPts val="1200"/>
              <a:buChar char="●"/>
              <a:defRPr sz="1200">
                <a:solidFill>
                  <a:srgbClr val="FFFFFF"/>
                </a:solidFill>
              </a:defRPr>
            </a:lvl4pPr>
            <a:lvl5pPr marL="2286000" lvl="4" indent="-304800">
              <a:spcBef>
                <a:spcPts val="1600"/>
              </a:spcBef>
              <a:spcAft>
                <a:spcPts val="0"/>
              </a:spcAft>
              <a:buClr>
                <a:srgbClr val="FFFFFF"/>
              </a:buClr>
              <a:buSzPts val="1200"/>
              <a:buChar char="○"/>
              <a:defRPr sz="1200">
                <a:solidFill>
                  <a:srgbClr val="FFFFFF"/>
                </a:solidFill>
              </a:defRPr>
            </a:lvl5pPr>
            <a:lvl6pPr marL="2743200" lvl="5" indent="-304800">
              <a:spcBef>
                <a:spcPts val="1600"/>
              </a:spcBef>
              <a:spcAft>
                <a:spcPts val="0"/>
              </a:spcAft>
              <a:buClr>
                <a:srgbClr val="FFFFFF"/>
              </a:buClr>
              <a:buSzPts val="1200"/>
              <a:buChar char="■"/>
              <a:defRPr sz="1200">
                <a:solidFill>
                  <a:srgbClr val="FFFFFF"/>
                </a:solidFill>
              </a:defRPr>
            </a:lvl6pPr>
            <a:lvl7pPr marL="3200400" lvl="6" indent="-304800">
              <a:spcBef>
                <a:spcPts val="1600"/>
              </a:spcBef>
              <a:spcAft>
                <a:spcPts val="0"/>
              </a:spcAft>
              <a:buClr>
                <a:srgbClr val="FFFFFF"/>
              </a:buClr>
              <a:buSzPts val="1200"/>
              <a:buChar char="●"/>
              <a:defRPr sz="1200">
                <a:solidFill>
                  <a:srgbClr val="FFFFFF"/>
                </a:solidFill>
              </a:defRPr>
            </a:lvl7pPr>
            <a:lvl8pPr marL="3657600" lvl="7" indent="-304800">
              <a:spcBef>
                <a:spcPts val="1600"/>
              </a:spcBef>
              <a:spcAft>
                <a:spcPts val="0"/>
              </a:spcAft>
              <a:buClr>
                <a:srgbClr val="FFFFFF"/>
              </a:buClr>
              <a:buSzPts val="1200"/>
              <a:buChar char="○"/>
              <a:defRPr sz="1200">
                <a:solidFill>
                  <a:srgbClr val="FFFFFF"/>
                </a:solidFill>
              </a:defRPr>
            </a:lvl8pPr>
            <a:lvl9pPr marL="4114800" lvl="8" indent="-304800">
              <a:spcBef>
                <a:spcPts val="1600"/>
              </a:spcBef>
              <a:spcAft>
                <a:spcPts val="1600"/>
              </a:spcAft>
              <a:buClr>
                <a:srgbClr val="FFFFFF"/>
              </a:buClr>
              <a:buSzPts val="1200"/>
              <a:buChar char="■"/>
              <a:defRPr sz="1200">
                <a:solidFill>
                  <a:srgbClr val="FFFFFF"/>
                </a:solidFill>
              </a:defRPr>
            </a:lvl9pPr>
          </a:lstStyle>
          <a:p>
            <a:endParaRPr/>
          </a:p>
        </p:txBody>
      </p:sp>
      <p:sp>
        <p:nvSpPr>
          <p:cNvPr id="32" name="Google Shape;32;p5"/>
          <p:cNvSpPr txBox="1">
            <a:spLocks noGrp="1"/>
          </p:cNvSpPr>
          <p:nvPr>
            <p:ph type="body" idx="2"/>
          </p:nvPr>
        </p:nvSpPr>
        <p:spPr>
          <a:xfrm>
            <a:off x="4753453" y="2543125"/>
            <a:ext cx="2787000" cy="15525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Clr>
                <a:srgbClr val="FFFFFF"/>
              </a:buClr>
              <a:buSzPts val="1400"/>
              <a:buChar char="●"/>
              <a:defRPr sz="1400">
                <a:solidFill>
                  <a:srgbClr val="FFFFFF"/>
                </a:solidFill>
              </a:defRPr>
            </a:lvl1pPr>
            <a:lvl2pPr marL="914400" lvl="1" indent="-304800">
              <a:spcBef>
                <a:spcPts val="1600"/>
              </a:spcBef>
              <a:spcAft>
                <a:spcPts val="0"/>
              </a:spcAft>
              <a:buClr>
                <a:srgbClr val="FFFFFF"/>
              </a:buClr>
              <a:buSzPts val="1200"/>
              <a:buChar char="○"/>
              <a:defRPr sz="1200">
                <a:solidFill>
                  <a:srgbClr val="FFFFFF"/>
                </a:solidFill>
              </a:defRPr>
            </a:lvl2pPr>
            <a:lvl3pPr marL="1371600" lvl="2" indent="-304800">
              <a:spcBef>
                <a:spcPts val="1600"/>
              </a:spcBef>
              <a:spcAft>
                <a:spcPts val="0"/>
              </a:spcAft>
              <a:buClr>
                <a:srgbClr val="FFFFFF"/>
              </a:buClr>
              <a:buSzPts val="1200"/>
              <a:buChar char="■"/>
              <a:defRPr sz="1200">
                <a:solidFill>
                  <a:srgbClr val="FFFFFF"/>
                </a:solidFill>
              </a:defRPr>
            </a:lvl3pPr>
            <a:lvl4pPr marL="1828800" lvl="3" indent="-304800">
              <a:spcBef>
                <a:spcPts val="1600"/>
              </a:spcBef>
              <a:spcAft>
                <a:spcPts val="0"/>
              </a:spcAft>
              <a:buClr>
                <a:srgbClr val="FFFFFF"/>
              </a:buClr>
              <a:buSzPts val="1200"/>
              <a:buChar char="●"/>
              <a:defRPr sz="1200">
                <a:solidFill>
                  <a:srgbClr val="FFFFFF"/>
                </a:solidFill>
              </a:defRPr>
            </a:lvl4pPr>
            <a:lvl5pPr marL="2286000" lvl="4" indent="-304800">
              <a:spcBef>
                <a:spcPts val="1600"/>
              </a:spcBef>
              <a:spcAft>
                <a:spcPts val="0"/>
              </a:spcAft>
              <a:buClr>
                <a:srgbClr val="FFFFFF"/>
              </a:buClr>
              <a:buSzPts val="1200"/>
              <a:buChar char="○"/>
              <a:defRPr sz="1200">
                <a:solidFill>
                  <a:srgbClr val="FFFFFF"/>
                </a:solidFill>
              </a:defRPr>
            </a:lvl5pPr>
            <a:lvl6pPr marL="2743200" lvl="5" indent="-304800">
              <a:spcBef>
                <a:spcPts val="1600"/>
              </a:spcBef>
              <a:spcAft>
                <a:spcPts val="0"/>
              </a:spcAft>
              <a:buClr>
                <a:srgbClr val="FFFFFF"/>
              </a:buClr>
              <a:buSzPts val="1200"/>
              <a:buChar char="■"/>
              <a:defRPr sz="1200">
                <a:solidFill>
                  <a:srgbClr val="FFFFFF"/>
                </a:solidFill>
              </a:defRPr>
            </a:lvl6pPr>
            <a:lvl7pPr marL="3200400" lvl="6" indent="-304800">
              <a:spcBef>
                <a:spcPts val="1600"/>
              </a:spcBef>
              <a:spcAft>
                <a:spcPts val="0"/>
              </a:spcAft>
              <a:buClr>
                <a:srgbClr val="FFFFFF"/>
              </a:buClr>
              <a:buSzPts val="1200"/>
              <a:buChar char="●"/>
              <a:defRPr sz="1200">
                <a:solidFill>
                  <a:srgbClr val="FFFFFF"/>
                </a:solidFill>
              </a:defRPr>
            </a:lvl7pPr>
            <a:lvl8pPr marL="3657600" lvl="7" indent="-304800">
              <a:spcBef>
                <a:spcPts val="1600"/>
              </a:spcBef>
              <a:spcAft>
                <a:spcPts val="0"/>
              </a:spcAft>
              <a:buClr>
                <a:srgbClr val="FFFFFF"/>
              </a:buClr>
              <a:buSzPts val="1200"/>
              <a:buChar char="○"/>
              <a:defRPr sz="1200">
                <a:solidFill>
                  <a:srgbClr val="FFFFFF"/>
                </a:solidFill>
              </a:defRPr>
            </a:lvl8pPr>
            <a:lvl9pPr marL="4114800" lvl="8" indent="-304800">
              <a:spcBef>
                <a:spcPts val="1600"/>
              </a:spcBef>
              <a:spcAft>
                <a:spcPts val="1600"/>
              </a:spcAft>
              <a:buClr>
                <a:srgbClr val="FFFFFF"/>
              </a:buClr>
              <a:buSzPts val="1200"/>
              <a:buChar char="■"/>
              <a:defRPr sz="1200">
                <a:solidFill>
                  <a:srgbClr val="FFFFFF"/>
                </a:solidFill>
              </a:defRPr>
            </a:lvl9pPr>
          </a:lstStyle>
          <a:p>
            <a:endParaRPr/>
          </a:p>
        </p:txBody>
      </p:sp>
      <p:sp>
        <p:nvSpPr>
          <p:cNvPr id="33" name="Google Shape;3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4" name="Google Shape;34;p5"/>
          <p:cNvSpPr txBox="1">
            <a:spLocks noGrp="1"/>
          </p:cNvSpPr>
          <p:nvPr>
            <p:ph type="title" idx="3"/>
          </p:nvPr>
        </p:nvSpPr>
        <p:spPr>
          <a:xfrm>
            <a:off x="1944500" y="2019150"/>
            <a:ext cx="2105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600"/>
              <a:buNone/>
              <a:defRPr sz="2100">
                <a:solidFill>
                  <a:schemeClr val="lt1"/>
                </a:solidFill>
              </a:defRPr>
            </a:lvl1pPr>
            <a:lvl2pPr lvl="1" rtl="0">
              <a:spcBef>
                <a:spcPts val="0"/>
              </a:spcBef>
              <a:spcAft>
                <a:spcPts val="0"/>
              </a:spcAft>
              <a:buClr>
                <a:schemeClr val="lt1"/>
              </a:buClr>
              <a:buSzPts val="1600"/>
              <a:buNone/>
              <a:defRPr sz="1600">
                <a:solidFill>
                  <a:schemeClr val="lt1"/>
                </a:solidFill>
              </a:defRPr>
            </a:lvl2pPr>
            <a:lvl3pPr lvl="2" rtl="0">
              <a:spcBef>
                <a:spcPts val="0"/>
              </a:spcBef>
              <a:spcAft>
                <a:spcPts val="0"/>
              </a:spcAft>
              <a:buClr>
                <a:schemeClr val="lt1"/>
              </a:buClr>
              <a:buSzPts val="1600"/>
              <a:buNone/>
              <a:defRPr sz="1600">
                <a:solidFill>
                  <a:schemeClr val="lt1"/>
                </a:solidFill>
              </a:defRPr>
            </a:lvl3pPr>
            <a:lvl4pPr lvl="3" rtl="0">
              <a:spcBef>
                <a:spcPts val="0"/>
              </a:spcBef>
              <a:spcAft>
                <a:spcPts val="0"/>
              </a:spcAft>
              <a:buClr>
                <a:schemeClr val="lt1"/>
              </a:buClr>
              <a:buSzPts val="1600"/>
              <a:buNone/>
              <a:defRPr sz="1600">
                <a:solidFill>
                  <a:schemeClr val="lt1"/>
                </a:solidFill>
              </a:defRPr>
            </a:lvl4pPr>
            <a:lvl5pPr lvl="4" rtl="0">
              <a:spcBef>
                <a:spcPts val="0"/>
              </a:spcBef>
              <a:spcAft>
                <a:spcPts val="0"/>
              </a:spcAft>
              <a:buClr>
                <a:schemeClr val="lt1"/>
              </a:buClr>
              <a:buSzPts val="1600"/>
              <a:buNone/>
              <a:defRPr sz="1600">
                <a:solidFill>
                  <a:schemeClr val="lt1"/>
                </a:solidFill>
              </a:defRPr>
            </a:lvl5pPr>
            <a:lvl6pPr lvl="5" rtl="0">
              <a:spcBef>
                <a:spcPts val="0"/>
              </a:spcBef>
              <a:spcAft>
                <a:spcPts val="0"/>
              </a:spcAft>
              <a:buClr>
                <a:schemeClr val="lt1"/>
              </a:buClr>
              <a:buSzPts val="1600"/>
              <a:buNone/>
              <a:defRPr sz="1600">
                <a:solidFill>
                  <a:schemeClr val="lt1"/>
                </a:solidFill>
              </a:defRPr>
            </a:lvl6pPr>
            <a:lvl7pPr lvl="6" rtl="0">
              <a:spcBef>
                <a:spcPts val="0"/>
              </a:spcBef>
              <a:spcAft>
                <a:spcPts val="0"/>
              </a:spcAft>
              <a:buClr>
                <a:schemeClr val="lt1"/>
              </a:buClr>
              <a:buSzPts val="1600"/>
              <a:buNone/>
              <a:defRPr sz="1600">
                <a:solidFill>
                  <a:schemeClr val="lt1"/>
                </a:solidFill>
              </a:defRPr>
            </a:lvl7pPr>
            <a:lvl8pPr lvl="7" rtl="0">
              <a:spcBef>
                <a:spcPts val="0"/>
              </a:spcBef>
              <a:spcAft>
                <a:spcPts val="0"/>
              </a:spcAft>
              <a:buClr>
                <a:schemeClr val="lt1"/>
              </a:buClr>
              <a:buSzPts val="1600"/>
              <a:buNone/>
              <a:defRPr sz="1600">
                <a:solidFill>
                  <a:schemeClr val="lt1"/>
                </a:solidFill>
              </a:defRPr>
            </a:lvl8pPr>
            <a:lvl9pPr lvl="8" rtl="0">
              <a:spcBef>
                <a:spcPts val="0"/>
              </a:spcBef>
              <a:spcAft>
                <a:spcPts val="0"/>
              </a:spcAft>
              <a:buClr>
                <a:schemeClr val="lt1"/>
              </a:buClr>
              <a:buSzPts val="1600"/>
              <a:buNone/>
              <a:defRPr sz="1600">
                <a:solidFill>
                  <a:schemeClr val="lt1"/>
                </a:solidFill>
              </a:defRPr>
            </a:lvl9pPr>
          </a:lstStyle>
          <a:p>
            <a:endParaRPr/>
          </a:p>
        </p:txBody>
      </p:sp>
      <p:sp>
        <p:nvSpPr>
          <p:cNvPr id="35" name="Google Shape;35;p5"/>
          <p:cNvSpPr txBox="1">
            <a:spLocks noGrp="1"/>
          </p:cNvSpPr>
          <p:nvPr>
            <p:ph type="title" idx="4"/>
          </p:nvPr>
        </p:nvSpPr>
        <p:spPr>
          <a:xfrm>
            <a:off x="5094400" y="2019150"/>
            <a:ext cx="2105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600"/>
              <a:buNone/>
              <a:defRPr sz="2100">
                <a:solidFill>
                  <a:schemeClr val="lt1"/>
                </a:solidFill>
              </a:defRPr>
            </a:lvl1pPr>
            <a:lvl2pPr lvl="1" rtl="0">
              <a:spcBef>
                <a:spcPts val="0"/>
              </a:spcBef>
              <a:spcAft>
                <a:spcPts val="0"/>
              </a:spcAft>
              <a:buClr>
                <a:schemeClr val="lt1"/>
              </a:buClr>
              <a:buSzPts val="1600"/>
              <a:buNone/>
              <a:defRPr sz="1600">
                <a:solidFill>
                  <a:schemeClr val="lt1"/>
                </a:solidFill>
              </a:defRPr>
            </a:lvl2pPr>
            <a:lvl3pPr lvl="2" rtl="0">
              <a:spcBef>
                <a:spcPts val="0"/>
              </a:spcBef>
              <a:spcAft>
                <a:spcPts val="0"/>
              </a:spcAft>
              <a:buClr>
                <a:schemeClr val="lt1"/>
              </a:buClr>
              <a:buSzPts val="1600"/>
              <a:buNone/>
              <a:defRPr sz="1600">
                <a:solidFill>
                  <a:schemeClr val="lt1"/>
                </a:solidFill>
              </a:defRPr>
            </a:lvl3pPr>
            <a:lvl4pPr lvl="3" rtl="0">
              <a:spcBef>
                <a:spcPts val="0"/>
              </a:spcBef>
              <a:spcAft>
                <a:spcPts val="0"/>
              </a:spcAft>
              <a:buClr>
                <a:schemeClr val="lt1"/>
              </a:buClr>
              <a:buSzPts val="1600"/>
              <a:buNone/>
              <a:defRPr sz="1600">
                <a:solidFill>
                  <a:schemeClr val="lt1"/>
                </a:solidFill>
              </a:defRPr>
            </a:lvl4pPr>
            <a:lvl5pPr lvl="4" rtl="0">
              <a:spcBef>
                <a:spcPts val="0"/>
              </a:spcBef>
              <a:spcAft>
                <a:spcPts val="0"/>
              </a:spcAft>
              <a:buClr>
                <a:schemeClr val="lt1"/>
              </a:buClr>
              <a:buSzPts val="1600"/>
              <a:buNone/>
              <a:defRPr sz="1600">
                <a:solidFill>
                  <a:schemeClr val="lt1"/>
                </a:solidFill>
              </a:defRPr>
            </a:lvl5pPr>
            <a:lvl6pPr lvl="5" rtl="0">
              <a:spcBef>
                <a:spcPts val="0"/>
              </a:spcBef>
              <a:spcAft>
                <a:spcPts val="0"/>
              </a:spcAft>
              <a:buClr>
                <a:schemeClr val="lt1"/>
              </a:buClr>
              <a:buSzPts val="1600"/>
              <a:buNone/>
              <a:defRPr sz="1600">
                <a:solidFill>
                  <a:schemeClr val="lt1"/>
                </a:solidFill>
              </a:defRPr>
            </a:lvl6pPr>
            <a:lvl7pPr lvl="6" rtl="0">
              <a:spcBef>
                <a:spcPts val="0"/>
              </a:spcBef>
              <a:spcAft>
                <a:spcPts val="0"/>
              </a:spcAft>
              <a:buClr>
                <a:schemeClr val="lt1"/>
              </a:buClr>
              <a:buSzPts val="1600"/>
              <a:buNone/>
              <a:defRPr sz="1600">
                <a:solidFill>
                  <a:schemeClr val="lt1"/>
                </a:solidFill>
              </a:defRPr>
            </a:lvl7pPr>
            <a:lvl8pPr lvl="7" rtl="0">
              <a:spcBef>
                <a:spcPts val="0"/>
              </a:spcBef>
              <a:spcAft>
                <a:spcPts val="0"/>
              </a:spcAft>
              <a:buClr>
                <a:schemeClr val="lt1"/>
              </a:buClr>
              <a:buSzPts val="1600"/>
              <a:buNone/>
              <a:defRPr sz="1600">
                <a:solidFill>
                  <a:schemeClr val="lt1"/>
                </a:solidFill>
              </a:defRPr>
            </a:lvl8pPr>
            <a:lvl9pPr lvl="8" rtl="0">
              <a:spcBef>
                <a:spcPts val="0"/>
              </a:spcBef>
              <a:spcAft>
                <a:spcPts val="0"/>
              </a:spcAft>
              <a:buClr>
                <a:schemeClr val="lt1"/>
              </a:buClr>
              <a:buSzPts val="1600"/>
              <a:buNone/>
              <a:defRPr sz="1600">
                <a:solidFill>
                  <a:schemeClr val="lt1"/>
                </a:solidFill>
              </a:defRPr>
            </a:lvl9pPr>
          </a:lstStyle>
          <a:p>
            <a:endParaRPr/>
          </a:p>
        </p:txBody>
      </p:sp>
      <p:sp>
        <p:nvSpPr>
          <p:cNvPr id="36" name="Google Shape;36;p5"/>
          <p:cNvSpPr/>
          <p:nvPr/>
        </p:nvSpPr>
        <p:spPr>
          <a:xfrm rot="5400000">
            <a:off x="8459550" y="332550"/>
            <a:ext cx="1017000" cy="3519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rot="5400000">
            <a:off x="-1234200" y="3188106"/>
            <a:ext cx="3189600" cy="721200"/>
          </a:xfrm>
          <a:prstGeom prst="rect">
            <a:avLst/>
          </a:prstGeom>
          <a:solidFill>
            <a:schemeClr val="accent3">
              <a:alpha val="763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3">
  <p:cSld name="CUSTOM_13_1_1_1">
    <p:spTree>
      <p:nvGrpSpPr>
        <p:cNvPr id="1" name="Shape 417"/>
        <p:cNvGrpSpPr/>
        <p:nvPr/>
      </p:nvGrpSpPr>
      <p:grpSpPr>
        <a:xfrm>
          <a:off x="0" y="0"/>
          <a:ext cx="0" cy="0"/>
          <a:chOff x="0" y="0"/>
          <a:chExt cx="0" cy="0"/>
        </a:xfrm>
      </p:grpSpPr>
      <p:sp>
        <p:nvSpPr>
          <p:cNvPr id="418" name="Google Shape;418;p60"/>
          <p:cNvSpPr/>
          <p:nvPr/>
        </p:nvSpPr>
        <p:spPr>
          <a:xfrm rot="10800000">
            <a:off x="7088700" y="-125"/>
            <a:ext cx="2055300" cy="721200"/>
          </a:xfrm>
          <a:prstGeom prst="rect">
            <a:avLst/>
          </a:prstGeom>
          <a:solidFill>
            <a:schemeClr val="accent3">
              <a:alpha val="763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60"/>
          <p:cNvSpPr/>
          <p:nvPr/>
        </p:nvSpPr>
        <p:spPr>
          <a:xfrm rot="5400000">
            <a:off x="7942350" y="3941850"/>
            <a:ext cx="2051400" cy="3519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4">
  <p:cSld name="CUSTOM_13_1_1_1_1">
    <p:spTree>
      <p:nvGrpSpPr>
        <p:cNvPr id="1" name="Shape 420"/>
        <p:cNvGrpSpPr/>
        <p:nvPr/>
      </p:nvGrpSpPr>
      <p:grpSpPr>
        <a:xfrm>
          <a:off x="0" y="0"/>
          <a:ext cx="0" cy="0"/>
          <a:chOff x="0" y="0"/>
          <a:chExt cx="0" cy="0"/>
        </a:xfrm>
      </p:grpSpPr>
      <p:sp>
        <p:nvSpPr>
          <p:cNvPr id="421" name="Google Shape;421;p61"/>
          <p:cNvSpPr/>
          <p:nvPr/>
        </p:nvSpPr>
        <p:spPr>
          <a:xfrm rot="10800000">
            <a:off x="0" y="4422181"/>
            <a:ext cx="31896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1"/>
          <p:cNvSpPr/>
          <p:nvPr/>
        </p:nvSpPr>
        <p:spPr>
          <a:xfrm>
            <a:off x="7092600" y="0"/>
            <a:ext cx="2051400" cy="351900"/>
          </a:xfrm>
          <a:prstGeom prst="rect">
            <a:avLst/>
          </a:prstGeom>
          <a:solidFill>
            <a:schemeClr val="accent3">
              <a:alpha val="763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4000500" y="1331425"/>
            <a:ext cx="4419600" cy="706800"/>
          </a:xfrm>
          <a:prstGeom prst="rect">
            <a:avLst/>
          </a:prstGeom>
        </p:spPr>
        <p:txBody>
          <a:bodyPr spcFirstLastPara="1" wrap="square" lIns="91425" tIns="91425" rIns="91425" bIns="91425" anchor="b" anchorCtr="0">
            <a:noAutofit/>
          </a:bodyPr>
          <a:lstStyle>
            <a:lvl1pPr lvl="0" algn="r">
              <a:spcBef>
                <a:spcPts val="0"/>
              </a:spcBef>
              <a:spcAft>
                <a:spcPts val="0"/>
              </a:spcAft>
              <a:buClr>
                <a:schemeClr val="accent3"/>
              </a:buClr>
              <a:buSzPts val="2400"/>
              <a:buNone/>
              <a:defRPr>
                <a:solidFill>
                  <a:schemeClr val="accent3"/>
                </a:solidFill>
              </a:defRPr>
            </a:lvl1pPr>
            <a:lvl2pPr lvl="1">
              <a:spcBef>
                <a:spcPts val="0"/>
              </a:spcBef>
              <a:spcAft>
                <a:spcPts val="0"/>
              </a:spcAft>
              <a:buClr>
                <a:schemeClr val="accent3"/>
              </a:buClr>
              <a:buSzPts val="2400"/>
              <a:buNone/>
              <a:defRPr sz="2400">
                <a:solidFill>
                  <a:schemeClr val="accent3"/>
                </a:solidFill>
              </a:defRPr>
            </a:lvl2pPr>
            <a:lvl3pPr lvl="2">
              <a:spcBef>
                <a:spcPts val="0"/>
              </a:spcBef>
              <a:spcAft>
                <a:spcPts val="0"/>
              </a:spcAft>
              <a:buClr>
                <a:schemeClr val="accent3"/>
              </a:buClr>
              <a:buSzPts val="2400"/>
              <a:buNone/>
              <a:defRPr sz="2400">
                <a:solidFill>
                  <a:schemeClr val="accent3"/>
                </a:solidFill>
              </a:defRPr>
            </a:lvl3pPr>
            <a:lvl4pPr lvl="3">
              <a:spcBef>
                <a:spcPts val="0"/>
              </a:spcBef>
              <a:spcAft>
                <a:spcPts val="0"/>
              </a:spcAft>
              <a:buClr>
                <a:schemeClr val="accent3"/>
              </a:buClr>
              <a:buSzPts val="2400"/>
              <a:buNone/>
              <a:defRPr sz="2400">
                <a:solidFill>
                  <a:schemeClr val="accent3"/>
                </a:solidFill>
              </a:defRPr>
            </a:lvl4pPr>
            <a:lvl5pPr lvl="4">
              <a:spcBef>
                <a:spcPts val="0"/>
              </a:spcBef>
              <a:spcAft>
                <a:spcPts val="0"/>
              </a:spcAft>
              <a:buClr>
                <a:schemeClr val="accent3"/>
              </a:buClr>
              <a:buSzPts val="2400"/>
              <a:buNone/>
              <a:defRPr sz="2400">
                <a:solidFill>
                  <a:schemeClr val="accent3"/>
                </a:solidFill>
              </a:defRPr>
            </a:lvl5pPr>
            <a:lvl6pPr lvl="5">
              <a:spcBef>
                <a:spcPts val="0"/>
              </a:spcBef>
              <a:spcAft>
                <a:spcPts val="0"/>
              </a:spcAft>
              <a:buClr>
                <a:schemeClr val="accent3"/>
              </a:buClr>
              <a:buSzPts val="2400"/>
              <a:buNone/>
              <a:defRPr sz="2400">
                <a:solidFill>
                  <a:schemeClr val="accent3"/>
                </a:solidFill>
              </a:defRPr>
            </a:lvl6pPr>
            <a:lvl7pPr lvl="6">
              <a:spcBef>
                <a:spcPts val="0"/>
              </a:spcBef>
              <a:spcAft>
                <a:spcPts val="0"/>
              </a:spcAft>
              <a:buClr>
                <a:schemeClr val="accent3"/>
              </a:buClr>
              <a:buSzPts val="2400"/>
              <a:buNone/>
              <a:defRPr sz="2400">
                <a:solidFill>
                  <a:schemeClr val="accent3"/>
                </a:solidFill>
              </a:defRPr>
            </a:lvl7pPr>
            <a:lvl8pPr lvl="7">
              <a:spcBef>
                <a:spcPts val="0"/>
              </a:spcBef>
              <a:spcAft>
                <a:spcPts val="0"/>
              </a:spcAft>
              <a:buClr>
                <a:schemeClr val="accent3"/>
              </a:buClr>
              <a:buSzPts val="2400"/>
              <a:buNone/>
              <a:defRPr sz="2400">
                <a:solidFill>
                  <a:schemeClr val="accent3"/>
                </a:solidFill>
              </a:defRPr>
            </a:lvl8pPr>
            <a:lvl9pPr lvl="8">
              <a:spcBef>
                <a:spcPts val="0"/>
              </a:spcBef>
              <a:spcAft>
                <a:spcPts val="0"/>
              </a:spcAft>
              <a:buClr>
                <a:schemeClr val="accent3"/>
              </a:buClr>
              <a:buSzPts val="2400"/>
              <a:buNone/>
              <a:defRPr sz="2400">
                <a:solidFill>
                  <a:schemeClr val="accent3"/>
                </a:solidFill>
              </a:defRPr>
            </a:lvl9pPr>
          </a:lstStyle>
          <a:p>
            <a:endParaRPr/>
          </a:p>
        </p:txBody>
      </p:sp>
      <p:sp>
        <p:nvSpPr>
          <p:cNvPr id="45" name="Google Shape;45;p7"/>
          <p:cNvSpPr txBox="1">
            <a:spLocks noGrp="1"/>
          </p:cNvSpPr>
          <p:nvPr>
            <p:ph type="body" idx="1"/>
          </p:nvPr>
        </p:nvSpPr>
        <p:spPr>
          <a:xfrm>
            <a:off x="5419725" y="2126725"/>
            <a:ext cx="3000300" cy="2054700"/>
          </a:xfrm>
          <a:prstGeom prst="rect">
            <a:avLst/>
          </a:prstGeom>
        </p:spPr>
        <p:txBody>
          <a:bodyPr spcFirstLastPara="1" wrap="square" lIns="91425" tIns="91425" rIns="91425" bIns="91425" anchor="t" anchorCtr="0">
            <a:noAutofit/>
          </a:bodyPr>
          <a:lstStyle>
            <a:lvl1pPr marL="457200" lvl="0" indent="-317500" algn="r">
              <a:spcBef>
                <a:spcPts val="0"/>
              </a:spcBef>
              <a:spcAft>
                <a:spcPts val="0"/>
              </a:spcAft>
              <a:buClr>
                <a:srgbClr val="000000"/>
              </a:buClr>
              <a:buSzPts val="1400"/>
              <a:buChar char="●"/>
              <a:defRPr sz="1400">
                <a:solidFill>
                  <a:srgbClr val="000000"/>
                </a:solidFill>
              </a:defRPr>
            </a:lvl1pPr>
            <a:lvl2pPr marL="914400" lvl="1" indent="-317500" algn="r">
              <a:spcBef>
                <a:spcPts val="1600"/>
              </a:spcBef>
              <a:spcAft>
                <a:spcPts val="0"/>
              </a:spcAft>
              <a:buClr>
                <a:srgbClr val="000000"/>
              </a:buClr>
              <a:buSzPts val="1400"/>
              <a:buChar char="○"/>
              <a:defRPr>
                <a:solidFill>
                  <a:srgbClr val="000000"/>
                </a:solidFill>
              </a:defRPr>
            </a:lvl2pPr>
            <a:lvl3pPr marL="1371600" lvl="2" indent="-317500" algn="r">
              <a:spcBef>
                <a:spcPts val="1600"/>
              </a:spcBef>
              <a:spcAft>
                <a:spcPts val="0"/>
              </a:spcAft>
              <a:buClr>
                <a:srgbClr val="000000"/>
              </a:buClr>
              <a:buSzPts val="1400"/>
              <a:buChar char="■"/>
              <a:defRPr>
                <a:solidFill>
                  <a:srgbClr val="000000"/>
                </a:solidFill>
              </a:defRPr>
            </a:lvl3pPr>
            <a:lvl4pPr marL="1828800" lvl="3" indent="-317500" algn="r">
              <a:spcBef>
                <a:spcPts val="1600"/>
              </a:spcBef>
              <a:spcAft>
                <a:spcPts val="0"/>
              </a:spcAft>
              <a:buClr>
                <a:srgbClr val="000000"/>
              </a:buClr>
              <a:buSzPts val="1400"/>
              <a:buChar char="●"/>
              <a:defRPr>
                <a:solidFill>
                  <a:srgbClr val="000000"/>
                </a:solidFill>
              </a:defRPr>
            </a:lvl4pPr>
            <a:lvl5pPr marL="2286000" lvl="4" indent="-317500" algn="r">
              <a:spcBef>
                <a:spcPts val="1600"/>
              </a:spcBef>
              <a:spcAft>
                <a:spcPts val="0"/>
              </a:spcAft>
              <a:buClr>
                <a:srgbClr val="000000"/>
              </a:buClr>
              <a:buSzPts val="1400"/>
              <a:buChar char="○"/>
              <a:defRPr>
                <a:solidFill>
                  <a:srgbClr val="000000"/>
                </a:solidFill>
              </a:defRPr>
            </a:lvl5pPr>
            <a:lvl6pPr marL="2743200" lvl="5" indent="-317500" algn="r">
              <a:spcBef>
                <a:spcPts val="1600"/>
              </a:spcBef>
              <a:spcAft>
                <a:spcPts val="0"/>
              </a:spcAft>
              <a:buClr>
                <a:srgbClr val="000000"/>
              </a:buClr>
              <a:buSzPts val="1400"/>
              <a:buChar char="■"/>
              <a:defRPr>
                <a:solidFill>
                  <a:srgbClr val="000000"/>
                </a:solidFill>
              </a:defRPr>
            </a:lvl6pPr>
            <a:lvl7pPr marL="3200400" lvl="6" indent="-317500" algn="r">
              <a:spcBef>
                <a:spcPts val="1600"/>
              </a:spcBef>
              <a:spcAft>
                <a:spcPts val="0"/>
              </a:spcAft>
              <a:buClr>
                <a:srgbClr val="000000"/>
              </a:buClr>
              <a:buSzPts val="1400"/>
              <a:buChar char="●"/>
              <a:defRPr>
                <a:solidFill>
                  <a:srgbClr val="000000"/>
                </a:solidFill>
              </a:defRPr>
            </a:lvl7pPr>
            <a:lvl8pPr marL="3657600" lvl="7" indent="-317500" algn="r">
              <a:spcBef>
                <a:spcPts val="1600"/>
              </a:spcBef>
              <a:spcAft>
                <a:spcPts val="0"/>
              </a:spcAft>
              <a:buClr>
                <a:srgbClr val="000000"/>
              </a:buClr>
              <a:buSzPts val="1400"/>
              <a:buChar char="○"/>
              <a:defRPr>
                <a:solidFill>
                  <a:srgbClr val="000000"/>
                </a:solidFill>
              </a:defRPr>
            </a:lvl8pPr>
            <a:lvl9pPr marL="4114800" lvl="8" indent="-317500" algn="r">
              <a:spcBef>
                <a:spcPts val="1600"/>
              </a:spcBef>
              <a:spcAft>
                <a:spcPts val="1600"/>
              </a:spcAft>
              <a:buClr>
                <a:srgbClr val="000000"/>
              </a:buClr>
              <a:buSzPts val="1400"/>
              <a:buChar char="■"/>
              <a:defRPr>
                <a:solidFill>
                  <a:srgbClr val="000000"/>
                </a:solidFill>
              </a:defRPr>
            </a:lvl9pPr>
          </a:lstStyle>
          <a:p>
            <a:endParaRPr/>
          </a:p>
        </p:txBody>
      </p:sp>
      <p:sp>
        <p:nvSpPr>
          <p:cNvPr id="46" name="Google Shape;4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p8"/>
          <p:cNvSpPr/>
          <p:nvPr/>
        </p:nvSpPr>
        <p:spPr>
          <a:xfrm rot="5400000">
            <a:off x="2436125" y="-787125"/>
            <a:ext cx="4119000" cy="5673600"/>
          </a:xfrm>
          <a:prstGeom prst="rect">
            <a:avLst/>
          </a:prstGeom>
          <a:solidFill>
            <a:schemeClr val="accent3">
              <a:alpha val="763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txBox="1">
            <a:spLocks noGrp="1"/>
          </p:cNvSpPr>
          <p:nvPr>
            <p:ph type="title"/>
          </p:nvPr>
        </p:nvSpPr>
        <p:spPr>
          <a:xfrm>
            <a:off x="1861350" y="904150"/>
            <a:ext cx="5421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7200"/>
              <a:buNone/>
              <a:defRPr sz="7200">
                <a:solidFill>
                  <a:schemeClr val="lt1"/>
                </a:solidFill>
              </a:defRPr>
            </a:lvl1pPr>
            <a:lvl2pPr lvl="1" algn="ctr" rtl="0">
              <a:spcBef>
                <a:spcPts val="0"/>
              </a:spcBef>
              <a:spcAft>
                <a:spcPts val="0"/>
              </a:spcAft>
              <a:buClr>
                <a:schemeClr val="lt1"/>
              </a:buClr>
              <a:buSzPts val="7200"/>
              <a:buNone/>
              <a:defRPr sz="7200">
                <a:solidFill>
                  <a:schemeClr val="lt1"/>
                </a:solidFill>
              </a:defRPr>
            </a:lvl2pPr>
            <a:lvl3pPr lvl="2" algn="ctr" rtl="0">
              <a:spcBef>
                <a:spcPts val="0"/>
              </a:spcBef>
              <a:spcAft>
                <a:spcPts val="0"/>
              </a:spcAft>
              <a:buClr>
                <a:schemeClr val="lt1"/>
              </a:buClr>
              <a:buSzPts val="7200"/>
              <a:buNone/>
              <a:defRPr sz="7200">
                <a:solidFill>
                  <a:schemeClr val="lt1"/>
                </a:solidFill>
              </a:defRPr>
            </a:lvl3pPr>
            <a:lvl4pPr lvl="3" algn="ctr" rtl="0">
              <a:spcBef>
                <a:spcPts val="0"/>
              </a:spcBef>
              <a:spcAft>
                <a:spcPts val="0"/>
              </a:spcAft>
              <a:buClr>
                <a:schemeClr val="lt1"/>
              </a:buClr>
              <a:buSzPts val="7200"/>
              <a:buNone/>
              <a:defRPr sz="7200">
                <a:solidFill>
                  <a:schemeClr val="lt1"/>
                </a:solidFill>
              </a:defRPr>
            </a:lvl4pPr>
            <a:lvl5pPr lvl="4" algn="ctr" rtl="0">
              <a:spcBef>
                <a:spcPts val="0"/>
              </a:spcBef>
              <a:spcAft>
                <a:spcPts val="0"/>
              </a:spcAft>
              <a:buClr>
                <a:schemeClr val="lt1"/>
              </a:buClr>
              <a:buSzPts val="7200"/>
              <a:buNone/>
              <a:defRPr sz="7200">
                <a:solidFill>
                  <a:schemeClr val="lt1"/>
                </a:solidFill>
              </a:defRPr>
            </a:lvl5pPr>
            <a:lvl6pPr lvl="5" algn="ctr" rtl="0">
              <a:spcBef>
                <a:spcPts val="0"/>
              </a:spcBef>
              <a:spcAft>
                <a:spcPts val="0"/>
              </a:spcAft>
              <a:buClr>
                <a:schemeClr val="lt1"/>
              </a:buClr>
              <a:buSzPts val="7200"/>
              <a:buNone/>
              <a:defRPr sz="7200">
                <a:solidFill>
                  <a:schemeClr val="lt1"/>
                </a:solidFill>
              </a:defRPr>
            </a:lvl6pPr>
            <a:lvl7pPr lvl="6" algn="ctr" rtl="0">
              <a:spcBef>
                <a:spcPts val="0"/>
              </a:spcBef>
              <a:spcAft>
                <a:spcPts val="0"/>
              </a:spcAft>
              <a:buClr>
                <a:schemeClr val="lt1"/>
              </a:buClr>
              <a:buSzPts val="7200"/>
              <a:buNone/>
              <a:defRPr sz="7200">
                <a:solidFill>
                  <a:schemeClr val="lt1"/>
                </a:solidFill>
              </a:defRPr>
            </a:lvl7pPr>
            <a:lvl8pPr lvl="7" algn="ctr" rtl="0">
              <a:spcBef>
                <a:spcPts val="0"/>
              </a:spcBef>
              <a:spcAft>
                <a:spcPts val="0"/>
              </a:spcAft>
              <a:buClr>
                <a:schemeClr val="lt1"/>
              </a:buClr>
              <a:buSzPts val="7200"/>
              <a:buNone/>
              <a:defRPr sz="7200">
                <a:solidFill>
                  <a:schemeClr val="lt1"/>
                </a:solidFill>
              </a:defRPr>
            </a:lvl8pPr>
            <a:lvl9pPr lvl="8" algn="ctr" rtl="0">
              <a:spcBef>
                <a:spcPts val="0"/>
              </a:spcBef>
              <a:spcAft>
                <a:spcPts val="0"/>
              </a:spcAft>
              <a:buClr>
                <a:schemeClr val="lt1"/>
              </a:buClr>
              <a:buSzPts val="7200"/>
              <a:buNone/>
              <a:defRPr sz="7200">
                <a:solidFill>
                  <a:schemeClr val="lt1"/>
                </a:solidFill>
              </a:defRPr>
            </a:lvl9pPr>
          </a:lstStyle>
          <a:p>
            <a:endParaRPr/>
          </a:p>
        </p:txBody>
      </p:sp>
      <p:sp>
        <p:nvSpPr>
          <p:cNvPr id="50" name="Google Shape;50;p8"/>
          <p:cNvSpPr/>
          <p:nvPr/>
        </p:nvSpPr>
        <p:spPr>
          <a:xfrm rot="10800000">
            <a:off x="5954400" y="6"/>
            <a:ext cx="31896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8"/>
          <p:cNvSpPr/>
          <p:nvPr/>
        </p:nvSpPr>
        <p:spPr>
          <a:xfrm rot="10800000">
            <a:off x="0" y="3931900"/>
            <a:ext cx="3183600" cy="3519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2"/>
        <p:cNvGrpSpPr/>
        <p:nvPr/>
      </p:nvGrpSpPr>
      <p:grpSpPr>
        <a:xfrm>
          <a:off x="0" y="0"/>
          <a:ext cx="0" cy="0"/>
          <a:chOff x="0" y="0"/>
          <a:chExt cx="0" cy="0"/>
        </a:xfrm>
      </p:grpSpPr>
      <p:sp>
        <p:nvSpPr>
          <p:cNvPr id="53" name="Google Shape;53;p9"/>
          <p:cNvSpPr txBox="1">
            <a:spLocks noGrp="1"/>
          </p:cNvSpPr>
          <p:nvPr>
            <p:ph type="subTitle" idx="1"/>
          </p:nvPr>
        </p:nvSpPr>
        <p:spPr>
          <a:xfrm>
            <a:off x="723975" y="1075825"/>
            <a:ext cx="4045200" cy="443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Font typeface="Montserrat Medium"/>
              <a:buNone/>
              <a:defRPr sz="1600">
                <a:latin typeface="Montserrat Medium"/>
                <a:ea typeface="Montserrat Medium"/>
                <a:cs typeface="Montserrat Medium"/>
                <a:sym typeface="Montserrat Medium"/>
              </a:defRPr>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sp>
        <p:nvSpPr>
          <p:cNvPr id="54" name="Google Shape;54;p9"/>
          <p:cNvSpPr txBox="1">
            <a:spLocks noGrp="1"/>
          </p:cNvSpPr>
          <p:nvPr>
            <p:ph type="body" idx="2"/>
          </p:nvPr>
        </p:nvSpPr>
        <p:spPr>
          <a:xfrm>
            <a:off x="723975" y="1648700"/>
            <a:ext cx="3837000" cy="31281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accent5"/>
              </a:buClr>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55" name="Google Shape;5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6" name="Google Shape;56;p9"/>
          <p:cNvSpPr txBox="1">
            <a:spLocks noGrp="1"/>
          </p:cNvSpPr>
          <p:nvPr>
            <p:ph type="title"/>
          </p:nvPr>
        </p:nvSpPr>
        <p:spPr>
          <a:xfrm>
            <a:off x="723975" y="361950"/>
            <a:ext cx="8520600" cy="584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800"/>
              <a:buNone/>
              <a:defRPr>
                <a:solidFill>
                  <a:schemeClr val="accent3"/>
                </a:solidFill>
              </a:defRPr>
            </a:lvl1pPr>
            <a:lvl2pPr lvl="1" rtl="0">
              <a:spcBef>
                <a:spcPts val="0"/>
              </a:spcBef>
              <a:spcAft>
                <a:spcPts val="0"/>
              </a:spcAft>
              <a:buClr>
                <a:schemeClr val="accent3"/>
              </a:buClr>
              <a:buSzPts val="2800"/>
              <a:buNone/>
              <a:defRPr>
                <a:solidFill>
                  <a:schemeClr val="accent3"/>
                </a:solidFill>
              </a:defRPr>
            </a:lvl2pPr>
            <a:lvl3pPr lvl="2" rtl="0">
              <a:spcBef>
                <a:spcPts val="0"/>
              </a:spcBef>
              <a:spcAft>
                <a:spcPts val="0"/>
              </a:spcAft>
              <a:buClr>
                <a:schemeClr val="accent3"/>
              </a:buClr>
              <a:buSzPts val="2800"/>
              <a:buNone/>
              <a:defRPr>
                <a:solidFill>
                  <a:schemeClr val="accent3"/>
                </a:solidFill>
              </a:defRPr>
            </a:lvl3pPr>
            <a:lvl4pPr lvl="3" rtl="0">
              <a:spcBef>
                <a:spcPts val="0"/>
              </a:spcBef>
              <a:spcAft>
                <a:spcPts val="0"/>
              </a:spcAft>
              <a:buClr>
                <a:schemeClr val="accent3"/>
              </a:buClr>
              <a:buSzPts val="2800"/>
              <a:buNone/>
              <a:defRPr>
                <a:solidFill>
                  <a:schemeClr val="accent3"/>
                </a:solidFill>
              </a:defRPr>
            </a:lvl4pPr>
            <a:lvl5pPr lvl="4" rtl="0">
              <a:spcBef>
                <a:spcPts val="0"/>
              </a:spcBef>
              <a:spcAft>
                <a:spcPts val="0"/>
              </a:spcAft>
              <a:buClr>
                <a:schemeClr val="accent3"/>
              </a:buClr>
              <a:buSzPts val="2800"/>
              <a:buNone/>
              <a:defRPr>
                <a:solidFill>
                  <a:schemeClr val="accent3"/>
                </a:solidFill>
              </a:defRPr>
            </a:lvl5pPr>
            <a:lvl6pPr lvl="5" rtl="0">
              <a:spcBef>
                <a:spcPts val="0"/>
              </a:spcBef>
              <a:spcAft>
                <a:spcPts val="0"/>
              </a:spcAft>
              <a:buClr>
                <a:schemeClr val="accent3"/>
              </a:buClr>
              <a:buSzPts val="2800"/>
              <a:buNone/>
              <a:defRPr>
                <a:solidFill>
                  <a:schemeClr val="accent3"/>
                </a:solidFill>
              </a:defRPr>
            </a:lvl6pPr>
            <a:lvl7pPr lvl="6" rtl="0">
              <a:spcBef>
                <a:spcPts val="0"/>
              </a:spcBef>
              <a:spcAft>
                <a:spcPts val="0"/>
              </a:spcAft>
              <a:buClr>
                <a:schemeClr val="accent3"/>
              </a:buClr>
              <a:buSzPts val="2800"/>
              <a:buNone/>
              <a:defRPr>
                <a:solidFill>
                  <a:schemeClr val="accent3"/>
                </a:solidFill>
              </a:defRPr>
            </a:lvl7pPr>
            <a:lvl8pPr lvl="7" rtl="0">
              <a:spcBef>
                <a:spcPts val="0"/>
              </a:spcBef>
              <a:spcAft>
                <a:spcPts val="0"/>
              </a:spcAft>
              <a:buClr>
                <a:schemeClr val="accent3"/>
              </a:buClr>
              <a:buSzPts val="2800"/>
              <a:buNone/>
              <a:defRPr>
                <a:solidFill>
                  <a:schemeClr val="accent3"/>
                </a:solidFill>
              </a:defRPr>
            </a:lvl8pPr>
            <a:lvl9pPr lvl="8" rtl="0">
              <a:spcBef>
                <a:spcPts val="0"/>
              </a:spcBef>
              <a:spcAft>
                <a:spcPts val="0"/>
              </a:spcAft>
              <a:buClr>
                <a:schemeClr val="accent3"/>
              </a:buClr>
              <a:buSzPts val="2800"/>
              <a:buNone/>
              <a:defRPr>
                <a:solidFill>
                  <a:schemeClr val="accent3"/>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3"/>
        <p:cNvGrpSpPr/>
        <p:nvPr/>
      </p:nvGrpSpPr>
      <p:grpSpPr>
        <a:xfrm>
          <a:off x="0" y="0"/>
          <a:ext cx="0" cy="0"/>
          <a:chOff x="0" y="0"/>
          <a:chExt cx="0" cy="0"/>
        </a:xfrm>
      </p:grpSpPr>
      <p:sp>
        <p:nvSpPr>
          <p:cNvPr id="64" name="Google Shape;64;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5"/>
              </a:buClr>
              <a:buSzPts val="20000"/>
              <a:buNone/>
              <a:defRPr sz="10700">
                <a:solidFill>
                  <a:schemeClr val="accent5"/>
                </a:solidFill>
              </a:defRPr>
            </a:lvl1pPr>
            <a:lvl2pPr lvl="1" algn="ctr">
              <a:spcBef>
                <a:spcPts val="0"/>
              </a:spcBef>
              <a:spcAft>
                <a:spcPts val="0"/>
              </a:spcAft>
              <a:buSzPts val="20000"/>
              <a:buNone/>
              <a:defRPr sz="20000"/>
            </a:lvl2pPr>
            <a:lvl3pPr lvl="2" algn="ctr">
              <a:spcBef>
                <a:spcPts val="0"/>
              </a:spcBef>
              <a:spcAft>
                <a:spcPts val="0"/>
              </a:spcAft>
              <a:buSzPts val="20000"/>
              <a:buNone/>
              <a:defRPr sz="20000"/>
            </a:lvl3pPr>
            <a:lvl4pPr lvl="3" algn="ctr">
              <a:spcBef>
                <a:spcPts val="0"/>
              </a:spcBef>
              <a:spcAft>
                <a:spcPts val="0"/>
              </a:spcAft>
              <a:buSzPts val="20000"/>
              <a:buNone/>
              <a:defRPr sz="20000"/>
            </a:lvl4pPr>
            <a:lvl5pPr lvl="4" algn="ctr">
              <a:spcBef>
                <a:spcPts val="0"/>
              </a:spcBef>
              <a:spcAft>
                <a:spcPts val="0"/>
              </a:spcAft>
              <a:buSzPts val="20000"/>
              <a:buNone/>
              <a:defRPr sz="20000"/>
            </a:lvl5pPr>
            <a:lvl6pPr lvl="5" algn="ctr">
              <a:spcBef>
                <a:spcPts val="0"/>
              </a:spcBef>
              <a:spcAft>
                <a:spcPts val="0"/>
              </a:spcAft>
              <a:buSzPts val="20000"/>
              <a:buNone/>
              <a:defRPr sz="20000"/>
            </a:lvl6pPr>
            <a:lvl7pPr lvl="6" algn="ctr">
              <a:spcBef>
                <a:spcPts val="0"/>
              </a:spcBef>
              <a:spcAft>
                <a:spcPts val="0"/>
              </a:spcAft>
              <a:buSzPts val="20000"/>
              <a:buNone/>
              <a:defRPr sz="20000"/>
            </a:lvl7pPr>
            <a:lvl8pPr lvl="7" algn="ctr">
              <a:spcBef>
                <a:spcPts val="0"/>
              </a:spcBef>
              <a:spcAft>
                <a:spcPts val="0"/>
              </a:spcAft>
              <a:buSzPts val="20000"/>
              <a:buNone/>
              <a:defRPr sz="20000"/>
            </a:lvl8pPr>
            <a:lvl9pPr lvl="8" algn="ctr">
              <a:spcBef>
                <a:spcPts val="0"/>
              </a:spcBef>
              <a:spcAft>
                <a:spcPts val="0"/>
              </a:spcAft>
              <a:buSzPts val="20000"/>
              <a:buNone/>
              <a:defRPr sz="20000"/>
            </a:lvl9pPr>
          </a:lstStyle>
          <a:p>
            <a:r>
              <a:t>xx%</a:t>
            </a:r>
          </a:p>
        </p:txBody>
      </p:sp>
      <p:sp>
        <p:nvSpPr>
          <p:cNvPr id="65" name="Google Shape;65;p11"/>
          <p:cNvSpPr txBox="1">
            <a:spLocks noGrp="1"/>
          </p:cNvSpPr>
          <p:nvPr>
            <p:ph type="body" idx="1"/>
          </p:nvPr>
        </p:nvSpPr>
        <p:spPr>
          <a:xfrm>
            <a:off x="311700" y="3069625"/>
            <a:ext cx="8520600" cy="1300800"/>
          </a:xfrm>
          <a:prstGeom prst="rect">
            <a:avLst/>
          </a:prstGeom>
        </p:spPr>
        <p:txBody>
          <a:bodyPr spcFirstLastPara="1" wrap="square" lIns="91425" tIns="91425" rIns="91425" bIns="91425" anchor="t" anchorCtr="0">
            <a:noAutofit/>
          </a:bodyPr>
          <a:lstStyle>
            <a:lvl1pPr marL="457200" lvl="0" indent="-374650" algn="ctr">
              <a:spcBef>
                <a:spcPts val="0"/>
              </a:spcBef>
              <a:spcAft>
                <a:spcPts val="0"/>
              </a:spcAft>
              <a:buSzPts val="2300"/>
              <a:buChar char="●"/>
              <a:defRPr sz="2300"/>
            </a:lvl1pPr>
            <a:lvl2pPr marL="914400" lvl="1" indent="-349250" algn="ctr">
              <a:spcBef>
                <a:spcPts val="1600"/>
              </a:spcBef>
              <a:spcAft>
                <a:spcPts val="0"/>
              </a:spcAft>
              <a:buSzPts val="1900"/>
              <a:buChar char="○"/>
              <a:defRPr sz="1900"/>
            </a:lvl2pPr>
            <a:lvl3pPr marL="1371600" lvl="2" indent="-349250" algn="ctr">
              <a:spcBef>
                <a:spcPts val="1600"/>
              </a:spcBef>
              <a:spcAft>
                <a:spcPts val="0"/>
              </a:spcAft>
              <a:buSzPts val="1900"/>
              <a:buChar char="■"/>
              <a:defRPr sz="1900"/>
            </a:lvl3pPr>
            <a:lvl4pPr marL="1828800" lvl="3" indent="-349250" algn="ctr">
              <a:spcBef>
                <a:spcPts val="1600"/>
              </a:spcBef>
              <a:spcAft>
                <a:spcPts val="0"/>
              </a:spcAft>
              <a:buSzPts val="1900"/>
              <a:buChar char="●"/>
              <a:defRPr sz="1900"/>
            </a:lvl4pPr>
            <a:lvl5pPr marL="2286000" lvl="4" indent="-349250" algn="ctr">
              <a:spcBef>
                <a:spcPts val="1600"/>
              </a:spcBef>
              <a:spcAft>
                <a:spcPts val="0"/>
              </a:spcAft>
              <a:buSzPts val="1900"/>
              <a:buChar char="○"/>
              <a:defRPr sz="1900"/>
            </a:lvl5pPr>
            <a:lvl6pPr marL="2743200" lvl="5" indent="-349250" algn="ctr">
              <a:spcBef>
                <a:spcPts val="1600"/>
              </a:spcBef>
              <a:spcAft>
                <a:spcPts val="0"/>
              </a:spcAft>
              <a:buSzPts val="1900"/>
              <a:buChar char="■"/>
              <a:defRPr sz="1900"/>
            </a:lvl6pPr>
            <a:lvl7pPr marL="3200400" lvl="6" indent="-349250" algn="ctr">
              <a:spcBef>
                <a:spcPts val="1600"/>
              </a:spcBef>
              <a:spcAft>
                <a:spcPts val="0"/>
              </a:spcAft>
              <a:buSzPts val="1900"/>
              <a:buChar char="●"/>
              <a:defRPr sz="1900"/>
            </a:lvl7pPr>
            <a:lvl8pPr marL="3657600" lvl="7" indent="-349250" algn="ctr">
              <a:spcBef>
                <a:spcPts val="1600"/>
              </a:spcBef>
              <a:spcAft>
                <a:spcPts val="0"/>
              </a:spcAft>
              <a:buSzPts val="1900"/>
              <a:buChar char="○"/>
              <a:defRPr sz="1900"/>
            </a:lvl8pPr>
            <a:lvl9pPr marL="4114800" lvl="8" indent="-349250" algn="ctr">
              <a:spcBef>
                <a:spcPts val="1600"/>
              </a:spcBef>
              <a:spcAft>
                <a:spcPts val="1600"/>
              </a:spcAft>
              <a:buSzPts val="1900"/>
              <a:buChar char="■"/>
              <a:defRPr sz="1900"/>
            </a:lvl9pPr>
          </a:lstStyle>
          <a:p>
            <a:endParaRPr/>
          </a:p>
        </p:txBody>
      </p:sp>
      <p:sp>
        <p:nvSpPr>
          <p:cNvPr id="66" name="Google Shape;6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7" name="Google Shape;67;p11"/>
          <p:cNvSpPr/>
          <p:nvPr/>
        </p:nvSpPr>
        <p:spPr>
          <a:xfrm rot="5400000">
            <a:off x="8330700" y="4309775"/>
            <a:ext cx="1007700" cy="721200"/>
          </a:xfrm>
          <a:prstGeom prst="rect">
            <a:avLst/>
          </a:prstGeom>
          <a:solidFill>
            <a:schemeClr val="accent3">
              <a:alpha val="763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rot="10800000">
            <a:off x="0" y="6"/>
            <a:ext cx="31896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CUSTOM_15">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a:off x="4514850" y="2381250"/>
            <a:ext cx="3882000" cy="56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700"/>
              <a:buNone/>
              <a:defRPr sz="3600">
                <a:solidFill>
                  <a:schemeClr val="accent2"/>
                </a:solidFill>
              </a:defRPr>
            </a:lvl1pPr>
            <a:lvl2pPr lvl="1" algn="r" rtl="0">
              <a:spcBef>
                <a:spcPts val="0"/>
              </a:spcBef>
              <a:spcAft>
                <a:spcPts val="0"/>
              </a:spcAft>
              <a:buClr>
                <a:schemeClr val="accent2"/>
              </a:buClr>
              <a:buSzPts val="3600"/>
              <a:buNone/>
              <a:defRPr sz="3600">
                <a:solidFill>
                  <a:schemeClr val="accent2"/>
                </a:solidFill>
              </a:defRPr>
            </a:lvl2pPr>
            <a:lvl3pPr lvl="2" algn="r" rtl="0">
              <a:spcBef>
                <a:spcPts val="0"/>
              </a:spcBef>
              <a:spcAft>
                <a:spcPts val="0"/>
              </a:spcAft>
              <a:buClr>
                <a:schemeClr val="accent2"/>
              </a:buClr>
              <a:buSzPts val="3600"/>
              <a:buNone/>
              <a:defRPr sz="3600">
                <a:solidFill>
                  <a:schemeClr val="accent2"/>
                </a:solidFill>
              </a:defRPr>
            </a:lvl3pPr>
            <a:lvl4pPr lvl="3" algn="r" rtl="0">
              <a:spcBef>
                <a:spcPts val="0"/>
              </a:spcBef>
              <a:spcAft>
                <a:spcPts val="0"/>
              </a:spcAft>
              <a:buClr>
                <a:schemeClr val="accent2"/>
              </a:buClr>
              <a:buSzPts val="3600"/>
              <a:buNone/>
              <a:defRPr sz="3600">
                <a:solidFill>
                  <a:schemeClr val="accent2"/>
                </a:solidFill>
              </a:defRPr>
            </a:lvl4pPr>
            <a:lvl5pPr lvl="4" algn="r" rtl="0">
              <a:spcBef>
                <a:spcPts val="0"/>
              </a:spcBef>
              <a:spcAft>
                <a:spcPts val="0"/>
              </a:spcAft>
              <a:buClr>
                <a:schemeClr val="accent2"/>
              </a:buClr>
              <a:buSzPts val="3600"/>
              <a:buNone/>
              <a:defRPr sz="3600">
                <a:solidFill>
                  <a:schemeClr val="accent2"/>
                </a:solidFill>
              </a:defRPr>
            </a:lvl5pPr>
            <a:lvl6pPr lvl="5" algn="r" rtl="0">
              <a:spcBef>
                <a:spcPts val="0"/>
              </a:spcBef>
              <a:spcAft>
                <a:spcPts val="0"/>
              </a:spcAft>
              <a:buClr>
                <a:schemeClr val="accent2"/>
              </a:buClr>
              <a:buSzPts val="3600"/>
              <a:buNone/>
              <a:defRPr sz="3600">
                <a:solidFill>
                  <a:schemeClr val="accent2"/>
                </a:solidFill>
              </a:defRPr>
            </a:lvl6pPr>
            <a:lvl7pPr lvl="6" algn="r" rtl="0">
              <a:spcBef>
                <a:spcPts val="0"/>
              </a:spcBef>
              <a:spcAft>
                <a:spcPts val="0"/>
              </a:spcAft>
              <a:buClr>
                <a:schemeClr val="accent2"/>
              </a:buClr>
              <a:buSzPts val="3600"/>
              <a:buNone/>
              <a:defRPr sz="3600">
                <a:solidFill>
                  <a:schemeClr val="accent2"/>
                </a:solidFill>
              </a:defRPr>
            </a:lvl7pPr>
            <a:lvl8pPr lvl="7" algn="r" rtl="0">
              <a:spcBef>
                <a:spcPts val="0"/>
              </a:spcBef>
              <a:spcAft>
                <a:spcPts val="0"/>
              </a:spcAft>
              <a:buClr>
                <a:schemeClr val="accent2"/>
              </a:buClr>
              <a:buSzPts val="3600"/>
              <a:buNone/>
              <a:defRPr sz="3600">
                <a:solidFill>
                  <a:schemeClr val="accent2"/>
                </a:solidFill>
              </a:defRPr>
            </a:lvl8pPr>
            <a:lvl9pPr lvl="8" algn="r" rtl="0">
              <a:spcBef>
                <a:spcPts val="0"/>
              </a:spcBef>
              <a:spcAft>
                <a:spcPts val="0"/>
              </a:spcAft>
              <a:buClr>
                <a:schemeClr val="accent2"/>
              </a:buClr>
              <a:buSzPts val="3600"/>
              <a:buNone/>
              <a:defRPr sz="3600">
                <a:solidFill>
                  <a:schemeClr val="accent2"/>
                </a:solidFill>
              </a:defRPr>
            </a:lvl9pPr>
          </a:lstStyle>
          <a:p>
            <a:endParaRPr/>
          </a:p>
        </p:txBody>
      </p:sp>
      <p:sp>
        <p:nvSpPr>
          <p:cNvPr id="72" name="Google Shape;72;p13"/>
          <p:cNvSpPr txBox="1">
            <a:spLocks noGrp="1"/>
          </p:cNvSpPr>
          <p:nvPr>
            <p:ph type="subTitle" idx="1"/>
          </p:nvPr>
        </p:nvSpPr>
        <p:spPr>
          <a:xfrm>
            <a:off x="4731900" y="2948250"/>
            <a:ext cx="3447900" cy="66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700"/>
              <a:buFont typeface="Montserrat Medium"/>
              <a:buNone/>
              <a:defRPr>
                <a:solidFill>
                  <a:schemeClr val="accent2"/>
                </a:solidFill>
                <a:latin typeface="Montserrat Medium"/>
                <a:ea typeface="Montserrat Medium"/>
                <a:cs typeface="Montserrat Medium"/>
                <a:sym typeface="Montserrat Medium"/>
              </a:defRPr>
            </a:lvl1pPr>
            <a:lvl2pPr lvl="1" rtl="0">
              <a:lnSpc>
                <a:spcPct val="100000"/>
              </a:lnSpc>
              <a:spcBef>
                <a:spcPts val="0"/>
              </a:spcBef>
              <a:spcAft>
                <a:spcPts val="0"/>
              </a:spcAft>
              <a:buClr>
                <a:schemeClr val="accent2"/>
              </a:buClr>
              <a:buSzPts val="1900"/>
              <a:buFont typeface="Montserrat Medium"/>
              <a:buNone/>
              <a:defRPr sz="1900">
                <a:solidFill>
                  <a:schemeClr val="accent2"/>
                </a:solidFill>
                <a:latin typeface="Montserrat Medium"/>
                <a:ea typeface="Montserrat Medium"/>
                <a:cs typeface="Montserrat Medium"/>
                <a:sym typeface="Montserrat Medium"/>
              </a:defRPr>
            </a:lvl2pPr>
            <a:lvl3pPr lvl="2" rtl="0">
              <a:lnSpc>
                <a:spcPct val="100000"/>
              </a:lnSpc>
              <a:spcBef>
                <a:spcPts val="0"/>
              </a:spcBef>
              <a:spcAft>
                <a:spcPts val="0"/>
              </a:spcAft>
              <a:buClr>
                <a:schemeClr val="accent2"/>
              </a:buClr>
              <a:buSzPts val="1900"/>
              <a:buFont typeface="Montserrat Medium"/>
              <a:buNone/>
              <a:defRPr sz="1900">
                <a:solidFill>
                  <a:schemeClr val="accent2"/>
                </a:solidFill>
                <a:latin typeface="Montserrat Medium"/>
                <a:ea typeface="Montserrat Medium"/>
                <a:cs typeface="Montserrat Medium"/>
                <a:sym typeface="Montserrat Medium"/>
              </a:defRPr>
            </a:lvl3pPr>
            <a:lvl4pPr lvl="3" rtl="0">
              <a:lnSpc>
                <a:spcPct val="100000"/>
              </a:lnSpc>
              <a:spcBef>
                <a:spcPts val="0"/>
              </a:spcBef>
              <a:spcAft>
                <a:spcPts val="0"/>
              </a:spcAft>
              <a:buClr>
                <a:schemeClr val="accent2"/>
              </a:buClr>
              <a:buSzPts val="1900"/>
              <a:buFont typeface="Montserrat Medium"/>
              <a:buNone/>
              <a:defRPr sz="1900">
                <a:solidFill>
                  <a:schemeClr val="accent2"/>
                </a:solidFill>
                <a:latin typeface="Montserrat Medium"/>
                <a:ea typeface="Montserrat Medium"/>
                <a:cs typeface="Montserrat Medium"/>
                <a:sym typeface="Montserrat Medium"/>
              </a:defRPr>
            </a:lvl4pPr>
            <a:lvl5pPr lvl="4" rtl="0">
              <a:lnSpc>
                <a:spcPct val="100000"/>
              </a:lnSpc>
              <a:spcBef>
                <a:spcPts val="0"/>
              </a:spcBef>
              <a:spcAft>
                <a:spcPts val="0"/>
              </a:spcAft>
              <a:buClr>
                <a:schemeClr val="accent2"/>
              </a:buClr>
              <a:buSzPts val="1900"/>
              <a:buFont typeface="Montserrat Medium"/>
              <a:buNone/>
              <a:defRPr sz="1900">
                <a:solidFill>
                  <a:schemeClr val="accent2"/>
                </a:solidFill>
                <a:latin typeface="Montserrat Medium"/>
                <a:ea typeface="Montserrat Medium"/>
                <a:cs typeface="Montserrat Medium"/>
                <a:sym typeface="Montserrat Medium"/>
              </a:defRPr>
            </a:lvl5pPr>
            <a:lvl6pPr lvl="5" rtl="0">
              <a:lnSpc>
                <a:spcPct val="100000"/>
              </a:lnSpc>
              <a:spcBef>
                <a:spcPts val="0"/>
              </a:spcBef>
              <a:spcAft>
                <a:spcPts val="0"/>
              </a:spcAft>
              <a:buClr>
                <a:schemeClr val="accent2"/>
              </a:buClr>
              <a:buSzPts val="1900"/>
              <a:buFont typeface="Montserrat Medium"/>
              <a:buNone/>
              <a:defRPr sz="1900">
                <a:solidFill>
                  <a:schemeClr val="accent2"/>
                </a:solidFill>
                <a:latin typeface="Montserrat Medium"/>
                <a:ea typeface="Montserrat Medium"/>
                <a:cs typeface="Montserrat Medium"/>
                <a:sym typeface="Montserrat Medium"/>
              </a:defRPr>
            </a:lvl6pPr>
            <a:lvl7pPr lvl="6" rtl="0">
              <a:lnSpc>
                <a:spcPct val="100000"/>
              </a:lnSpc>
              <a:spcBef>
                <a:spcPts val="0"/>
              </a:spcBef>
              <a:spcAft>
                <a:spcPts val="0"/>
              </a:spcAft>
              <a:buClr>
                <a:schemeClr val="accent2"/>
              </a:buClr>
              <a:buSzPts val="1900"/>
              <a:buFont typeface="Montserrat Medium"/>
              <a:buNone/>
              <a:defRPr sz="1900">
                <a:solidFill>
                  <a:schemeClr val="accent2"/>
                </a:solidFill>
                <a:latin typeface="Montserrat Medium"/>
                <a:ea typeface="Montserrat Medium"/>
                <a:cs typeface="Montserrat Medium"/>
                <a:sym typeface="Montserrat Medium"/>
              </a:defRPr>
            </a:lvl7pPr>
            <a:lvl8pPr lvl="7" rtl="0">
              <a:lnSpc>
                <a:spcPct val="100000"/>
              </a:lnSpc>
              <a:spcBef>
                <a:spcPts val="0"/>
              </a:spcBef>
              <a:spcAft>
                <a:spcPts val="0"/>
              </a:spcAft>
              <a:buClr>
                <a:schemeClr val="accent2"/>
              </a:buClr>
              <a:buSzPts val="1900"/>
              <a:buFont typeface="Montserrat Medium"/>
              <a:buNone/>
              <a:defRPr sz="1900">
                <a:solidFill>
                  <a:schemeClr val="accent2"/>
                </a:solidFill>
                <a:latin typeface="Montserrat Medium"/>
                <a:ea typeface="Montserrat Medium"/>
                <a:cs typeface="Montserrat Medium"/>
                <a:sym typeface="Montserrat Medium"/>
              </a:defRPr>
            </a:lvl8pPr>
            <a:lvl9pPr lvl="8" rtl="0">
              <a:lnSpc>
                <a:spcPct val="100000"/>
              </a:lnSpc>
              <a:spcBef>
                <a:spcPts val="0"/>
              </a:spcBef>
              <a:spcAft>
                <a:spcPts val="0"/>
              </a:spcAft>
              <a:buClr>
                <a:schemeClr val="accent2"/>
              </a:buClr>
              <a:buSzPts val="1900"/>
              <a:buFont typeface="Montserrat Medium"/>
              <a:buNone/>
              <a:defRPr sz="1900">
                <a:solidFill>
                  <a:schemeClr val="accent2"/>
                </a:solidFill>
                <a:latin typeface="Montserrat Medium"/>
                <a:ea typeface="Montserrat Medium"/>
                <a:cs typeface="Montserrat Medium"/>
                <a:sym typeface="Montserrat Medium"/>
              </a:defRPr>
            </a:lvl9pPr>
          </a:lstStyle>
          <a:p>
            <a:endParaRPr/>
          </a:p>
        </p:txBody>
      </p:sp>
      <p:sp>
        <p:nvSpPr>
          <p:cNvPr id="73" name="Google Shape;73;p13"/>
          <p:cNvSpPr/>
          <p:nvPr/>
        </p:nvSpPr>
        <p:spPr>
          <a:xfrm rot="5400000">
            <a:off x="-143250" y="143238"/>
            <a:ext cx="10077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txBox="1">
            <a:spLocks noGrp="1"/>
          </p:cNvSpPr>
          <p:nvPr>
            <p:ph type="title" idx="2" hasCustomPrompt="1"/>
          </p:nvPr>
        </p:nvSpPr>
        <p:spPr>
          <a:xfrm>
            <a:off x="5804550" y="1534050"/>
            <a:ext cx="1302600" cy="84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6000"/>
              <a:buNone/>
              <a:defRPr sz="7200">
                <a:solidFill>
                  <a:schemeClr val="accent3"/>
                </a:solidFill>
              </a:defRPr>
            </a:lvl1pPr>
            <a:lvl2pPr lvl="1" algn="ctr" rtl="0">
              <a:spcBef>
                <a:spcPts val="0"/>
              </a:spcBef>
              <a:spcAft>
                <a:spcPts val="0"/>
              </a:spcAft>
              <a:buClr>
                <a:schemeClr val="accent3"/>
              </a:buClr>
              <a:buSzPts val="6000"/>
              <a:buNone/>
              <a:defRPr sz="6000">
                <a:solidFill>
                  <a:schemeClr val="accent3"/>
                </a:solidFill>
              </a:defRPr>
            </a:lvl2pPr>
            <a:lvl3pPr lvl="2" algn="ctr" rtl="0">
              <a:spcBef>
                <a:spcPts val="0"/>
              </a:spcBef>
              <a:spcAft>
                <a:spcPts val="0"/>
              </a:spcAft>
              <a:buClr>
                <a:schemeClr val="accent3"/>
              </a:buClr>
              <a:buSzPts val="6000"/>
              <a:buNone/>
              <a:defRPr sz="6000">
                <a:solidFill>
                  <a:schemeClr val="accent3"/>
                </a:solidFill>
              </a:defRPr>
            </a:lvl3pPr>
            <a:lvl4pPr lvl="3" algn="ctr" rtl="0">
              <a:spcBef>
                <a:spcPts val="0"/>
              </a:spcBef>
              <a:spcAft>
                <a:spcPts val="0"/>
              </a:spcAft>
              <a:buClr>
                <a:schemeClr val="accent3"/>
              </a:buClr>
              <a:buSzPts val="6000"/>
              <a:buNone/>
              <a:defRPr sz="6000">
                <a:solidFill>
                  <a:schemeClr val="accent3"/>
                </a:solidFill>
              </a:defRPr>
            </a:lvl4pPr>
            <a:lvl5pPr lvl="4" algn="ctr" rtl="0">
              <a:spcBef>
                <a:spcPts val="0"/>
              </a:spcBef>
              <a:spcAft>
                <a:spcPts val="0"/>
              </a:spcAft>
              <a:buClr>
                <a:schemeClr val="accent3"/>
              </a:buClr>
              <a:buSzPts val="6000"/>
              <a:buNone/>
              <a:defRPr sz="6000">
                <a:solidFill>
                  <a:schemeClr val="accent3"/>
                </a:solidFill>
              </a:defRPr>
            </a:lvl5pPr>
            <a:lvl6pPr lvl="5" algn="ctr" rtl="0">
              <a:spcBef>
                <a:spcPts val="0"/>
              </a:spcBef>
              <a:spcAft>
                <a:spcPts val="0"/>
              </a:spcAft>
              <a:buClr>
                <a:schemeClr val="accent3"/>
              </a:buClr>
              <a:buSzPts val="6000"/>
              <a:buNone/>
              <a:defRPr sz="6000">
                <a:solidFill>
                  <a:schemeClr val="accent3"/>
                </a:solidFill>
              </a:defRPr>
            </a:lvl6pPr>
            <a:lvl7pPr lvl="6" algn="ctr" rtl="0">
              <a:spcBef>
                <a:spcPts val="0"/>
              </a:spcBef>
              <a:spcAft>
                <a:spcPts val="0"/>
              </a:spcAft>
              <a:buClr>
                <a:schemeClr val="accent3"/>
              </a:buClr>
              <a:buSzPts val="6000"/>
              <a:buNone/>
              <a:defRPr sz="6000">
                <a:solidFill>
                  <a:schemeClr val="accent3"/>
                </a:solidFill>
              </a:defRPr>
            </a:lvl7pPr>
            <a:lvl8pPr lvl="7" algn="ctr" rtl="0">
              <a:spcBef>
                <a:spcPts val="0"/>
              </a:spcBef>
              <a:spcAft>
                <a:spcPts val="0"/>
              </a:spcAft>
              <a:buClr>
                <a:schemeClr val="accent3"/>
              </a:buClr>
              <a:buSzPts val="6000"/>
              <a:buNone/>
              <a:defRPr sz="6000">
                <a:solidFill>
                  <a:schemeClr val="accent3"/>
                </a:solidFill>
              </a:defRPr>
            </a:lvl8pPr>
            <a:lvl9pPr lvl="8" algn="ctr" rtl="0">
              <a:spcBef>
                <a:spcPts val="0"/>
              </a:spcBef>
              <a:spcAft>
                <a:spcPts val="0"/>
              </a:spcAft>
              <a:buClr>
                <a:schemeClr val="accent3"/>
              </a:buClr>
              <a:buSzPts val="6000"/>
              <a:buNone/>
              <a:defRPr sz="6000">
                <a:solidFill>
                  <a:schemeClr val="accent3"/>
                </a:solidFill>
              </a:defRPr>
            </a:lvl9pPr>
          </a:lstStyle>
          <a:p>
            <a:r>
              <a:t>xx%</a:t>
            </a:r>
          </a:p>
        </p:txBody>
      </p:sp>
      <p:sp>
        <p:nvSpPr>
          <p:cNvPr id="75" name="Google Shape;75;p13"/>
          <p:cNvSpPr/>
          <p:nvPr/>
        </p:nvSpPr>
        <p:spPr>
          <a:xfrm>
            <a:off x="0" y="4575300"/>
            <a:ext cx="5181600" cy="568200"/>
          </a:xfrm>
          <a:prstGeom prst="rect">
            <a:avLst/>
          </a:prstGeom>
          <a:solidFill>
            <a:schemeClr val="accent3">
              <a:alpha val="763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layfair Display"/>
              <a:buNone/>
              <a:defRPr sz="28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15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7" r:id="rId7"/>
    <p:sldLayoutId id="2147483658" r:id="rId8"/>
    <p:sldLayoutId id="2147483659" r:id="rId9"/>
    <p:sldLayoutId id="2147483660" r:id="rId10"/>
    <p:sldLayoutId id="2147483661" r:id="rId11"/>
    <p:sldLayoutId id="2147483663" r:id="rId12"/>
    <p:sldLayoutId id="2147483666" r:id="rId13"/>
    <p:sldLayoutId id="2147483672" r:id="rId14"/>
    <p:sldLayoutId id="2147483674" r:id="rId15"/>
    <p:sldLayoutId id="2147483675"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2" r:id="rId26"/>
    <p:sldLayoutId id="2147483703" r:id="rId27"/>
    <p:sldLayoutId id="2147483704" r:id="rId28"/>
    <p:sldLayoutId id="2147483705" r:id="rId29"/>
    <p:sldLayoutId id="2147483706" r:id="rId30"/>
    <p:sldLayoutId id="2147483707"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7.xml"/><Relationship Id="rId5" Type="http://schemas.openxmlformats.org/officeDocument/2006/relationships/chart" Target="../charts/chart6.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32.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6.jpg"/><Relationship Id="rId7"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6"/>
        <p:cNvGrpSpPr/>
        <p:nvPr/>
      </p:nvGrpSpPr>
      <p:grpSpPr>
        <a:xfrm>
          <a:off x="0" y="0"/>
          <a:ext cx="0" cy="0"/>
          <a:chOff x="0" y="0"/>
          <a:chExt cx="0" cy="0"/>
        </a:xfrm>
      </p:grpSpPr>
      <p:sp>
        <p:nvSpPr>
          <p:cNvPr id="437" name="Google Shape;437;p67"/>
          <p:cNvSpPr txBox="1">
            <a:spLocks noGrp="1"/>
          </p:cNvSpPr>
          <p:nvPr>
            <p:ph type="ctrTitle"/>
          </p:nvPr>
        </p:nvSpPr>
        <p:spPr>
          <a:xfrm>
            <a:off x="864575" y="1123783"/>
            <a:ext cx="7414850" cy="255117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THỰC TRẠNG SẢN XUẤT KINH DOANH THUỐC BẢO VỆ THỰC VẬT SINH HỌC</a:t>
            </a:r>
            <a:endParaRPr dirty="0"/>
          </a:p>
        </p:txBody>
      </p:sp>
      <p:sp>
        <p:nvSpPr>
          <p:cNvPr id="3" name="TextBox 2">
            <a:extLst>
              <a:ext uri="{FF2B5EF4-FFF2-40B4-BE49-F238E27FC236}">
                <a16:creationId xmlns:a16="http://schemas.microsoft.com/office/drawing/2014/main" id="{85CAEA95-CB04-6C01-C2A8-ADF09C2704D1}"/>
              </a:ext>
            </a:extLst>
          </p:cNvPr>
          <p:cNvSpPr txBox="1"/>
          <p:nvPr/>
        </p:nvSpPr>
        <p:spPr>
          <a:xfrm>
            <a:off x="714674" y="4053651"/>
            <a:ext cx="4572000" cy="707886"/>
          </a:xfrm>
          <a:prstGeom prst="rect">
            <a:avLst/>
          </a:prstGeom>
          <a:noFill/>
        </p:spPr>
        <p:txBody>
          <a:bodyPr wrap="square">
            <a:spAutoFit/>
          </a:bodyPr>
          <a:lstStyle/>
          <a:p>
            <a:pPr marL="0" marR="0" indent="0" algn="just">
              <a:spcBef>
                <a:spcPts val="0"/>
              </a:spcBef>
              <a:spcAft>
                <a:spcPts val="0"/>
              </a:spcAft>
            </a:pPr>
            <a:r>
              <a:rPr lang="en-US" sz="2000" b="1" kern="1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000" b="1"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Văn </a:t>
            </a:r>
            <a:r>
              <a:rPr lang="en-US" sz="2000" b="1" kern="1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Sơn</a:t>
            </a:r>
            <a:r>
              <a:rPr lang="en-US" sz="2000" b="1"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VIPA</a:t>
            </a:r>
            <a:endParaRPr lang="en-US" sz="2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pPr>
            <a:r>
              <a:rPr lang="en-US" sz="2000" b="1"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Lê </a:t>
            </a:r>
            <a:r>
              <a:rPr lang="en-US" sz="2000" b="1" kern="1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Đăng</a:t>
            </a:r>
            <a:r>
              <a:rPr lang="en-US" sz="2000" b="1"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Quang, ITT, VAST</a:t>
            </a:r>
            <a:endParaRPr lang="en-US" sz="20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7A6CEE5-260A-7CE3-472C-E33E3445EBFA}"/>
              </a:ext>
            </a:extLst>
          </p:cNvPr>
          <p:cNvSpPr txBox="1"/>
          <p:nvPr/>
        </p:nvSpPr>
        <p:spPr>
          <a:xfrm>
            <a:off x="1326630" y="4835723"/>
            <a:ext cx="1396536" cy="307777"/>
          </a:xfrm>
          <a:prstGeom prst="rect">
            <a:avLst/>
          </a:prstGeom>
          <a:noFill/>
        </p:spPr>
        <p:txBody>
          <a:bodyPr wrap="none" rtlCol="0">
            <a:spAutoFit/>
          </a:bodyPr>
          <a:lstStyle/>
          <a:p>
            <a:r>
              <a:rPr lang="en-US" dirty="0">
                <a:solidFill>
                  <a:srgbClr val="FFFF00"/>
                </a:solidFill>
                <a:latin typeface="Times New Roman" panose="02020603050405020304" pitchFamily="18" charset="0"/>
                <a:cs typeface="Times New Roman" panose="02020603050405020304" pitchFamily="18" charset="0"/>
              </a:rPr>
              <a:t>Hà </a:t>
            </a:r>
            <a:r>
              <a:rPr lang="en-US" dirty="0" err="1">
                <a:solidFill>
                  <a:srgbClr val="FFFF00"/>
                </a:solidFill>
                <a:latin typeface="Times New Roman" panose="02020603050405020304" pitchFamily="18" charset="0"/>
                <a:cs typeface="Times New Roman" panose="02020603050405020304" pitchFamily="18" charset="0"/>
              </a:rPr>
              <a:t>Nội</a:t>
            </a:r>
            <a:r>
              <a:rPr lang="en-US" dirty="0">
                <a:solidFill>
                  <a:srgbClr val="FFFF00"/>
                </a:solidFill>
                <a:latin typeface="Times New Roman" panose="02020603050405020304" pitchFamily="18" charset="0"/>
                <a:cs typeface="Times New Roman" panose="02020603050405020304" pitchFamily="18" charset="0"/>
              </a:rPr>
              <a:t>, 12-2023</a:t>
            </a:r>
          </a:p>
        </p:txBody>
      </p:sp>
      <p:pic>
        <p:nvPicPr>
          <p:cNvPr id="5" name="Picture 4">
            <a:extLst>
              <a:ext uri="{FF2B5EF4-FFF2-40B4-BE49-F238E27FC236}">
                <a16:creationId xmlns:a16="http://schemas.microsoft.com/office/drawing/2014/main" id="{4FD6A24C-3207-F11F-35D2-B9EAA6247E2D}"/>
              </a:ext>
            </a:extLst>
          </p:cNvPr>
          <p:cNvPicPr>
            <a:picLocks noChangeAspect="1"/>
          </p:cNvPicPr>
          <p:nvPr/>
        </p:nvPicPr>
        <p:blipFill>
          <a:blip r:embed="rId4"/>
          <a:stretch>
            <a:fillRect/>
          </a:stretch>
        </p:blipFill>
        <p:spPr>
          <a:xfrm>
            <a:off x="323757" y="0"/>
            <a:ext cx="1171575" cy="1133475"/>
          </a:xfrm>
          <a:prstGeom prst="rect">
            <a:avLst/>
          </a:prstGeom>
        </p:spPr>
      </p:pic>
      <p:pic>
        <p:nvPicPr>
          <p:cNvPr id="6" name="Picture 5">
            <a:extLst>
              <a:ext uri="{FF2B5EF4-FFF2-40B4-BE49-F238E27FC236}">
                <a16:creationId xmlns:a16="http://schemas.microsoft.com/office/drawing/2014/main" id="{1F427F49-4EB9-98F8-F360-C1E0D5E3C9F4}"/>
              </a:ext>
            </a:extLst>
          </p:cNvPr>
          <p:cNvPicPr>
            <a:picLocks noChangeAspect="1"/>
          </p:cNvPicPr>
          <p:nvPr/>
        </p:nvPicPr>
        <p:blipFill>
          <a:blip r:embed="rId5"/>
          <a:stretch>
            <a:fillRect/>
          </a:stretch>
        </p:blipFill>
        <p:spPr>
          <a:xfrm>
            <a:off x="1371600" y="381963"/>
            <a:ext cx="4552950" cy="923925"/>
          </a:xfrm>
          <a:prstGeom prst="rect">
            <a:avLst/>
          </a:prstGeom>
        </p:spPr>
      </p:pic>
      <p:pic>
        <p:nvPicPr>
          <p:cNvPr id="7" name="Picture 6">
            <a:extLst>
              <a:ext uri="{FF2B5EF4-FFF2-40B4-BE49-F238E27FC236}">
                <a16:creationId xmlns:a16="http://schemas.microsoft.com/office/drawing/2014/main" id="{72764569-811D-139D-B873-4EDECFD6D5A3}"/>
              </a:ext>
            </a:extLst>
          </p:cNvPr>
          <p:cNvPicPr>
            <a:picLocks noChangeAspect="1"/>
          </p:cNvPicPr>
          <p:nvPr/>
        </p:nvPicPr>
        <p:blipFill>
          <a:blip r:embed="rId6"/>
          <a:stretch>
            <a:fillRect/>
          </a:stretch>
        </p:blipFill>
        <p:spPr>
          <a:xfrm>
            <a:off x="7927254" y="58673"/>
            <a:ext cx="1106283" cy="1115351"/>
          </a:xfrm>
          <a:prstGeom prst="rect">
            <a:avLst/>
          </a:prstGeom>
        </p:spPr>
      </p:pic>
      <p:pic>
        <p:nvPicPr>
          <p:cNvPr id="9" name="Picture 8">
            <a:extLst>
              <a:ext uri="{FF2B5EF4-FFF2-40B4-BE49-F238E27FC236}">
                <a16:creationId xmlns:a16="http://schemas.microsoft.com/office/drawing/2014/main" id="{665ED473-B258-7D32-DA19-BC4CC103A716}"/>
              </a:ext>
            </a:extLst>
          </p:cNvPr>
          <p:cNvPicPr>
            <a:picLocks noChangeAspect="1"/>
          </p:cNvPicPr>
          <p:nvPr/>
        </p:nvPicPr>
        <p:blipFill>
          <a:blip r:embed="rId7"/>
          <a:stretch>
            <a:fillRect/>
          </a:stretch>
        </p:blipFill>
        <p:spPr>
          <a:xfrm>
            <a:off x="6281520" y="-290751"/>
            <a:ext cx="1769940" cy="17699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37"/>
                                        </p:tgtEl>
                                        <p:attrNameLst>
                                          <p:attrName>style.visibility</p:attrName>
                                        </p:attrNameLst>
                                      </p:cBhvr>
                                      <p:to>
                                        <p:strVal val="visible"/>
                                      </p:to>
                                    </p:set>
                                    <p:animEffect transition="in" filter="fade">
                                      <p:cBhvr>
                                        <p:cTn id="7" dur="2000"/>
                                        <p:tgtEl>
                                          <p:spTgt spid="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hart with numbers and circles&#10;&#10;Description automatically generated with medium confidence">
            <a:extLst>
              <a:ext uri="{FF2B5EF4-FFF2-40B4-BE49-F238E27FC236}">
                <a16:creationId xmlns:a16="http://schemas.microsoft.com/office/drawing/2014/main" id="{FD3BBFF7-CAFF-F4B0-C291-85E63E553335}"/>
              </a:ext>
            </a:extLst>
          </p:cNvPr>
          <p:cNvPicPr>
            <a:picLocks noChangeAspect="1"/>
          </p:cNvPicPr>
          <p:nvPr/>
        </p:nvPicPr>
        <p:blipFill rotWithShape="1">
          <a:blip r:embed="rId2"/>
          <a:srcRect t="10994" r="3385" b="2873"/>
          <a:stretch/>
        </p:blipFill>
        <p:spPr>
          <a:xfrm>
            <a:off x="1700784" y="1632038"/>
            <a:ext cx="5742432" cy="2973238"/>
          </a:xfrm>
          <a:prstGeom prst="rect">
            <a:avLst/>
          </a:prstGeom>
        </p:spPr>
      </p:pic>
      <p:sp>
        <p:nvSpPr>
          <p:cNvPr id="6" name="TextBox 5">
            <a:extLst>
              <a:ext uri="{FF2B5EF4-FFF2-40B4-BE49-F238E27FC236}">
                <a16:creationId xmlns:a16="http://schemas.microsoft.com/office/drawing/2014/main" id="{4016A391-090D-8C2E-8A6F-67C82F83DA73}"/>
              </a:ext>
            </a:extLst>
          </p:cNvPr>
          <p:cNvSpPr txBox="1"/>
          <p:nvPr/>
        </p:nvSpPr>
        <p:spPr>
          <a:xfrm>
            <a:off x="-292608" y="4509430"/>
            <a:ext cx="9006840" cy="699743"/>
          </a:xfrm>
          <a:prstGeom prst="rect">
            <a:avLst/>
          </a:prstGeom>
          <a:noFill/>
        </p:spPr>
        <p:txBody>
          <a:bodyPr wrap="square">
            <a:spAutoFit/>
          </a:bodyPr>
          <a:lstStyle/>
          <a:p>
            <a:pPr marL="457200" indent="215900" algn="ctr">
              <a:lnSpc>
                <a:spcPct val="150000"/>
              </a:lnSpc>
            </a:pPr>
            <a:r>
              <a:rPr lang="es-AR" sz="1400" i="1" kern="100" dirty="0" err="1">
                <a:solidFill>
                  <a:srgbClr val="1F1F1F"/>
                </a:solidFill>
                <a:effectLst/>
                <a:latin typeface="+mj-lt"/>
                <a:ea typeface="Calibri" panose="020F0502020204030204" pitchFamily="34" charset="0"/>
                <a:cs typeface="Times New Roman" panose="02020603050405020304" pitchFamily="18" charset="0"/>
              </a:rPr>
              <a:t>Hình</a:t>
            </a:r>
            <a:r>
              <a:rPr lang="es-AR" sz="1400" i="1" kern="100" dirty="0">
                <a:solidFill>
                  <a:srgbClr val="1F1F1F"/>
                </a:solidFill>
                <a:effectLst/>
                <a:latin typeface="+mj-lt"/>
                <a:ea typeface="Calibri" panose="020F0502020204030204" pitchFamily="34" charset="0"/>
                <a:cs typeface="Times New Roman" panose="02020603050405020304" pitchFamily="18" charset="0"/>
              </a:rPr>
              <a:t> 5.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Tăng</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trưởng</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của</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thị</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trường</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chế</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phẩm</a:t>
            </a:r>
            <a:r>
              <a:rPr lang="es-AR" sz="1400" i="1" kern="100" dirty="0">
                <a:solidFill>
                  <a:srgbClr val="1F1F1F"/>
                </a:solidFill>
                <a:effectLst/>
                <a:latin typeface="+mj-lt"/>
                <a:ea typeface="Calibri" panose="020F0502020204030204" pitchFamily="34" charset="0"/>
                <a:cs typeface="Times New Roman" panose="02020603050405020304" pitchFamily="18" charset="0"/>
              </a:rPr>
              <a:t> BVTV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sinh</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học</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chứa</a:t>
            </a:r>
            <a:r>
              <a:rPr lang="es-AR" sz="1400" i="1" kern="100" dirty="0">
                <a:solidFill>
                  <a:srgbClr val="1F1F1F"/>
                </a:solidFill>
                <a:effectLst/>
                <a:latin typeface="+mj-lt"/>
                <a:ea typeface="Calibri" panose="020F0502020204030204" pitchFamily="34" charset="0"/>
                <a:cs typeface="Times New Roman" panose="02020603050405020304" pitchFamily="18" charset="0"/>
              </a:rPr>
              <a:t> vi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sinh</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vật</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trên</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toàn</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cầu</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Khu</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vực</a:t>
            </a:r>
            <a:r>
              <a:rPr lang="es-AR" sz="1400" i="1" kern="100" dirty="0">
                <a:solidFill>
                  <a:srgbClr val="1F1F1F"/>
                </a:solidFill>
                <a:effectLst/>
                <a:latin typeface="+mj-lt"/>
                <a:ea typeface="Calibri" panose="020F0502020204030204" pitchFamily="34" charset="0"/>
                <a:cs typeface="Times New Roman" panose="02020603050405020304" pitchFamily="18" charset="0"/>
              </a:rPr>
              <a:t>-</a:t>
            </a:r>
            <a:r>
              <a:rPr lang="es-AR" sz="1400" kern="100" dirty="0">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tốc</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độ</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tăng</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trưởng</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kép</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vi-VN" sz="1400" i="1" kern="100" dirty="0">
                <a:solidFill>
                  <a:srgbClr val="FF0000"/>
                </a:solidFill>
                <a:effectLst/>
                <a:latin typeface="+mj-lt"/>
                <a:ea typeface="Calibri" panose="020F0502020204030204" pitchFamily="34" charset="0"/>
                <a:cs typeface="Times New Roman" panose="02020603050405020304" pitchFamily="18" charset="0"/>
              </a:rPr>
              <a:t>(CAGR</a:t>
            </a:r>
            <a:r>
              <a:rPr lang="es-AR" sz="1400" i="1" kern="100" dirty="0">
                <a:solidFill>
                  <a:srgbClr val="FF0000"/>
                </a:solidFill>
                <a:effectLst/>
                <a:latin typeface="+mj-lt"/>
                <a:ea typeface="Calibri" panose="020F0502020204030204" pitchFamily="34" charset="0"/>
                <a:cs typeface="Times New Roman" panose="02020603050405020304" pitchFamily="18" charset="0"/>
              </a:rPr>
              <a:t>: </a:t>
            </a:r>
            <a:r>
              <a:rPr lang="es-AR" sz="1400" i="1" kern="100" dirty="0" err="1">
                <a:solidFill>
                  <a:srgbClr val="FF0000"/>
                </a:solidFill>
                <a:effectLst/>
                <a:latin typeface="+mj-lt"/>
                <a:ea typeface="Calibri" panose="020F0502020204030204" pitchFamily="34" charset="0"/>
                <a:cs typeface="Times New Roman" panose="02020603050405020304" pitchFamily="18" charset="0"/>
              </a:rPr>
              <a:t>Compound</a:t>
            </a:r>
            <a:r>
              <a:rPr lang="es-AR" sz="1400" i="1" kern="100" dirty="0">
                <a:solidFill>
                  <a:srgbClr val="FF0000"/>
                </a:solidFill>
                <a:effectLst/>
                <a:latin typeface="+mj-lt"/>
                <a:ea typeface="Calibri" panose="020F0502020204030204" pitchFamily="34" charset="0"/>
                <a:cs typeface="Times New Roman" panose="02020603050405020304" pitchFamily="18" charset="0"/>
              </a:rPr>
              <a:t> </a:t>
            </a:r>
            <a:r>
              <a:rPr lang="es-AR" sz="1400" i="1" kern="100" dirty="0" err="1">
                <a:solidFill>
                  <a:srgbClr val="FF0000"/>
                </a:solidFill>
                <a:effectLst/>
                <a:latin typeface="+mj-lt"/>
                <a:ea typeface="Calibri" panose="020F0502020204030204" pitchFamily="34" charset="0"/>
                <a:cs typeface="Times New Roman" panose="02020603050405020304" pitchFamily="18" charset="0"/>
              </a:rPr>
              <a:t>Annual</a:t>
            </a:r>
            <a:r>
              <a:rPr lang="es-AR" sz="1400" i="1" kern="100" dirty="0">
                <a:solidFill>
                  <a:srgbClr val="FF0000"/>
                </a:solidFill>
                <a:effectLst/>
                <a:latin typeface="+mj-lt"/>
                <a:ea typeface="Calibri" panose="020F0502020204030204" pitchFamily="34" charset="0"/>
                <a:cs typeface="Times New Roman" panose="02020603050405020304" pitchFamily="18" charset="0"/>
              </a:rPr>
              <a:t> </a:t>
            </a:r>
            <a:r>
              <a:rPr lang="es-AR" sz="1400" i="1" kern="100" dirty="0" err="1">
                <a:solidFill>
                  <a:srgbClr val="FF0000"/>
                </a:solidFill>
                <a:effectLst/>
                <a:latin typeface="+mj-lt"/>
                <a:ea typeface="Calibri" panose="020F0502020204030204" pitchFamily="34" charset="0"/>
                <a:cs typeface="Times New Roman" panose="02020603050405020304" pitchFamily="18" charset="0"/>
              </a:rPr>
              <a:t>Growth</a:t>
            </a:r>
            <a:r>
              <a:rPr lang="es-AR" sz="1400" i="1" kern="100" dirty="0">
                <a:solidFill>
                  <a:srgbClr val="FF0000"/>
                </a:solidFill>
                <a:effectLst/>
                <a:latin typeface="+mj-lt"/>
                <a:ea typeface="Calibri" panose="020F0502020204030204" pitchFamily="34" charset="0"/>
                <a:cs typeface="Times New Roman" panose="02020603050405020304" pitchFamily="18" charset="0"/>
              </a:rPr>
              <a:t> </a:t>
            </a:r>
            <a:r>
              <a:rPr lang="es-AR" sz="1400" i="1" kern="100" dirty="0" err="1">
                <a:solidFill>
                  <a:srgbClr val="FF0000"/>
                </a:solidFill>
                <a:effectLst/>
                <a:latin typeface="+mj-lt"/>
                <a:ea typeface="Calibri" panose="020F0502020204030204" pitchFamily="34" charset="0"/>
                <a:cs typeface="Times New Roman" panose="02020603050405020304" pitchFamily="18" charset="0"/>
              </a:rPr>
              <a:t>Rate</a:t>
            </a:r>
            <a:r>
              <a:rPr lang="vi-VN" sz="1400" i="1" kern="100" dirty="0">
                <a:solidFill>
                  <a:srgbClr val="FF0000"/>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từ</a:t>
            </a:r>
            <a:r>
              <a:rPr lang="es-AR" sz="1400" i="1" kern="100" dirty="0">
                <a:solidFill>
                  <a:srgbClr val="1F1F1F"/>
                </a:solidFill>
                <a:effectLst/>
                <a:latin typeface="+mj-lt"/>
                <a:ea typeface="Calibri" panose="020F0502020204030204" pitchFamily="34" charset="0"/>
                <a:cs typeface="Times New Roman" panose="02020603050405020304" pitchFamily="18" charset="0"/>
              </a:rPr>
              <a:t> 2017-2029.</a:t>
            </a:r>
            <a:endParaRPr lang="en-US" sz="1100" kern="100" dirty="0">
              <a:effectLs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9197BE9-02F9-D2C6-955B-5678F94DEB00}"/>
              </a:ext>
            </a:extLst>
          </p:cNvPr>
          <p:cNvSpPr txBox="1"/>
          <p:nvPr/>
        </p:nvSpPr>
        <p:spPr>
          <a:xfrm>
            <a:off x="146923" y="-8137"/>
            <a:ext cx="6376482" cy="369332"/>
          </a:xfrm>
          <a:prstGeom prst="rect">
            <a:avLst/>
          </a:prstGeom>
          <a:noFill/>
        </p:spPr>
        <p:txBody>
          <a:bodyPr wrap="square">
            <a:spAutoFit/>
          </a:bodyPr>
          <a:lstStyle/>
          <a:p>
            <a:pPr marL="0" lvl="0" indent="0" algn="just" rtl="0">
              <a:spcBef>
                <a:spcPts val="0"/>
              </a:spcBef>
              <a:spcAft>
                <a:spcPts val="0"/>
              </a:spcAft>
              <a:buNone/>
            </a:pPr>
            <a:r>
              <a:rPr lang="en-US" sz="1800" b="1" dirty="0"/>
              <a:t>2. </a:t>
            </a:r>
            <a:r>
              <a:rPr lang="vi-VN" sz="1800" b="1" dirty="0"/>
              <a:t>Phân khúc thị trường sử dụng các chế phẩm sinh học</a:t>
            </a:r>
          </a:p>
        </p:txBody>
      </p:sp>
      <p:sp>
        <p:nvSpPr>
          <p:cNvPr id="9" name="TextBox 8">
            <a:extLst>
              <a:ext uri="{FF2B5EF4-FFF2-40B4-BE49-F238E27FC236}">
                <a16:creationId xmlns:a16="http://schemas.microsoft.com/office/drawing/2014/main" id="{F215E84B-B519-C9CF-D51D-EA789B9004A9}"/>
              </a:ext>
            </a:extLst>
          </p:cNvPr>
          <p:cNvSpPr txBox="1"/>
          <p:nvPr/>
        </p:nvSpPr>
        <p:spPr>
          <a:xfrm>
            <a:off x="-457200" y="187963"/>
            <a:ext cx="9336024" cy="1348574"/>
          </a:xfrm>
          <a:prstGeom prst="rect">
            <a:avLst/>
          </a:prstGeom>
          <a:noFill/>
        </p:spPr>
        <p:txBody>
          <a:bodyPr wrap="square">
            <a:spAutoFit/>
          </a:bodyPr>
          <a:lstStyle/>
          <a:p>
            <a:pPr marL="457200" indent="215900" algn="just">
              <a:lnSpc>
                <a:spcPct val="150000"/>
              </a:lnSpc>
            </a:pP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Với</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phân</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khúc</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chế</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phẩm</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vi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sinh</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vật</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quy</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mô</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thị</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trường</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ở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khu</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vực</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Mỹ</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Canada</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và</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khu</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La-</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tinh</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tương</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tự</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nhau</a:t>
            </a:r>
            <a:endPar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endParaRPr>
          </a:p>
          <a:p>
            <a:pPr marL="457200" indent="215900" algn="just">
              <a:lnSpc>
                <a:spcPct val="150000"/>
              </a:lnSpc>
            </a:pP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Ở </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EU,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thị</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trường</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nhỏ</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hơn</a:t>
            </a:r>
            <a:r>
              <a:rPr lang="es-AR"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tăng</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trưởng</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chậm</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hơn</a:t>
            </a:r>
            <a:r>
              <a:rPr lang="es-AR"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còn</a:t>
            </a:r>
            <a:r>
              <a:rPr lang="es-AR"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ở </a:t>
            </a:r>
            <a:r>
              <a:rPr lang="es-AR"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Châ</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u</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Á,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mức</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tăng</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trưởng</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bền</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vững</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Nhìn</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chung</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tốc</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độ</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tăng</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trưởng</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toàn</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cầu</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đang</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chậm</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lại</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Hình</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5). </a:t>
            </a:r>
            <a:endParaRPr lang="en-US" sz="1100" kern="100" dirty="0">
              <a:effectLst/>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7646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131EEA-5EB6-62AA-B0EE-DE3D37EBFE23}"/>
              </a:ext>
            </a:extLst>
          </p:cNvPr>
          <p:cNvSpPr txBox="1"/>
          <p:nvPr/>
        </p:nvSpPr>
        <p:spPr>
          <a:xfrm>
            <a:off x="146923" y="-8137"/>
            <a:ext cx="6376482" cy="369332"/>
          </a:xfrm>
          <a:prstGeom prst="rect">
            <a:avLst/>
          </a:prstGeom>
          <a:noFill/>
        </p:spPr>
        <p:txBody>
          <a:bodyPr wrap="square">
            <a:spAutoFit/>
          </a:bodyPr>
          <a:lstStyle/>
          <a:p>
            <a:pPr marL="0" lvl="0" indent="0" algn="just" rtl="0">
              <a:spcBef>
                <a:spcPts val="0"/>
              </a:spcBef>
              <a:spcAft>
                <a:spcPts val="0"/>
              </a:spcAft>
              <a:buNone/>
            </a:pPr>
            <a:r>
              <a:rPr lang="en-US" sz="1800" b="1" dirty="0"/>
              <a:t>2. </a:t>
            </a:r>
            <a:r>
              <a:rPr lang="vi-VN" sz="1800" b="1" dirty="0"/>
              <a:t>Phân khúc thị trường sử dụng các chế phẩm sinh học</a:t>
            </a:r>
          </a:p>
        </p:txBody>
      </p:sp>
      <p:graphicFrame>
        <p:nvGraphicFramePr>
          <p:cNvPr id="5" name="Chart 4">
            <a:extLst>
              <a:ext uri="{FF2B5EF4-FFF2-40B4-BE49-F238E27FC236}">
                <a16:creationId xmlns:a16="http://schemas.microsoft.com/office/drawing/2014/main" id="{EE3196E5-7275-F128-9208-39D348B62C7B}"/>
              </a:ext>
            </a:extLst>
          </p:cNvPr>
          <p:cNvGraphicFramePr/>
          <p:nvPr>
            <p:extLst>
              <p:ext uri="{D42A27DB-BD31-4B8C-83A1-F6EECF244321}">
                <p14:modId xmlns:p14="http://schemas.microsoft.com/office/powerpoint/2010/main" val="4203553360"/>
              </p:ext>
            </p:extLst>
          </p:nvPr>
        </p:nvGraphicFramePr>
        <p:xfrm>
          <a:off x="109664" y="618003"/>
          <a:ext cx="5427536" cy="328777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8A58F3E-64EB-0B73-7008-BBCB46189BD3}"/>
              </a:ext>
            </a:extLst>
          </p:cNvPr>
          <p:cNvSpPr txBox="1"/>
          <p:nvPr/>
        </p:nvSpPr>
        <p:spPr>
          <a:xfrm>
            <a:off x="415150" y="4162587"/>
            <a:ext cx="4816563" cy="523220"/>
          </a:xfrm>
          <a:prstGeom prst="rect">
            <a:avLst/>
          </a:prstGeom>
          <a:noFill/>
        </p:spPr>
        <p:txBody>
          <a:bodyPr wrap="square" rtlCol="0">
            <a:spAutoFit/>
          </a:bodyPr>
          <a:lstStyle/>
          <a:p>
            <a:pPr algn="ctr"/>
            <a:r>
              <a:rPr lang="en-US" dirty="0" err="1"/>
              <a:t>Hình</a:t>
            </a:r>
            <a:r>
              <a:rPr lang="en-US" dirty="0"/>
              <a:t> 6. </a:t>
            </a:r>
            <a:r>
              <a:rPr lang="en-US" dirty="0" err="1"/>
              <a:t>Phân</a:t>
            </a:r>
            <a:r>
              <a:rPr lang="en-US" dirty="0"/>
              <a:t> </a:t>
            </a:r>
            <a:r>
              <a:rPr lang="en-US" dirty="0" err="1"/>
              <a:t>khúc</a:t>
            </a:r>
            <a:r>
              <a:rPr lang="en-US" dirty="0"/>
              <a:t> </a:t>
            </a:r>
            <a:r>
              <a:rPr lang="en-US" dirty="0" err="1"/>
              <a:t>thị</a:t>
            </a:r>
            <a:r>
              <a:rPr lang="en-US" dirty="0"/>
              <a:t> </a:t>
            </a:r>
            <a:r>
              <a:rPr lang="en-US" dirty="0" err="1"/>
              <a:t>trường</a:t>
            </a:r>
            <a:r>
              <a:rPr lang="en-US" dirty="0"/>
              <a:t> </a:t>
            </a:r>
            <a:r>
              <a:rPr lang="en-US" dirty="0" err="1"/>
              <a:t>sử</a:t>
            </a:r>
            <a:r>
              <a:rPr lang="en-US" dirty="0"/>
              <a:t> </a:t>
            </a:r>
            <a:r>
              <a:rPr lang="en-US" dirty="0" err="1"/>
              <a:t>dụng</a:t>
            </a:r>
            <a:r>
              <a:rPr lang="en-US" dirty="0"/>
              <a:t> </a:t>
            </a:r>
            <a:r>
              <a:rPr lang="en-US" dirty="0" err="1"/>
              <a:t>chế</a:t>
            </a:r>
            <a:r>
              <a:rPr lang="en-US" dirty="0"/>
              <a:t> </a:t>
            </a:r>
            <a:r>
              <a:rPr lang="en-US" dirty="0" err="1"/>
              <a:t>phẩm</a:t>
            </a:r>
            <a:r>
              <a:rPr lang="en-US" dirty="0"/>
              <a:t> BVTV </a:t>
            </a:r>
            <a:r>
              <a:rPr lang="en-US" dirty="0" err="1"/>
              <a:t>sinh</a:t>
            </a:r>
            <a:r>
              <a:rPr lang="en-US" dirty="0"/>
              <a:t> </a:t>
            </a:r>
            <a:r>
              <a:rPr lang="en-US" dirty="0" err="1"/>
              <a:t>học</a:t>
            </a:r>
            <a:r>
              <a:rPr lang="en-US" dirty="0"/>
              <a:t> </a:t>
            </a:r>
            <a:r>
              <a:rPr lang="en-US" dirty="0" err="1"/>
              <a:t>toàn</a:t>
            </a:r>
            <a:r>
              <a:rPr lang="en-US" dirty="0"/>
              <a:t> </a:t>
            </a:r>
            <a:r>
              <a:rPr lang="en-US" dirty="0" err="1"/>
              <a:t>cầu</a:t>
            </a:r>
            <a:r>
              <a:rPr lang="en-US" dirty="0"/>
              <a:t> </a:t>
            </a:r>
            <a:r>
              <a:rPr lang="en-US" dirty="0" err="1"/>
              <a:t>năm</a:t>
            </a:r>
            <a:r>
              <a:rPr lang="en-US" dirty="0"/>
              <a:t> 2021 (</a:t>
            </a:r>
            <a:r>
              <a:rPr lang="en-US" dirty="0" err="1"/>
              <a:t>triệu</a:t>
            </a:r>
            <a:r>
              <a:rPr lang="en-US" dirty="0"/>
              <a:t> USD) </a:t>
            </a:r>
          </a:p>
        </p:txBody>
      </p:sp>
      <p:sp>
        <p:nvSpPr>
          <p:cNvPr id="8" name="TextBox 7">
            <a:extLst>
              <a:ext uri="{FF2B5EF4-FFF2-40B4-BE49-F238E27FC236}">
                <a16:creationId xmlns:a16="http://schemas.microsoft.com/office/drawing/2014/main" id="{9165EB9D-834A-AE4B-AC54-BCB040723B36}"/>
              </a:ext>
            </a:extLst>
          </p:cNvPr>
          <p:cNvSpPr txBox="1"/>
          <p:nvPr/>
        </p:nvSpPr>
        <p:spPr>
          <a:xfrm>
            <a:off x="5537200" y="594754"/>
            <a:ext cx="3422073" cy="3933897"/>
          </a:xfrm>
          <a:prstGeom prst="rect">
            <a:avLst/>
          </a:prstGeom>
          <a:noFill/>
        </p:spPr>
        <p:txBody>
          <a:bodyPr wrap="square">
            <a:spAutoFit/>
          </a:bodyPr>
          <a:lstStyle/>
          <a:p>
            <a:pPr marL="400050" indent="-285750" algn="just">
              <a:lnSpc>
                <a:spcPct val="150000"/>
              </a:lnSpc>
              <a:buFont typeface="Wingdings" panose="05000000000000000000" pitchFamily="2" charset="2"/>
              <a:buChar char="Ø"/>
            </a:pP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Thuốc</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trừ</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sâu</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sinh</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học</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và</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thuốc</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trừ</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nấm</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sinh</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học</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kết</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hợp</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chiếm</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hơn</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70%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thị</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trường</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endParaRPr lang="es-AR"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endParaRPr>
          </a:p>
          <a:p>
            <a:pPr marL="400050" indent="-285750" algn="just">
              <a:lnSpc>
                <a:spcPct val="150000"/>
              </a:lnSpc>
              <a:buFont typeface="Wingdings" panose="05000000000000000000" pitchFamily="2" charset="2"/>
              <a:buChar char="Ø"/>
            </a:pPr>
            <a:r>
              <a:rPr lang="es-AR"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C</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hất</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điều</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hòa</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sinh</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trưởng</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(PGR)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chiếm</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19%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thị</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trường</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vào</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năm</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2021 </a:t>
            </a:r>
          </a:p>
          <a:p>
            <a:pPr marL="400050" indent="-285750" algn="just">
              <a:lnSpc>
                <a:spcPct val="150000"/>
              </a:lnSpc>
              <a:buFont typeface="Wingdings" panose="05000000000000000000" pitchFamily="2" charset="2"/>
              <a:buChar char="Ø"/>
            </a:pP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Thuốc</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trừ</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sâu</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sinh</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học</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chỉ</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đạt</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6%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vào</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năm</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2021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nhưng</a:t>
            </a:r>
            <a:r>
              <a:rPr lang="es-AR"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mức</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độ</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tăng</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trưởng</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nhanh</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p>
          <a:p>
            <a:pPr marL="400050" indent="-285750" algn="just">
              <a:lnSpc>
                <a:spcPct val="150000"/>
              </a:lnSpc>
              <a:buFont typeface="Wingdings" panose="05000000000000000000" pitchFamily="2" charset="2"/>
              <a:buChar char="Ø"/>
            </a:pPr>
            <a:r>
              <a:rPr lang="es-AR"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Th</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uốc</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diệt</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cỏ</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sinh</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học</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thì</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gần</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như</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đang</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vắng</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bóng</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tr</a:t>
            </a:r>
            <a:r>
              <a:rPr lang="es-AR"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ê</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thị</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trường</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Hình</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6).</a:t>
            </a:r>
            <a:endParaRPr lang="en-US" sz="1100" kern="100" dirty="0">
              <a:effectLst/>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2493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FFBD10-291D-DC52-D9A1-CCBA42B7D5E7}"/>
              </a:ext>
            </a:extLst>
          </p:cNvPr>
          <p:cNvSpPr txBox="1"/>
          <p:nvPr/>
        </p:nvSpPr>
        <p:spPr>
          <a:xfrm>
            <a:off x="146923" y="-8137"/>
            <a:ext cx="6376482" cy="369332"/>
          </a:xfrm>
          <a:prstGeom prst="rect">
            <a:avLst/>
          </a:prstGeom>
          <a:noFill/>
        </p:spPr>
        <p:txBody>
          <a:bodyPr wrap="square">
            <a:spAutoFit/>
          </a:bodyPr>
          <a:lstStyle/>
          <a:p>
            <a:pPr marL="0" lvl="0" indent="0" algn="just" rtl="0">
              <a:spcBef>
                <a:spcPts val="0"/>
              </a:spcBef>
              <a:spcAft>
                <a:spcPts val="0"/>
              </a:spcAft>
              <a:buNone/>
            </a:pPr>
            <a:r>
              <a:rPr lang="en-US" sz="1800" b="1" dirty="0"/>
              <a:t>2. </a:t>
            </a:r>
            <a:r>
              <a:rPr lang="vi-VN" sz="1800" b="1" dirty="0"/>
              <a:t>Phân khúc thị trường sử dụng các chế phẩm sinh học</a:t>
            </a:r>
          </a:p>
        </p:txBody>
      </p:sp>
      <p:graphicFrame>
        <p:nvGraphicFramePr>
          <p:cNvPr id="6" name="Chart 5">
            <a:extLst>
              <a:ext uri="{FF2B5EF4-FFF2-40B4-BE49-F238E27FC236}">
                <a16:creationId xmlns:a16="http://schemas.microsoft.com/office/drawing/2014/main" id="{5B74CD67-ECEC-1E49-7F94-554D5FBFCFE5}"/>
              </a:ext>
            </a:extLst>
          </p:cNvPr>
          <p:cNvGraphicFramePr/>
          <p:nvPr>
            <p:extLst>
              <p:ext uri="{D42A27DB-BD31-4B8C-83A1-F6EECF244321}">
                <p14:modId xmlns:p14="http://schemas.microsoft.com/office/powerpoint/2010/main" val="2945217917"/>
              </p:ext>
            </p:extLst>
          </p:nvPr>
        </p:nvGraphicFramePr>
        <p:xfrm>
          <a:off x="3166188" y="361195"/>
          <a:ext cx="5830889" cy="413627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28574021-7AFD-ED67-D310-9B39A368830E}"/>
              </a:ext>
            </a:extLst>
          </p:cNvPr>
          <p:cNvSpPr txBox="1"/>
          <p:nvPr/>
        </p:nvSpPr>
        <p:spPr>
          <a:xfrm>
            <a:off x="-360218" y="462384"/>
            <a:ext cx="3526406" cy="3933897"/>
          </a:xfrm>
          <a:prstGeom prst="rect">
            <a:avLst/>
          </a:prstGeom>
          <a:noFill/>
        </p:spPr>
        <p:txBody>
          <a:bodyPr wrap="square" rtlCol="0">
            <a:spAutoFit/>
          </a:bodyPr>
          <a:lstStyle/>
          <a:p>
            <a:pPr marL="742950" indent="-285750" algn="just">
              <a:lnSpc>
                <a:spcPct val="150000"/>
              </a:lnSpc>
              <a:buFont typeface="Wingdings" panose="05000000000000000000" pitchFamily="2" charset="2"/>
              <a:buChar char="Ø"/>
            </a:pPr>
            <a:r>
              <a:rPr lang="es-AR"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T</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huốc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trừ</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sâu</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sinh</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học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sẽ</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là</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phân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khúc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phát</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triển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hàng</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đầu</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p>
          <a:p>
            <a:pPr marL="742950" indent="-285750" algn="just">
              <a:lnSpc>
                <a:spcPct val="150000"/>
              </a:lnSpc>
              <a:buFont typeface="Wingdings" panose="05000000000000000000" pitchFamily="2" charset="2"/>
              <a:buChar char="Ø"/>
            </a:pP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Nhu</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cầu</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sử</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dụng</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thuốc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trừ</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nấm</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sinh</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học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sẽ</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không</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thay</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đổi</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cho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đến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năm</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2029. </a:t>
            </a:r>
          </a:p>
          <a:p>
            <a:pPr marL="742950" indent="-285750" algn="just">
              <a:lnSpc>
                <a:spcPct val="150000"/>
              </a:lnSpc>
              <a:buFont typeface="Wingdings" panose="05000000000000000000" pitchFamily="2" charset="2"/>
              <a:buChar char="Ø"/>
            </a:pPr>
            <a:r>
              <a:rPr lang="es-AR"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PGR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sẽ</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có</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thị</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trường</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giảm</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sút</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tuy</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nhiên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vẫn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là</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phân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khúc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quan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trọng</a:t>
            </a:r>
            <a:r>
              <a:rPr lang="es-AR"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p>
          <a:p>
            <a:pPr marL="742950" indent="-285750" algn="just">
              <a:lnSpc>
                <a:spcPct val="150000"/>
              </a:lnSpc>
              <a:buFont typeface="Wingdings" panose="05000000000000000000" pitchFamily="2" charset="2"/>
              <a:buChar char="Ø"/>
            </a:pP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Dự</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đoán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doanh</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số</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bán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PGR ở La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Tinh</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sẽ</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vượt</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EU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vào</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năm</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2023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Hình</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7). </a:t>
            </a:r>
            <a:endParaRPr lang="en-US" kern="100" dirty="0">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4E036C1-C69E-B993-3249-FE796F414EED}"/>
              </a:ext>
            </a:extLst>
          </p:cNvPr>
          <p:cNvSpPr txBox="1"/>
          <p:nvPr/>
        </p:nvSpPr>
        <p:spPr>
          <a:xfrm>
            <a:off x="3301287" y="4628416"/>
            <a:ext cx="5611803" cy="523220"/>
          </a:xfrm>
          <a:prstGeom prst="rect">
            <a:avLst/>
          </a:prstGeom>
          <a:noFill/>
        </p:spPr>
        <p:txBody>
          <a:bodyPr wrap="square" rtlCol="0">
            <a:spAutoFit/>
          </a:bodyPr>
          <a:lstStyle/>
          <a:p>
            <a:pPr algn="ctr"/>
            <a:r>
              <a:rPr lang="en-US" dirty="0" err="1"/>
              <a:t>Hình</a:t>
            </a:r>
            <a:r>
              <a:rPr lang="en-US" dirty="0"/>
              <a:t> 7. </a:t>
            </a:r>
            <a:r>
              <a:rPr lang="en-US" dirty="0" err="1"/>
              <a:t>Thị</a:t>
            </a:r>
            <a:r>
              <a:rPr lang="en-US" dirty="0"/>
              <a:t> </a:t>
            </a:r>
            <a:r>
              <a:rPr lang="en-US" dirty="0" err="1"/>
              <a:t>phần</a:t>
            </a:r>
            <a:r>
              <a:rPr lang="en-US" dirty="0"/>
              <a:t> </a:t>
            </a:r>
            <a:r>
              <a:rPr lang="en-US" dirty="0" err="1"/>
              <a:t>theo</a:t>
            </a:r>
            <a:r>
              <a:rPr lang="en-US" dirty="0"/>
              <a:t> </a:t>
            </a:r>
            <a:r>
              <a:rPr lang="en-US" dirty="0" err="1"/>
              <a:t>phân</a:t>
            </a:r>
            <a:r>
              <a:rPr lang="en-US" dirty="0"/>
              <a:t> </a:t>
            </a:r>
            <a:r>
              <a:rPr lang="en-US" dirty="0" err="1"/>
              <a:t>khúc</a:t>
            </a:r>
            <a:r>
              <a:rPr lang="en-US" dirty="0"/>
              <a:t> </a:t>
            </a:r>
            <a:r>
              <a:rPr lang="en-US" dirty="0" err="1"/>
              <a:t>chế</a:t>
            </a:r>
            <a:r>
              <a:rPr lang="en-US" dirty="0"/>
              <a:t> </a:t>
            </a:r>
            <a:r>
              <a:rPr lang="en-US" dirty="0" err="1"/>
              <a:t>phẩm</a:t>
            </a:r>
            <a:r>
              <a:rPr lang="en-US" dirty="0"/>
              <a:t> BVTV </a:t>
            </a:r>
            <a:r>
              <a:rPr lang="en-US" dirty="0" err="1"/>
              <a:t>sinh</a:t>
            </a:r>
            <a:r>
              <a:rPr lang="en-US" dirty="0"/>
              <a:t> </a:t>
            </a:r>
            <a:r>
              <a:rPr lang="en-US" dirty="0" err="1"/>
              <a:t>học</a:t>
            </a:r>
            <a:r>
              <a:rPr lang="en-US" dirty="0"/>
              <a:t> </a:t>
            </a:r>
            <a:r>
              <a:rPr lang="en-US" dirty="0" err="1"/>
              <a:t>toàn</a:t>
            </a:r>
            <a:r>
              <a:rPr lang="en-US" dirty="0"/>
              <a:t> </a:t>
            </a:r>
            <a:r>
              <a:rPr lang="en-US" dirty="0" err="1"/>
              <a:t>cầu</a:t>
            </a:r>
            <a:r>
              <a:rPr lang="en-US" dirty="0"/>
              <a:t> 2021-2029</a:t>
            </a:r>
          </a:p>
        </p:txBody>
      </p:sp>
    </p:spTree>
    <p:extLst>
      <p:ext uri="{BB962C8B-B14F-4D97-AF65-F5344CB8AC3E}">
        <p14:creationId xmlns:p14="http://schemas.microsoft.com/office/powerpoint/2010/main" val="2890723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5"/>
        <p:cNvGrpSpPr/>
        <p:nvPr/>
      </p:nvGrpSpPr>
      <p:grpSpPr>
        <a:xfrm>
          <a:off x="0" y="0"/>
          <a:ext cx="0" cy="0"/>
          <a:chOff x="0" y="0"/>
          <a:chExt cx="0" cy="0"/>
        </a:xfrm>
      </p:grpSpPr>
      <p:grpSp>
        <p:nvGrpSpPr>
          <p:cNvPr id="1227" name="Google Shape;1227;p92"/>
          <p:cNvGrpSpPr/>
          <p:nvPr/>
        </p:nvGrpSpPr>
        <p:grpSpPr>
          <a:xfrm>
            <a:off x="6332723" y="2514561"/>
            <a:ext cx="2859690" cy="2755330"/>
            <a:chOff x="3148311" y="-545634"/>
            <a:chExt cx="1006118" cy="969572"/>
          </a:xfrm>
        </p:grpSpPr>
        <p:sp>
          <p:nvSpPr>
            <p:cNvPr id="1228" name="Google Shape;1228;p92"/>
            <p:cNvSpPr/>
            <p:nvPr/>
          </p:nvSpPr>
          <p:spPr>
            <a:xfrm>
              <a:off x="3497808" y="-545634"/>
              <a:ext cx="152012" cy="122083"/>
            </a:xfrm>
            <a:custGeom>
              <a:avLst/>
              <a:gdLst/>
              <a:ahLst/>
              <a:cxnLst/>
              <a:rect l="l" t="t" r="r" b="b"/>
              <a:pathLst>
                <a:path w="13876" h="11144" extrusionOk="0">
                  <a:moveTo>
                    <a:pt x="11055" y="0"/>
                  </a:moveTo>
                  <a:cubicBezTo>
                    <a:pt x="9600" y="71"/>
                    <a:pt x="8127" y="213"/>
                    <a:pt x="6654" y="426"/>
                  </a:cubicBezTo>
                  <a:cubicBezTo>
                    <a:pt x="4401" y="746"/>
                    <a:pt x="2165" y="1225"/>
                    <a:pt x="1" y="1863"/>
                  </a:cubicBezTo>
                  <a:lnTo>
                    <a:pt x="54" y="2307"/>
                  </a:lnTo>
                  <a:lnTo>
                    <a:pt x="2165" y="2396"/>
                  </a:lnTo>
                  <a:lnTo>
                    <a:pt x="1739" y="4117"/>
                  </a:lnTo>
                  <a:lnTo>
                    <a:pt x="3194" y="4401"/>
                  </a:lnTo>
                  <a:lnTo>
                    <a:pt x="1828" y="5146"/>
                  </a:lnTo>
                  <a:cubicBezTo>
                    <a:pt x="2893" y="6015"/>
                    <a:pt x="1207" y="7417"/>
                    <a:pt x="2538" y="8393"/>
                  </a:cubicBezTo>
                  <a:cubicBezTo>
                    <a:pt x="3088" y="8783"/>
                    <a:pt x="3088" y="9937"/>
                    <a:pt x="3301" y="10611"/>
                  </a:cubicBezTo>
                  <a:lnTo>
                    <a:pt x="6335" y="11143"/>
                  </a:lnTo>
                  <a:cubicBezTo>
                    <a:pt x="6583" y="10611"/>
                    <a:pt x="6832" y="10061"/>
                    <a:pt x="7098" y="9493"/>
                  </a:cubicBezTo>
                  <a:cubicBezTo>
                    <a:pt x="7670" y="8245"/>
                    <a:pt x="7649" y="6456"/>
                    <a:pt x="9632" y="6456"/>
                  </a:cubicBezTo>
                  <a:cubicBezTo>
                    <a:pt x="9679" y="6456"/>
                    <a:pt x="9728" y="6457"/>
                    <a:pt x="9777" y="6459"/>
                  </a:cubicBezTo>
                  <a:cubicBezTo>
                    <a:pt x="10380" y="5217"/>
                    <a:pt x="11410" y="4791"/>
                    <a:pt x="12723" y="4685"/>
                  </a:cubicBezTo>
                  <a:cubicBezTo>
                    <a:pt x="13113" y="4649"/>
                    <a:pt x="13450" y="3939"/>
                    <a:pt x="13876" y="3443"/>
                  </a:cubicBezTo>
                  <a:cubicBezTo>
                    <a:pt x="13166" y="2378"/>
                    <a:pt x="12687" y="1012"/>
                    <a:pt x="11729" y="391"/>
                  </a:cubicBezTo>
                  <a:cubicBezTo>
                    <a:pt x="11516" y="249"/>
                    <a:pt x="11285" y="125"/>
                    <a:pt x="11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92"/>
            <p:cNvSpPr/>
            <p:nvPr/>
          </p:nvSpPr>
          <p:spPr>
            <a:xfrm>
              <a:off x="3779659" y="-441254"/>
              <a:ext cx="74264" cy="69794"/>
            </a:xfrm>
            <a:custGeom>
              <a:avLst/>
              <a:gdLst/>
              <a:ahLst/>
              <a:cxnLst/>
              <a:rect l="l" t="t" r="r" b="b"/>
              <a:pathLst>
                <a:path w="6779" h="6371" extrusionOk="0">
                  <a:moveTo>
                    <a:pt x="870" y="1"/>
                  </a:moveTo>
                  <a:lnTo>
                    <a:pt x="1" y="1154"/>
                  </a:lnTo>
                  <a:lnTo>
                    <a:pt x="1509" y="2698"/>
                  </a:lnTo>
                  <a:lnTo>
                    <a:pt x="2272" y="3283"/>
                  </a:lnTo>
                  <a:cubicBezTo>
                    <a:pt x="3567" y="3922"/>
                    <a:pt x="3301" y="5625"/>
                    <a:pt x="4436" y="6370"/>
                  </a:cubicBezTo>
                  <a:cubicBezTo>
                    <a:pt x="4880" y="5341"/>
                    <a:pt x="5838" y="5554"/>
                    <a:pt x="6654" y="5377"/>
                  </a:cubicBezTo>
                  <a:cubicBezTo>
                    <a:pt x="6778" y="4117"/>
                    <a:pt x="5732" y="3549"/>
                    <a:pt x="4933" y="3265"/>
                  </a:cubicBezTo>
                  <a:cubicBezTo>
                    <a:pt x="3762" y="2875"/>
                    <a:pt x="2928" y="2360"/>
                    <a:pt x="2325" y="1278"/>
                  </a:cubicBezTo>
                  <a:cubicBezTo>
                    <a:pt x="2023" y="746"/>
                    <a:pt x="1367" y="426"/>
                    <a:pt x="8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92"/>
            <p:cNvSpPr/>
            <p:nvPr/>
          </p:nvSpPr>
          <p:spPr>
            <a:xfrm>
              <a:off x="3658562" y="-488295"/>
              <a:ext cx="47632" cy="25284"/>
            </a:xfrm>
            <a:custGeom>
              <a:avLst/>
              <a:gdLst/>
              <a:ahLst/>
              <a:cxnLst/>
              <a:rect l="l" t="t" r="r" b="b"/>
              <a:pathLst>
                <a:path w="4348" h="2308" extrusionOk="0">
                  <a:moveTo>
                    <a:pt x="3957" y="1"/>
                  </a:moveTo>
                  <a:cubicBezTo>
                    <a:pt x="2680" y="355"/>
                    <a:pt x="1296" y="143"/>
                    <a:pt x="0" y="906"/>
                  </a:cubicBezTo>
                  <a:cubicBezTo>
                    <a:pt x="728" y="1651"/>
                    <a:pt x="728" y="1615"/>
                    <a:pt x="1544" y="1757"/>
                  </a:cubicBezTo>
                  <a:cubicBezTo>
                    <a:pt x="2147" y="1917"/>
                    <a:pt x="2733" y="2094"/>
                    <a:pt x="3318" y="2307"/>
                  </a:cubicBezTo>
                  <a:lnTo>
                    <a:pt x="4348" y="639"/>
                  </a:lnTo>
                  <a:lnTo>
                    <a:pt x="39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92"/>
            <p:cNvSpPr/>
            <p:nvPr/>
          </p:nvSpPr>
          <p:spPr>
            <a:xfrm>
              <a:off x="3773239" y="-411709"/>
              <a:ext cx="34223" cy="31496"/>
            </a:xfrm>
            <a:custGeom>
              <a:avLst/>
              <a:gdLst/>
              <a:ahLst/>
              <a:cxnLst/>
              <a:rect l="l" t="t" r="r" b="b"/>
              <a:pathLst>
                <a:path w="3124" h="2875" extrusionOk="0">
                  <a:moveTo>
                    <a:pt x="2095" y="1"/>
                  </a:moveTo>
                  <a:lnTo>
                    <a:pt x="1" y="1030"/>
                  </a:lnTo>
                  <a:cubicBezTo>
                    <a:pt x="498" y="1455"/>
                    <a:pt x="782" y="1615"/>
                    <a:pt x="941" y="1864"/>
                  </a:cubicBezTo>
                  <a:cubicBezTo>
                    <a:pt x="1119" y="2112"/>
                    <a:pt x="1154" y="2449"/>
                    <a:pt x="1279" y="2875"/>
                  </a:cubicBezTo>
                  <a:lnTo>
                    <a:pt x="3124" y="2467"/>
                  </a:lnTo>
                  <a:lnTo>
                    <a:pt x="2858" y="586"/>
                  </a:lnTo>
                  <a:lnTo>
                    <a:pt x="20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92"/>
            <p:cNvSpPr/>
            <p:nvPr/>
          </p:nvSpPr>
          <p:spPr>
            <a:xfrm>
              <a:off x="3776942" y="-526397"/>
              <a:ext cx="377487" cy="831956"/>
            </a:xfrm>
            <a:custGeom>
              <a:avLst/>
              <a:gdLst/>
              <a:ahLst/>
              <a:cxnLst/>
              <a:rect l="l" t="t" r="r" b="b"/>
              <a:pathLst>
                <a:path w="34458" h="75943" extrusionOk="0">
                  <a:moveTo>
                    <a:pt x="8836" y="6211"/>
                  </a:moveTo>
                  <a:cubicBezTo>
                    <a:pt x="10061" y="6371"/>
                    <a:pt x="10061" y="6371"/>
                    <a:pt x="12438" y="9352"/>
                  </a:cubicBezTo>
                  <a:lnTo>
                    <a:pt x="10930" y="10416"/>
                  </a:lnTo>
                  <a:cubicBezTo>
                    <a:pt x="10646" y="10044"/>
                    <a:pt x="9244" y="10079"/>
                    <a:pt x="10309" y="8997"/>
                  </a:cubicBezTo>
                  <a:lnTo>
                    <a:pt x="8836" y="6211"/>
                  </a:lnTo>
                  <a:close/>
                  <a:moveTo>
                    <a:pt x="13237" y="17585"/>
                  </a:moveTo>
                  <a:cubicBezTo>
                    <a:pt x="14213" y="18330"/>
                    <a:pt x="14976" y="19235"/>
                    <a:pt x="15951" y="19572"/>
                  </a:cubicBezTo>
                  <a:cubicBezTo>
                    <a:pt x="17034" y="19945"/>
                    <a:pt x="17548" y="20761"/>
                    <a:pt x="18294" y="21506"/>
                  </a:cubicBezTo>
                  <a:lnTo>
                    <a:pt x="16892" y="22216"/>
                  </a:lnTo>
                  <a:lnTo>
                    <a:pt x="19092" y="23440"/>
                  </a:lnTo>
                  <a:lnTo>
                    <a:pt x="18826" y="19359"/>
                  </a:lnTo>
                  <a:lnTo>
                    <a:pt x="18826" y="19359"/>
                  </a:lnTo>
                  <a:cubicBezTo>
                    <a:pt x="19500" y="20264"/>
                    <a:pt x="19890" y="20867"/>
                    <a:pt x="20352" y="21382"/>
                  </a:cubicBezTo>
                  <a:cubicBezTo>
                    <a:pt x="20813" y="21914"/>
                    <a:pt x="21328" y="22340"/>
                    <a:pt x="22091" y="23050"/>
                  </a:cubicBezTo>
                  <a:lnTo>
                    <a:pt x="22587" y="21346"/>
                  </a:lnTo>
                  <a:lnTo>
                    <a:pt x="25267" y="23742"/>
                  </a:lnTo>
                  <a:lnTo>
                    <a:pt x="26402" y="22713"/>
                  </a:lnTo>
                  <a:lnTo>
                    <a:pt x="27999" y="26261"/>
                  </a:lnTo>
                  <a:cubicBezTo>
                    <a:pt x="27384" y="26597"/>
                    <a:pt x="26823" y="26720"/>
                    <a:pt x="26292" y="26720"/>
                  </a:cubicBezTo>
                  <a:cubicBezTo>
                    <a:pt x="24969" y="26720"/>
                    <a:pt x="23833" y="25957"/>
                    <a:pt x="22516" y="25818"/>
                  </a:cubicBezTo>
                  <a:cubicBezTo>
                    <a:pt x="22516" y="26527"/>
                    <a:pt x="22499" y="27131"/>
                    <a:pt x="22499" y="27787"/>
                  </a:cubicBezTo>
                  <a:cubicBezTo>
                    <a:pt x="22392" y="27787"/>
                    <a:pt x="22270" y="27819"/>
                    <a:pt x="22169" y="27819"/>
                  </a:cubicBezTo>
                  <a:cubicBezTo>
                    <a:pt x="22118" y="27819"/>
                    <a:pt x="22073" y="27811"/>
                    <a:pt x="22037" y="27787"/>
                  </a:cubicBezTo>
                  <a:cubicBezTo>
                    <a:pt x="21133" y="27288"/>
                    <a:pt x="20502" y="26308"/>
                    <a:pt x="19338" y="26308"/>
                  </a:cubicBezTo>
                  <a:cubicBezTo>
                    <a:pt x="19178" y="26308"/>
                    <a:pt x="19008" y="26327"/>
                    <a:pt x="18826" y="26368"/>
                  </a:cubicBezTo>
                  <a:cubicBezTo>
                    <a:pt x="18808" y="26372"/>
                    <a:pt x="18788" y="26375"/>
                    <a:pt x="18768" y="26375"/>
                  </a:cubicBezTo>
                  <a:cubicBezTo>
                    <a:pt x="18417" y="26375"/>
                    <a:pt x="17797" y="25667"/>
                    <a:pt x="17495" y="25197"/>
                  </a:cubicBezTo>
                  <a:cubicBezTo>
                    <a:pt x="16998" y="24416"/>
                    <a:pt x="16661" y="23529"/>
                    <a:pt x="16360" y="22925"/>
                  </a:cubicBezTo>
                  <a:cubicBezTo>
                    <a:pt x="16129" y="22764"/>
                    <a:pt x="15928" y="22701"/>
                    <a:pt x="15748" y="22701"/>
                  </a:cubicBezTo>
                  <a:cubicBezTo>
                    <a:pt x="15114" y="22701"/>
                    <a:pt x="14724" y="23479"/>
                    <a:pt x="14110" y="23479"/>
                  </a:cubicBezTo>
                  <a:cubicBezTo>
                    <a:pt x="13959" y="23479"/>
                    <a:pt x="13794" y="23432"/>
                    <a:pt x="13609" y="23316"/>
                  </a:cubicBezTo>
                  <a:cubicBezTo>
                    <a:pt x="13398" y="23182"/>
                    <a:pt x="13213" y="23127"/>
                    <a:pt x="13048" y="23127"/>
                  </a:cubicBezTo>
                  <a:cubicBezTo>
                    <a:pt x="12310" y="23127"/>
                    <a:pt x="11952" y="24236"/>
                    <a:pt x="11285" y="24540"/>
                  </a:cubicBezTo>
                  <a:cubicBezTo>
                    <a:pt x="10309" y="24984"/>
                    <a:pt x="9475" y="24913"/>
                    <a:pt x="8357" y="25126"/>
                  </a:cubicBezTo>
                  <a:cubicBezTo>
                    <a:pt x="8712" y="23440"/>
                    <a:pt x="10007" y="23263"/>
                    <a:pt x="10877" y="22588"/>
                  </a:cubicBezTo>
                  <a:cubicBezTo>
                    <a:pt x="9333" y="21453"/>
                    <a:pt x="11161" y="20583"/>
                    <a:pt x="11107" y="19732"/>
                  </a:cubicBezTo>
                  <a:cubicBezTo>
                    <a:pt x="10966" y="17815"/>
                    <a:pt x="13183" y="19075"/>
                    <a:pt x="13237" y="17585"/>
                  </a:cubicBezTo>
                  <a:close/>
                  <a:moveTo>
                    <a:pt x="444" y="1"/>
                  </a:moveTo>
                  <a:lnTo>
                    <a:pt x="444" y="1"/>
                  </a:lnTo>
                  <a:cubicBezTo>
                    <a:pt x="373" y="746"/>
                    <a:pt x="0" y="1438"/>
                    <a:pt x="1278" y="1758"/>
                  </a:cubicBezTo>
                  <a:cubicBezTo>
                    <a:pt x="2147" y="1953"/>
                    <a:pt x="2662" y="2929"/>
                    <a:pt x="2857" y="3869"/>
                  </a:cubicBezTo>
                  <a:cubicBezTo>
                    <a:pt x="3034" y="4756"/>
                    <a:pt x="3123" y="5643"/>
                    <a:pt x="3247" y="6530"/>
                  </a:cubicBezTo>
                  <a:lnTo>
                    <a:pt x="3549" y="6140"/>
                  </a:lnTo>
                  <a:lnTo>
                    <a:pt x="5412" y="8145"/>
                  </a:lnTo>
                  <a:lnTo>
                    <a:pt x="6654" y="6903"/>
                  </a:lnTo>
                  <a:lnTo>
                    <a:pt x="8393" y="10505"/>
                  </a:lnTo>
                  <a:lnTo>
                    <a:pt x="6654" y="14426"/>
                  </a:lnTo>
                  <a:lnTo>
                    <a:pt x="5944" y="14036"/>
                  </a:lnTo>
                  <a:cubicBezTo>
                    <a:pt x="5678" y="14338"/>
                    <a:pt x="5447" y="14657"/>
                    <a:pt x="5252" y="14976"/>
                  </a:cubicBezTo>
                  <a:cubicBezTo>
                    <a:pt x="5163" y="15154"/>
                    <a:pt x="5217" y="15402"/>
                    <a:pt x="5199" y="15615"/>
                  </a:cubicBezTo>
                  <a:cubicBezTo>
                    <a:pt x="7346" y="16591"/>
                    <a:pt x="7701" y="17017"/>
                    <a:pt x="8162" y="19004"/>
                  </a:cubicBezTo>
                  <a:lnTo>
                    <a:pt x="4471" y="18827"/>
                  </a:lnTo>
                  <a:lnTo>
                    <a:pt x="4471" y="18827"/>
                  </a:lnTo>
                  <a:cubicBezTo>
                    <a:pt x="4755" y="21754"/>
                    <a:pt x="5057" y="22606"/>
                    <a:pt x="6193" y="24114"/>
                  </a:cubicBezTo>
                  <a:lnTo>
                    <a:pt x="7754" y="24061"/>
                  </a:lnTo>
                  <a:lnTo>
                    <a:pt x="7754" y="24061"/>
                  </a:lnTo>
                  <a:cubicBezTo>
                    <a:pt x="8073" y="25480"/>
                    <a:pt x="7914" y="26740"/>
                    <a:pt x="6920" y="27379"/>
                  </a:cubicBezTo>
                  <a:cubicBezTo>
                    <a:pt x="5518" y="28319"/>
                    <a:pt x="7026" y="29703"/>
                    <a:pt x="5962" y="30857"/>
                  </a:cubicBezTo>
                  <a:cubicBezTo>
                    <a:pt x="4241" y="32720"/>
                    <a:pt x="3850" y="35399"/>
                    <a:pt x="2644" y="37812"/>
                  </a:cubicBezTo>
                  <a:lnTo>
                    <a:pt x="4471" y="38380"/>
                  </a:lnTo>
                  <a:cubicBezTo>
                    <a:pt x="4400" y="39161"/>
                    <a:pt x="4436" y="40012"/>
                    <a:pt x="4259" y="40829"/>
                  </a:cubicBezTo>
                  <a:cubicBezTo>
                    <a:pt x="3939" y="42319"/>
                    <a:pt x="4329" y="43579"/>
                    <a:pt x="5252" y="44732"/>
                  </a:cubicBezTo>
                  <a:cubicBezTo>
                    <a:pt x="5838" y="45460"/>
                    <a:pt x="6370" y="46240"/>
                    <a:pt x="7026" y="46932"/>
                  </a:cubicBezTo>
                  <a:cubicBezTo>
                    <a:pt x="7789" y="47731"/>
                    <a:pt x="9209" y="47678"/>
                    <a:pt x="9670" y="48920"/>
                  </a:cubicBezTo>
                  <a:cubicBezTo>
                    <a:pt x="9723" y="49026"/>
                    <a:pt x="9812" y="49097"/>
                    <a:pt x="9919" y="49132"/>
                  </a:cubicBezTo>
                  <a:cubicBezTo>
                    <a:pt x="10191" y="49213"/>
                    <a:pt x="10478" y="49350"/>
                    <a:pt x="10740" y="49350"/>
                  </a:cubicBezTo>
                  <a:cubicBezTo>
                    <a:pt x="10768" y="49350"/>
                    <a:pt x="10796" y="49349"/>
                    <a:pt x="10824" y="49345"/>
                  </a:cubicBezTo>
                  <a:cubicBezTo>
                    <a:pt x="11569" y="49257"/>
                    <a:pt x="12279" y="49257"/>
                    <a:pt x="12917" y="48547"/>
                  </a:cubicBezTo>
                  <a:cubicBezTo>
                    <a:pt x="12958" y="48500"/>
                    <a:pt x="13033" y="48481"/>
                    <a:pt x="13131" y="48481"/>
                  </a:cubicBezTo>
                  <a:cubicBezTo>
                    <a:pt x="13526" y="48481"/>
                    <a:pt x="14291" y="48790"/>
                    <a:pt x="14670" y="48790"/>
                  </a:cubicBezTo>
                  <a:cubicBezTo>
                    <a:pt x="14764" y="48790"/>
                    <a:pt x="14834" y="48771"/>
                    <a:pt x="14869" y="48724"/>
                  </a:cubicBezTo>
                  <a:cubicBezTo>
                    <a:pt x="15721" y="47642"/>
                    <a:pt x="16892" y="47944"/>
                    <a:pt x="17921" y="47695"/>
                  </a:cubicBezTo>
                  <a:cubicBezTo>
                    <a:pt x="17948" y="47687"/>
                    <a:pt x="17976" y="47684"/>
                    <a:pt x="18005" y="47684"/>
                  </a:cubicBezTo>
                  <a:cubicBezTo>
                    <a:pt x="18165" y="47684"/>
                    <a:pt x="18357" y="47795"/>
                    <a:pt x="18613" y="47855"/>
                  </a:cubicBezTo>
                  <a:cubicBezTo>
                    <a:pt x="18550" y="48716"/>
                    <a:pt x="18847" y="48890"/>
                    <a:pt x="19260" y="48890"/>
                  </a:cubicBezTo>
                  <a:cubicBezTo>
                    <a:pt x="19540" y="48890"/>
                    <a:pt x="19874" y="48810"/>
                    <a:pt x="20185" y="48810"/>
                  </a:cubicBezTo>
                  <a:cubicBezTo>
                    <a:pt x="20457" y="48810"/>
                    <a:pt x="20713" y="48871"/>
                    <a:pt x="20902" y="49097"/>
                  </a:cubicBezTo>
                  <a:cubicBezTo>
                    <a:pt x="20831" y="49558"/>
                    <a:pt x="20902" y="50233"/>
                    <a:pt x="20636" y="50765"/>
                  </a:cubicBezTo>
                  <a:cubicBezTo>
                    <a:pt x="20228" y="51546"/>
                    <a:pt x="21150" y="52592"/>
                    <a:pt x="20068" y="53178"/>
                  </a:cubicBezTo>
                  <a:cubicBezTo>
                    <a:pt x="21771" y="55112"/>
                    <a:pt x="20955" y="57649"/>
                    <a:pt x="21594" y="59424"/>
                  </a:cubicBezTo>
                  <a:cubicBezTo>
                    <a:pt x="20742" y="61713"/>
                    <a:pt x="19589" y="63327"/>
                    <a:pt x="19624" y="65776"/>
                  </a:cubicBezTo>
                  <a:cubicBezTo>
                    <a:pt x="19678" y="68597"/>
                    <a:pt x="18453" y="71436"/>
                    <a:pt x="17406" y="74168"/>
                  </a:cubicBezTo>
                  <a:cubicBezTo>
                    <a:pt x="17247" y="74577"/>
                    <a:pt x="17158" y="75002"/>
                    <a:pt x="16910" y="75943"/>
                  </a:cubicBezTo>
                  <a:cubicBezTo>
                    <a:pt x="28177" y="66379"/>
                    <a:pt x="34458" y="51617"/>
                    <a:pt x="32258" y="36144"/>
                  </a:cubicBezTo>
                  <a:cubicBezTo>
                    <a:pt x="29756" y="18472"/>
                    <a:pt x="16874" y="4756"/>
                    <a:pt x="4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92"/>
            <p:cNvSpPr/>
            <p:nvPr/>
          </p:nvSpPr>
          <p:spPr>
            <a:xfrm>
              <a:off x="3352414" y="12491"/>
              <a:ext cx="353584" cy="411448"/>
            </a:xfrm>
            <a:custGeom>
              <a:avLst/>
              <a:gdLst/>
              <a:ahLst/>
              <a:cxnLst/>
              <a:rect l="l" t="t" r="r" b="b"/>
              <a:pathLst>
                <a:path w="32276" h="37558" extrusionOk="0">
                  <a:moveTo>
                    <a:pt x="3376" y="1"/>
                  </a:moveTo>
                  <a:cubicBezTo>
                    <a:pt x="3358" y="1"/>
                    <a:pt x="3345" y="4"/>
                    <a:pt x="3336" y="12"/>
                  </a:cubicBezTo>
                  <a:cubicBezTo>
                    <a:pt x="905" y="2621"/>
                    <a:pt x="905" y="2621"/>
                    <a:pt x="1243" y="6400"/>
                  </a:cubicBezTo>
                  <a:cubicBezTo>
                    <a:pt x="1260" y="6595"/>
                    <a:pt x="1118" y="6790"/>
                    <a:pt x="1065" y="7003"/>
                  </a:cubicBezTo>
                  <a:cubicBezTo>
                    <a:pt x="693" y="8405"/>
                    <a:pt x="338" y="9807"/>
                    <a:pt x="1" y="11155"/>
                  </a:cubicBezTo>
                  <a:lnTo>
                    <a:pt x="1118" y="14012"/>
                  </a:lnTo>
                  <a:cubicBezTo>
                    <a:pt x="2147" y="15148"/>
                    <a:pt x="3106" y="16283"/>
                    <a:pt x="4188" y="17330"/>
                  </a:cubicBezTo>
                  <a:cubicBezTo>
                    <a:pt x="5271" y="18413"/>
                    <a:pt x="5677" y="20424"/>
                    <a:pt x="7592" y="20424"/>
                  </a:cubicBezTo>
                  <a:cubicBezTo>
                    <a:pt x="7779" y="20424"/>
                    <a:pt x="7980" y="20405"/>
                    <a:pt x="8198" y="20364"/>
                  </a:cubicBezTo>
                  <a:cubicBezTo>
                    <a:pt x="9263" y="21234"/>
                    <a:pt x="10735" y="21553"/>
                    <a:pt x="11179" y="23221"/>
                  </a:cubicBezTo>
                  <a:cubicBezTo>
                    <a:pt x="11587" y="24711"/>
                    <a:pt x="12669" y="26024"/>
                    <a:pt x="13024" y="27515"/>
                  </a:cubicBezTo>
                  <a:cubicBezTo>
                    <a:pt x="13361" y="28863"/>
                    <a:pt x="14461" y="29662"/>
                    <a:pt x="14834" y="30780"/>
                  </a:cubicBezTo>
                  <a:cubicBezTo>
                    <a:pt x="15278" y="32128"/>
                    <a:pt x="15970" y="33246"/>
                    <a:pt x="16573" y="34470"/>
                  </a:cubicBezTo>
                  <a:cubicBezTo>
                    <a:pt x="17070" y="35428"/>
                    <a:pt x="18223" y="35038"/>
                    <a:pt x="18525" y="36191"/>
                  </a:cubicBezTo>
                  <a:cubicBezTo>
                    <a:pt x="18631" y="36564"/>
                    <a:pt x="18844" y="36901"/>
                    <a:pt x="19146" y="37185"/>
                  </a:cubicBezTo>
                  <a:cubicBezTo>
                    <a:pt x="20299" y="37345"/>
                    <a:pt x="21470" y="37469"/>
                    <a:pt x="22659" y="37558"/>
                  </a:cubicBezTo>
                  <a:cubicBezTo>
                    <a:pt x="22559" y="37158"/>
                    <a:pt x="22490" y="36790"/>
                    <a:pt x="21808" y="36790"/>
                  </a:cubicBezTo>
                  <a:cubicBezTo>
                    <a:pt x="21763" y="36790"/>
                    <a:pt x="21716" y="36791"/>
                    <a:pt x="21665" y="36795"/>
                  </a:cubicBezTo>
                  <a:cubicBezTo>
                    <a:pt x="21645" y="36796"/>
                    <a:pt x="21626" y="36796"/>
                    <a:pt x="21608" y="36796"/>
                  </a:cubicBezTo>
                  <a:cubicBezTo>
                    <a:pt x="20725" y="36796"/>
                    <a:pt x="22437" y="35547"/>
                    <a:pt x="21115" y="35251"/>
                  </a:cubicBezTo>
                  <a:cubicBezTo>
                    <a:pt x="20388" y="35073"/>
                    <a:pt x="22109" y="33707"/>
                    <a:pt x="20725" y="33246"/>
                  </a:cubicBezTo>
                  <a:lnTo>
                    <a:pt x="20920" y="32980"/>
                  </a:lnTo>
                  <a:lnTo>
                    <a:pt x="22783" y="32394"/>
                  </a:lnTo>
                  <a:lnTo>
                    <a:pt x="21860" y="30017"/>
                  </a:lnTo>
                  <a:lnTo>
                    <a:pt x="23191" y="29839"/>
                  </a:lnTo>
                  <a:cubicBezTo>
                    <a:pt x="23599" y="29041"/>
                    <a:pt x="24007" y="28313"/>
                    <a:pt x="24380" y="27550"/>
                  </a:cubicBezTo>
                  <a:cubicBezTo>
                    <a:pt x="24646" y="26982"/>
                    <a:pt x="25178" y="26308"/>
                    <a:pt x="25036" y="25829"/>
                  </a:cubicBezTo>
                  <a:cubicBezTo>
                    <a:pt x="24451" y="23718"/>
                    <a:pt x="26083" y="22972"/>
                    <a:pt x="27343" y="22529"/>
                  </a:cubicBezTo>
                  <a:cubicBezTo>
                    <a:pt x="28603" y="22068"/>
                    <a:pt x="29082" y="21482"/>
                    <a:pt x="29242" y="20311"/>
                  </a:cubicBezTo>
                  <a:cubicBezTo>
                    <a:pt x="29419" y="19069"/>
                    <a:pt x="29809" y="17862"/>
                    <a:pt x="29898" y="16620"/>
                  </a:cubicBezTo>
                  <a:cubicBezTo>
                    <a:pt x="29987" y="15467"/>
                    <a:pt x="30005" y="14438"/>
                    <a:pt x="31087" y="13675"/>
                  </a:cubicBezTo>
                  <a:cubicBezTo>
                    <a:pt x="31442" y="13444"/>
                    <a:pt x="31531" y="12788"/>
                    <a:pt x="31655" y="12309"/>
                  </a:cubicBezTo>
                  <a:cubicBezTo>
                    <a:pt x="32276" y="10144"/>
                    <a:pt x="31868" y="9612"/>
                    <a:pt x="29490" y="9133"/>
                  </a:cubicBezTo>
                  <a:cubicBezTo>
                    <a:pt x="29100" y="9062"/>
                    <a:pt x="28816" y="8494"/>
                    <a:pt x="28266" y="7926"/>
                  </a:cubicBezTo>
                  <a:lnTo>
                    <a:pt x="24895" y="8778"/>
                  </a:lnTo>
                  <a:cubicBezTo>
                    <a:pt x="24522" y="7678"/>
                    <a:pt x="23315" y="7678"/>
                    <a:pt x="22215" y="7465"/>
                  </a:cubicBezTo>
                  <a:lnTo>
                    <a:pt x="21647" y="8157"/>
                  </a:lnTo>
                  <a:lnTo>
                    <a:pt x="18063" y="3597"/>
                  </a:lnTo>
                  <a:cubicBezTo>
                    <a:pt x="16840" y="3528"/>
                    <a:pt x="15905" y="3374"/>
                    <a:pt x="15067" y="3374"/>
                  </a:cubicBezTo>
                  <a:cubicBezTo>
                    <a:pt x="14823" y="3374"/>
                    <a:pt x="14587" y="3387"/>
                    <a:pt x="14355" y="3419"/>
                  </a:cubicBezTo>
                  <a:cubicBezTo>
                    <a:pt x="14295" y="3427"/>
                    <a:pt x="14238" y="3430"/>
                    <a:pt x="14183" y="3430"/>
                  </a:cubicBezTo>
                  <a:cubicBezTo>
                    <a:pt x="13092" y="3430"/>
                    <a:pt x="13035" y="1981"/>
                    <a:pt x="11835" y="1964"/>
                  </a:cubicBezTo>
                  <a:cubicBezTo>
                    <a:pt x="11108" y="1964"/>
                    <a:pt x="9901" y="1467"/>
                    <a:pt x="9582" y="438"/>
                  </a:cubicBezTo>
                  <a:cubicBezTo>
                    <a:pt x="8677" y="793"/>
                    <a:pt x="7914" y="1361"/>
                    <a:pt x="7133" y="1361"/>
                  </a:cubicBezTo>
                  <a:cubicBezTo>
                    <a:pt x="7119" y="1361"/>
                    <a:pt x="7105" y="1361"/>
                    <a:pt x="7091" y="1361"/>
                  </a:cubicBezTo>
                  <a:cubicBezTo>
                    <a:pt x="6288" y="1361"/>
                    <a:pt x="5470" y="877"/>
                    <a:pt x="4703" y="616"/>
                  </a:cubicBezTo>
                  <a:lnTo>
                    <a:pt x="4170" y="1184"/>
                  </a:lnTo>
                  <a:lnTo>
                    <a:pt x="3585" y="48"/>
                  </a:lnTo>
                  <a:cubicBezTo>
                    <a:pt x="3517" y="34"/>
                    <a:pt x="3429" y="1"/>
                    <a:pt x="3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92"/>
            <p:cNvSpPr/>
            <p:nvPr/>
          </p:nvSpPr>
          <p:spPr>
            <a:xfrm>
              <a:off x="3289631" y="-66747"/>
              <a:ext cx="64547" cy="26511"/>
            </a:xfrm>
            <a:custGeom>
              <a:avLst/>
              <a:gdLst/>
              <a:ahLst/>
              <a:cxnLst/>
              <a:rect l="l" t="t" r="r" b="b"/>
              <a:pathLst>
                <a:path w="5892" h="2420" extrusionOk="0">
                  <a:moveTo>
                    <a:pt x="2076" y="1"/>
                  </a:moveTo>
                  <a:cubicBezTo>
                    <a:pt x="1454" y="1"/>
                    <a:pt x="791" y="230"/>
                    <a:pt x="0" y="592"/>
                  </a:cubicBezTo>
                  <a:cubicBezTo>
                    <a:pt x="564" y="957"/>
                    <a:pt x="1113" y="1415"/>
                    <a:pt x="1254" y="1415"/>
                  </a:cubicBezTo>
                  <a:cubicBezTo>
                    <a:pt x="1264" y="1415"/>
                    <a:pt x="1272" y="1412"/>
                    <a:pt x="1278" y="1408"/>
                  </a:cubicBezTo>
                  <a:cubicBezTo>
                    <a:pt x="1606" y="1108"/>
                    <a:pt x="1874" y="952"/>
                    <a:pt x="2167" y="952"/>
                  </a:cubicBezTo>
                  <a:cubicBezTo>
                    <a:pt x="2429" y="952"/>
                    <a:pt x="2710" y="1077"/>
                    <a:pt x="3070" y="1337"/>
                  </a:cubicBezTo>
                  <a:cubicBezTo>
                    <a:pt x="3815" y="1869"/>
                    <a:pt x="4773" y="2011"/>
                    <a:pt x="5838" y="2419"/>
                  </a:cubicBezTo>
                  <a:lnTo>
                    <a:pt x="5891" y="1071"/>
                  </a:lnTo>
                  <a:cubicBezTo>
                    <a:pt x="5040" y="893"/>
                    <a:pt x="4170" y="964"/>
                    <a:pt x="3656" y="574"/>
                  </a:cubicBezTo>
                  <a:cubicBezTo>
                    <a:pt x="3121" y="171"/>
                    <a:pt x="2614" y="1"/>
                    <a:pt x="20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92"/>
            <p:cNvSpPr/>
            <p:nvPr/>
          </p:nvSpPr>
          <p:spPr>
            <a:xfrm>
              <a:off x="3368156" y="-47247"/>
              <a:ext cx="67855" cy="22556"/>
            </a:xfrm>
            <a:custGeom>
              <a:avLst/>
              <a:gdLst/>
              <a:ahLst/>
              <a:cxnLst/>
              <a:rect l="l" t="t" r="r" b="b"/>
              <a:pathLst>
                <a:path w="6194" h="2059" extrusionOk="0">
                  <a:moveTo>
                    <a:pt x="6193" y="0"/>
                  </a:moveTo>
                  <a:lnTo>
                    <a:pt x="6193" y="0"/>
                  </a:lnTo>
                  <a:cubicBezTo>
                    <a:pt x="4801" y="195"/>
                    <a:pt x="3970" y="433"/>
                    <a:pt x="3202" y="433"/>
                  </a:cubicBezTo>
                  <a:cubicBezTo>
                    <a:pt x="3128" y="433"/>
                    <a:pt x="3055" y="431"/>
                    <a:pt x="2982" y="426"/>
                  </a:cubicBezTo>
                  <a:cubicBezTo>
                    <a:pt x="2453" y="395"/>
                    <a:pt x="1944" y="74"/>
                    <a:pt x="1353" y="74"/>
                  </a:cubicBezTo>
                  <a:cubicBezTo>
                    <a:pt x="951" y="74"/>
                    <a:pt x="511" y="222"/>
                    <a:pt x="1" y="710"/>
                  </a:cubicBezTo>
                  <a:lnTo>
                    <a:pt x="1473" y="2059"/>
                  </a:lnTo>
                  <a:cubicBezTo>
                    <a:pt x="2432" y="409"/>
                    <a:pt x="4472" y="1526"/>
                    <a:pt x="61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92"/>
            <p:cNvSpPr/>
            <p:nvPr/>
          </p:nvSpPr>
          <p:spPr>
            <a:xfrm>
              <a:off x="3466707" y="-328516"/>
              <a:ext cx="37532" cy="23334"/>
            </a:xfrm>
            <a:custGeom>
              <a:avLst/>
              <a:gdLst/>
              <a:ahLst/>
              <a:cxnLst/>
              <a:rect l="l" t="t" r="r" b="b"/>
              <a:pathLst>
                <a:path w="3426" h="2130" extrusionOk="0">
                  <a:moveTo>
                    <a:pt x="1473" y="1"/>
                  </a:moveTo>
                  <a:lnTo>
                    <a:pt x="1" y="1828"/>
                  </a:lnTo>
                  <a:lnTo>
                    <a:pt x="3372" y="2130"/>
                  </a:lnTo>
                  <a:cubicBezTo>
                    <a:pt x="3407" y="1917"/>
                    <a:pt x="3425" y="1704"/>
                    <a:pt x="3425" y="1509"/>
                  </a:cubicBezTo>
                  <a:cubicBezTo>
                    <a:pt x="3390" y="1172"/>
                    <a:pt x="3301" y="870"/>
                    <a:pt x="3248" y="586"/>
                  </a:cubicBezTo>
                  <a:lnTo>
                    <a:pt x="14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92"/>
            <p:cNvSpPr/>
            <p:nvPr/>
          </p:nvSpPr>
          <p:spPr>
            <a:xfrm>
              <a:off x="3148311" y="-512013"/>
              <a:ext cx="344841" cy="575576"/>
            </a:xfrm>
            <a:custGeom>
              <a:avLst/>
              <a:gdLst/>
              <a:ahLst/>
              <a:cxnLst/>
              <a:rect l="l" t="t" r="r" b="b"/>
              <a:pathLst>
                <a:path w="31478" h="52540" extrusionOk="0">
                  <a:moveTo>
                    <a:pt x="28337" y="1"/>
                  </a:moveTo>
                  <a:cubicBezTo>
                    <a:pt x="13326" y="5785"/>
                    <a:pt x="2556" y="18986"/>
                    <a:pt x="1" y="34405"/>
                  </a:cubicBezTo>
                  <a:cubicBezTo>
                    <a:pt x="516" y="36961"/>
                    <a:pt x="764" y="39569"/>
                    <a:pt x="1154" y="42159"/>
                  </a:cubicBezTo>
                  <a:cubicBezTo>
                    <a:pt x="1172" y="42266"/>
                    <a:pt x="1438" y="42355"/>
                    <a:pt x="1687" y="42496"/>
                  </a:cubicBezTo>
                  <a:cubicBezTo>
                    <a:pt x="1687" y="41574"/>
                    <a:pt x="1704" y="40704"/>
                    <a:pt x="1704" y="39835"/>
                  </a:cubicBezTo>
                  <a:lnTo>
                    <a:pt x="2112" y="39817"/>
                  </a:lnTo>
                  <a:lnTo>
                    <a:pt x="3905" y="45513"/>
                  </a:lnTo>
                  <a:cubicBezTo>
                    <a:pt x="4490" y="45956"/>
                    <a:pt x="5289" y="46595"/>
                    <a:pt x="6122" y="47145"/>
                  </a:cubicBezTo>
                  <a:cubicBezTo>
                    <a:pt x="6548" y="47465"/>
                    <a:pt x="7045" y="47678"/>
                    <a:pt x="7560" y="47784"/>
                  </a:cubicBezTo>
                  <a:cubicBezTo>
                    <a:pt x="9813" y="48068"/>
                    <a:pt x="12492" y="48884"/>
                    <a:pt x="13557" y="50481"/>
                  </a:cubicBezTo>
                  <a:cubicBezTo>
                    <a:pt x="14515" y="51971"/>
                    <a:pt x="15810" y="52202"/>
                    <a:pt x="16751" y="52539"/>
                  </a:cubicBezTo>
                  <a:lnTo>
                    <a:pt x="18827" y="51652"/>
                  </a:lnTo>
                  <a:cubicBezTo>
                    <a:pt x="18720" y="51475"/>
                    <a:pt x="18632" y="51155"/>
                    <a:pt x="18525" y="51138"/>
                  </a:cubicBezTo>
                  <a:cubicBezTo>
                    <a:pt x="15367" y="50960"/>
                    <a:pt x="15367" y="50978"/>
                    <a:pt x="14905" y="48015"/>
                  </a:cubicBezTo>
                  <a:cubicBezTo>
                    <a:pt x="14870" y="47695"/>
                    <a:pt x="14799" y="47376"/>
                    <a:pt x="14675" y="46755"/>
                  </a:cubicBezTo>
                  <a:lnTo>
                    <a:pt x="11818" y="46152"/>
                  </a:lnTo>
                  <a:lnTo>
                    <a:pt x="12031" y="42461"/>
                  </a:lnTo>
                  <a:cubicBezTo>
                    <a:pt x="12009" y="42460"/>
                    <a:pt x="11988" y="42460"/>
                    <a:pt x="11967" y="42460"/>
                  </a:cubicBezTo>
                  <a:cubicBezTo>
                    <a:pt x="9761" y="42460"/>
                    <a:pt x="10756" y="45214"/>
                    <a:pt x="9157" y="45531"/>
                  </a:cubicBezTo>
                  <a:cubicBezTo>
                    <a:pt x="7577" y="44537"/>
                    <a:pt x="7577" y="44537"/>
                    <a:pt x="6832" y="39036"/>
                  </a:cubicBezTo>
                  <a:cubicBezTo>
                    <a:pt x="7471" y="36162"/>
                    <a:pt x="10807" y="37120"/>
                    <a:pt x="11570" y="34867"/>
                  </a:cubicBezTo>
                  <a:lnTo>
                    <a:pt x="13876" y="35683"/>
                  </a:lnTo>
                  <a:cubicBezTo>
                    <a:pt x="13930" y="37014"/>
                    <a:pt x="14213" y="38274"/>
                    <a:pt x="15651" y="39090"/>
                  </a:cubicBezTo>
                  <a:lnTo>
                    <a:pt x="14870" y="33554"/>
                  </a:lnTo>
                  <a:cubicBezTo>
                    <a:pt x="15012" y="33305"/>
                    <a:pt x="15189" y="33092"/>
                    <a:pt x="15367" y="32880"/>
                  </a:cubicBezTo>
                  <a:cubicBezTo>
                    <a:pt x="16733" y="31584"/>
                    <a:pt x="18720" y="30662"/>
                    <a:pt x="18277" y="28231"/>
                  </a:cubicBezTo>
                  <a:cubicBezTo>
                    <a:pt x="19217" y="27148"/>
                    <a:pt x="19501" y="25569"/>
                    <a:pt x="20903" y="24824"/>
                  </a:cubicBezTo>
                  <a:cubicBezTo>
                    <a:pt x="21169" y="24664"/>
                    <a:pt x="21701" y="24540"/>
                    <a:pt x="21701" y="24416"/>
                  </a:cubicBezTo>
                  <a:cubicBezTo>
                    <a:pt x="21701" y="22606"/>
                    <a:pt x="23298" y="22375"/>
                    <a:pt x="24345" y="21453"/>
                  </a:cubicBezTo>
                  <a:cubicBezTo>
                    <a:pt x="24698" y="21969"/>
                    <a:pt x="25002" y="22149"/>
                    <a:pt x="25280" y="22149"/>
                  </a:cubicBezTo>
                  <a:cubicBezTo>
                    <a:pt x="25925" y="22149"/>
                    <a:pt x="26432" y="21185"/>
                    <a:pt x="27082" y="21185"/>
                  </a:cubicBezTo>
                  <a:cubicBezTo>
                    <a:pt x="27098" y="21185"/>
                    <a:pt x="27114" y="21185"/>
                    <a:pt x="27131" y="21187"/>
                  </a:cubicBezTo>
                  <a:cubicBezTo>
                    <a:pt x="27184" y="21187"/>
                    <a:pt x="27237" y="20867"/>
                    <a:pt x="27255" y="20832"/>
                  </a:cubicBezTo>
                  <a:lnTo>
                    <a:pt x="25250" y="19909"/>
                  </a:lnTo>
                  <a:lnTo>
                    <a:pt x="25835" y="18348"/>
                  </a:lnTo>
                  <a:lnTo>
                    <a:pt x="24274" y="17851"/>
                  </a:lnTo>
                  <a:cubicBezTo>
                    <a:pt x="25161" y="17514"/>
                    <a:pt x="26048" y="17727"/>
                    <a:pt x="26829" y="17531"/>
                  </a:cubicBezTo>
                  <a:cubicBezTo>
                    <a:pt x="27610" y="17336"/>
                    <a:pt x="28266" y="16751"/>
                    <a:pt x="28976" y="16325"/>
                  </a:cubicBezTo>
                  <a:cubicBezTo>
                    <a:pt x="29774" y="15846"/>
                    <a:pt x="30573" y="15349"/>
                    <a:pt x="31478" y="14781"/>
                  </a:cubicBezTo>
                  <a:cubicBezTo>
                    <a:pt x="30466" y="12723"/>
                    <a:pt x="27769" y="12049"/>
                    <a:pt x="27698" y="9565"/>
                  </a:cubicBezTo>
                  <a:lnTo>
                    <a:pt x="25143" y="11836"/>
                  </a:lnTo>
                  <a:cubicBezTo>
                    <a:pt x="25764" y="8571"/>
                    <a:pt x="23600" y="8908"/>
                    <a:pt x="22269" y="8465"/>
                  </a:cubicBezTo>
                  <a:cubicBezTo>
                    <a:pt x="21932" y="8855"/>
                    <a:pt x="21559" y="9032"/>
                    <a:pt x="21027" y="9316"/>
                  </a:cubicBezTo>
                  <a:lnTo>
                    <a:pt x="21825" y="10132"/>
                  </a:lnTo>
                  <a:lnTo>
                    <a:pt x="20353" y="11197"/>
                  </a:lnTo>
                  <a:cubicBezTo>
                    <a:pt x="21772" y="12244"/>
                    <a:pt x="20956" y="13628"/>
                    <a:pt x="20690" y="13734"/>
                  </a:cubicBezTo>
                  <a:cubicBezTo>
                    <a:pt x="18756" y="14444"/>
                    <a:pt x="19217" y="16396"/>
                    <a:pt x="18401" y="17620"/>
                  </a:cubicBezTo>
                  <a:lnTo>
                    <a:pt x="17460" y="16910"/>
                  </a:lnTo>
                  <a:cubicBezTo>
                    <a:pt x="17052" y="16502"/>
                    <a:pt x="17886" y="16360"/>
                    <a:pt x="17851" y="16023"/>
                  </a:cubicBezTo>
                  <a:cubicBezTo>
                    <a:pt x="17833" y="15580"/>
                    <a:pt x="17744" y="15136"/>
                    <a:pt x="17673" y="14639"/>
                  </a:cubicBezTo>
                  <a:lnTo>
                    <a:pt x="14781" y="13805"/>
                  </a:lnTo>
                  <a:cubicBezTo>
                    <a:pt x="14391" y="10558"/>
                    <a:pt x="17727" y="10026"/>
                    <a:pt x="19075" y="8056"/>
                  </a:cubicBezTo>
                  <a:cubicBezTo>
                    <a:pt x="19476" y="8451"/>
                    <a:pt x="19895" y="8555"/>
                    <a:pt x="20323" y="8555"/>
                  </a:cubicBezTo>
                  <a:cubicBezTo>
                    <a:pt x="20808" y="8555"/>
                    <a:pt x="21305" y="8420"/>
                    <a:pt x="21802" y="8420"/>
                  </a:cubicBezTo>
                  <a:cubicBezTo>
                    <a:pt x="21952" y="8420"/>
                    <a:pt x="22102" y="8433"/>
                    <a:pt x="22251" y="8465"/>
                  </a:cubicBezTo>
                  <a:cubicBezTo>
                    <a:pt x="22127" y="7702"/>
                    <a:pt x="22056" y="7152"/>
                    <a:pt x="21967" y="6495"/>
                  </a:cubicBezTo>
                  <a:cubicBezTo>
                    <a:pt x="23198" y="6481"/>
                    <a:pt x="23566" y="4540"/>
                    <a:pt x="24952" y="4540"/>
                  </a:cubicBezTo>
                  <a:cubicBezTo>
                    <a:pt x="25264" y="4540"/>
                    <a:pt x="25629" y="4639"/>
                    <a:pt x="26066" y="4880"/>
                  </a:cubicBezTo>
                  <a:cubicBezTo>
                    <a:pt x="25374" y="5963"/>
                    <a:pt x="24274" y="6335"/>
                    <a:pt x="23458" y="7010"/>
                  </a:cubicBezTo>
                  <a:lnTo>
                    <a:pt x="26243" y="8376"/>
                  </a:lnTo>
                  <a:lnTo>
                    <a:pt x="28089" y="7205"/>
                  </a:lnTo>
                  <a:lnTo>
                    <a:pt x="28160" y="5324"/>
                  </a:lnTo>
                  <a:cubicBezTo>
                    <a:pt x="28332" y="5383"/>
                    <a:pt x="28506" y="5414"/>
                    <a:pt x="28690" y="5414"/>
                  </a:cubicBezTo>
                  <a:cubicBezTo>
                    <a:pt x="29226" y="5414"/>
                    <a:pt x="29853" y="5151"/>
                    <a:pt x="30804" y="4543"/>
                  </a:cubicBezTo>
                  <a:lnTo>
                    <a:pt x="29029" y="3621"/>
                  </a:lnTo>
                  <a:lnTo>
                    <a:pt x="29561" y="2733"/>
                  </a:lnTo>
                  <a:lnTo>
                    <a:pt x="28231" y="1722"/>
                  </a:lnTo>
                  <a:cubicBezTo>
                    <a:pt x="28355" y="1190"/>
                    <a:pt x="28692" y="586"/>
                    <a:pt x="28515" y="232"/>
                  </a:cubicBezTo>
                  <a:cubicBezTo>
                    <a:pt x="28479" y="161"/>
                    <a:pt x="28408" y="72"/>
                    <a:pt x="283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8" name="Google Shape;1238;p92"/>
          <p:cNvSpPr/>
          <p:nvPr/>
        </p:nvSpPr>
        <p:spPr>
          <a:xfrm>
            <a:off x="6220001" y="2498630"/>
            <a:ext cx="3009891" cy="2787193"/>
          </a:xfrm>
          <a:custGeom>
            <a:avLst/>
            <a:gdLst/>
            <a:ahLst/>
            <a:cxnLst/>
            <a:rect l="l" t="t" r="r" b="b"/>
            <a:pathLst>
              <a:path w="96649" h="89534" extrusionOk="0">
                <a:moveTo>
                  <a:pt x="48671" y="444"/>
                </a:moveTo>
                <a:cubicBezTo>
                  <a:pt x="70814" y="444"/>
                  <a:pt x="90084" y="16342"/>
                  <a:pt x="93207" y="38415"/>
                </a:cubicBezTo>
                <a:cubicBezTo>
                  <a:pt x="96649" y="62635"/>
                  <a:pt x="79314" y="85116"/>
                  <a:pt x="54526" y="88629"/>
                </a:cubicBezTo>
                <a:cubicBezTo>
                  <a:pt x="52344" y="88930"/>
                  <a:pt x="50161" y="89090"/>
                  <a:pt x="47961" y="89090"/>
                </a:cubicBezTo>
                <a:cubicBezTo>
                  <a:pt x="25817" y="89090"/>
                  <a:pt x="6548" y="73192"/>
                  <a:pt x="3425" y="51119"/>
                </a:cubicBezTo>
                <a:cubicBezTo>
                  <a:pt x="1" y="26899"/>
                  <a:pt x="17318" y="4418"/>
                  <a:pt x="42123" y="905"/>
                </a:cubicBezTo>
                <a:cubicBezTo>
                  <a:pt x="44288" y="586"/>
                  <a:pt x="46470" y="444"/>
                  <a:pt x="48671" y="444"/>
                </a:cubicBezTo>
                <a:close/>
                <a:moveTo>
                  <a:pt x="48746" y="0"/>
                </a:moveTo>
                <a:cubicBezTo>
                  <a:pt x="48721" y="0"/>
                  <a:pt x="48696" y="0"/>
                  <a:pt x="48671" y="0"/>
                </a:cubicBezTo>
                <a:cubicBezTo>
                  <a:pt x="46453" y="0"/>
                  <a:pt x="44253" y="160"/>
                  <a:pt x="42052" y="462"/>
                </a:cubicBezTo>
                <a:cubicBezTo>
                  <a:pt x="36002" y="1313"/>
                  <a:pt x="30164" y="3336"/>
                  <a:pt x="24895" y="6441"/>
                </a:cubicBezTo>
                <a:cubicBezTo>
                  <a:pt x="19838" y="9404"/>
                  <a:pt x="15402" y="13326"/>
                  <a:pt x="11835" y="17974"/>
                </a:cubicBezTo>
                <a:cubicBezTo>
                  <a:pt x="8269" y="22570"/>
                  <a:pt x="5643" y="27822"/>
                  <a:pt x="4099" y="33447"/>
                </a:cubicBezTo>
                <a:cubicBezTo>
                  <a:pt x="2520" y="39213"/>
                  <a:pt x="2130" y="45246"/>
                  <a:pt x="2981" y="51190"/>
                </a:cubicBezTo>
                <a:cubicBezTo>
                  <a:pt x="4507" y="61925"/>
                  <a:pt x="9955" y="71737"/>
                  <a:pt x="18276" y="78728"/>
                </a:cubicBezTo>
                <a:cubicBezTo>
                  <a:pt x="26561" y="85703"/>
                  <a:pt x="37054" y="89534"/>
                  <a:pt x="47886" y="89534"/>
                </a:cubicBezTo>
                <a:cubicBezTo>
                  <a:pt x="47911" y="89534"/>
                  <a:pt x="47936" y="89534"/>
                  <a:pt x="47961" y="89534"/>
                </a:cubicBezTo>
                <a:cubicBezTo>
                  <a:pt x="50179" y="89534"/>
                  <a:pt x="52397" y="89374"/>
                  <a:pt x="54579" y="89072"/>
                </a:cubicBezTo>
                <a:cubicBezTo>
                  <a:pt x="60647" y="88221"/>
                  <a:pt x="66467" y="86198"/>
                  <a:pt x="71737" y="83093"/>
                </a:cubicBezTo>
                <a:cubicBezTo>
                  <a:pt x="76794" y="80112"/>
                  <a:pt x="81230" y="76208"/>
                  <a:pt x="84796" y="71560"/>
                </a:cubicBezTo>
                <a:cubicBezTo>
                  <a:pt x="88363" y="66964"/>
                  <a:pt x="90989" y="61712"/>
                  <a:pt x="92532" y="56105"/>
                </a:cubicBezTo>
                <a:cubicBezTo>
                  <a:pt x="94112" y="50321"/>
                  <a:pt x="94502" y="44288"/>
                  <a:pt x="93650" y="38362"/>
                </a:cubicBezTo>
                <a:cubicBezTo>
                  <a:pt x="92124" y="27609"/>
                  <a:pt x="86677" y="17797"/>
                  <a:pt x="78355" y="10824"/>
                </a:cubicBezTo>
                <a:cubicBezTo>
                  <a:pt x="70071" y="3831"/>
                  <a:pt x="59578" y="0"/>
                  <a:pt x="48746"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92"/>
          <p:cNvSpPr/>
          <p:nvPr/>
        </p:nvSpPr>
        <p:spPr>
          <a:xfrm>
            <a:off x="149891" y="2865064"/>
            <a:ext cx="654000" cy="654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7" name="Google Shape;1257;p92"/>
          <p:cNvGrpSpPr/>
          <p:nvPr/>
        </p:nvGrpSpPr>
        <p:grpSpPr>
          <a:xfrm>
            <a:off x="252489" y="2939901"/>
            <a:ext cx="371480" cy="371480"/>
            <a:chOff x="4783751" y="2547438"/>
            <a:chExt cx="371480" cy="371480"/>
          </a:xfrm>
        </p:grpSpPr>
        <p:sp>
          <p:nvSpPr>
            <p:cNvPr id="1258" name="Google Shape;1258;p92"/>
            <p:cNvSpPr/>
            <p:nvPr/>
          </p:nvSpPr>
          <p:spPr>
            <a:xfrm>
              <a:off x="4783751" y="2735777"/>
              <a:ext cx="371480" cy="183141"/>
            </a:xfrm>
            <a:custGeom>
              <a:avLst/>
              <a:gdLst/>
              <a:ahLst/>
              <a:cxnLst/>
              <a:rect l="l" t="t" r="r" b="b"/>
              <a:pathLst>
                <a:path w="13793" h="6800" extrusionOk="0">
                  <a:moveTo>
                    <a:pt x="1846" y="389"/>
                  </a:moveTo>
                  <a:lnTo>
                    <a:pt x="2526" y="584"/>
                  </a:lnTo>
                  <a:lnTo>
                    <a:pt x="3206" y="778"/>
                  </a:lnTo>
                  <a:lnTo>
                    <a:pt x="3788" y="1069"/>
                  </a:lnTo>
                  <a:lnTo>
                    <a:pt x="4177" y="1458"/>
                  </a:lnTo>
                  <a:lnTo>
                    <a:pt x="4468" y="1846"/>
                  </a:lnTo>
                  <a:lnTo>
                    <a:pt x="4760" y="2429"/>
                  </a:lnTo>
                  <a:lnTo>
                    <a:pt x="4760" y="2429"/>
                  </a:lnTo>
                  <a:lnTo>
                    <a:pt x="3108" y="1264"/>
                  </a:lnTo>
                  <a:lnTo>
                    <a:pt x="1846" y="389"/>
                  </a:lnTo>
                  <a:close/>
                  <a:moveTo>
                    <a:pt x="9616" y="1166"/>
                  </a:moveTo>
                  <a:lnTo>
                    <a:pt x="8256" y="1943"/>
                  </a:lnTo>
                  <a:lnTo>
                    <a:pt x="6702" y="3206"/>
                  </a:lnTo>
                  <a:lnTo>
                    <a:pt x="6896" y="2720"/>
                  </a:lnTo>
                  <a:lnTo>
                    <a:pt x="7188" y="2235"/>
                  </a:lnTo>
                  <a:lnTo>
                    <a:pt x="7576" y="1943"/>
                  </a:lnTo>
                  <a:lnTo>
                    <a:pt x="7965" y="1652"/>
                  </a:lnTo>
                  <a:lnTo>
                    <a:pt x="8353" y="1458"/>
                  </a:lnTo>
                  <a:lnTo>
                    <a:pt x="8839" y="1264"/>
                  </a:lnTo>
                  <a:lnTo>
                    <a:pt x="9616" y="1166"/>
                  </a:lnTo>
                  <a:close/>
                  <a:moveTo>
                    <a:pt x="10199" y="1264"/>
                  </a:moveTo>
                  <a:lnTo>
                    <a:pt x="9907" y="2041"/>
                  </a:lnTo>
                  <a:lnTo>
                    <a:pt x="9519" y="2526"/>
                  </a:lnTo>
                  <a:lnTo>
                    <a:pt x="9130" y="2915"/>
                  </a:lnTo>
                  <a:lnTo>
                    <a:pt x="8645" y="3206"/>
                  </a:lnTo>
                  <a:lnTo>
                    <a:pt x="8159" y="3400"/>
                  </a:lnTo>
                  <a:lnTo>
                    <a:pt x="7673" y="3497"/>
                  </a:lnTo>
                  <a:lnTo>
                    <a:pt x="6896" y="3595"/>
                  </a:lnTo>
                  <a:lnTo>
                    <a:pt x="6896" y="3595"/>
                  </a:lnTo>
                  <a:lnTo>
                    <a:pt x="7868" y="2818"/>
                  </a:lnTo>
                  <a:lnTo>
                    <a:pt x="8742" y="2138"/>
                  </a:lnTo>
                  <a:lnTo>
                    <a:pt x="10199" y="1264"/>
                  </a:lnTo>
                  <a:close/>
                  <a:moveTo>
                    <a:pt x="5731" y="5440"/>
                  </a:moveTo>
                  <a:lnTo>
                    <a:pt x="6994" y="5537"/>
                  </a:lnTo>
                  <a:lnTo>
                    <a:pt x="8159" y="5731"/>
                  </a:lnTo>
                  <a:lnTo>
                    <a:pt x="9130" y="6120"/>
                  </a:lnTo>
                  <a:lnTo>
                    <a:pt x="9810" y="6411"/>
                  </a:lnTo>
                  <a:lnTo>
                    <a:pt x="1554" y="6411"/>
                  </a:lnTo>
                  <a:lnTo>
                    <a:pt x="2331" y="6120"/>
                  </a:lnTo>
                  <a:lnTo>
                    <a:pt x="3206" y="5731"/>
                  </a:lnTo>
                  <a:lnTo>
                    <a:pt x="4371" y="5537"/>
                  </a:lnTo>
                  <a:lnTo>
                    <a:pt x="5731" y="5440"/>
                  </a:lnTo>
                  <a:close/>
                  <a:moveTo>
                    <a:pt x="1069" y="1"/>
                  </a:moveTo>
                  <a:lnTo>
                    <a:pt x="972" y="98"/>
                  </a:lnTo>
                  <a:lnTo>
                    <a:pt x="875" y="195"/>
                  </a:lnTo>
                  <a:lnTo>
                    <a:pt x="875" y="389"/>
                  </a:lnTo>
                  <a:lnTo>
                    <a:pt x="1069" y="1069"/>
                  </a:lnTo>
                  <a:lnTo>
                    <a:pt x="1360" y="1555"/>
                  </a:lnTo>
                  <a:lnTo>
                    <a:pt x="1652" y="2041"/>
                  </a:lnTo>
                  <a:lnTo>
                    <a:pt x="1846" y="2138"/>
                  </a:lnTo>
                  <a:lnTo>
                    <a:pt x="1943" y="2041"/>
                  </a:lnTo>
                  <a:lnTo>
                    <a:pt x="2040" y="1943"/>
                  </a:lnTo>
                  <a:lnTo>
                    <a:pt x="1943" y="1749"/>
                  </a:lnTo>
                  <a:lnTo>
                    <a:pt x="1554" y="1166"/>
                  </a:lnTo>
                  <a:lnTo>
                    <a:pt x="1360" y="584"/>
                  </a:lnTo>
                  <a:lnTo>
                    <a:pt x="2720" y="1458"/>
                  </a:lnTo>
                  <a:lnTo>
                    <a:pt x="3594" y="2041"/>
                  </a:lnTo>
                  <a:lnTo>
                    <a:pt x="4565" y="2720"/>
                  </a:lnTo>
                  <a:lnTo>
                    <a:pt x="3497" y="2720"/>
                  </a:lnTo>
                  <a:lnTo>
                    <a:pt x="3108" y="2526"/>
                  </a:lnTo>
                  <a:lnTo>
                    <a:pt x="2623" y="2332"/>
                  </a:lnTo>
                  <a:lnTo>
                    <a:pt x="2526" y="2332"/>
                  </a:lnTo>
                  <a:lnTo>
                    <a:pt x="2429" y="2429"/>
                  </a:lnTo>
                  <a:lnTo>
                    <a:pt x="2331" y="2623"/>
                  </a:lnTo>
                  <a:lnTo>
                    <a:pt x="2429" y="2720"/>
                  </a:lnTo>
                  <a:lnTo>
                    <a:pt x="2914" y="2915"/>
                  </a:lnTo>
                  <a:lnTo>
                    <a:pt x="3303" y="3012"/>
                  </a:lnTo>
                  <a:lnTo>
                    <a:pt x="3788" y="3109"/>
                  </a:lnTo>
                  <a:lnTo>
                    <a:pt x="4371" y="3206"/>
                  </a:lnTo>
                  <a:lnTo>
                    <a:pt x="4954" y="3109"/>
                  </a:lnTo>
                  <a:lnTo>
                    <a:pt x="5342" y="3692"/>
                  </a:lnTo>
                  <a:lnTo>
                    <a:pt x="5537" y="4177"/>
                  </a:lnTo>
                  <a:lnTo>
                    <a:pt x="5537" y="5052"/>
                  </a:lnTo>
                  <a:lnTo>
                    <a:pt x="4177" y="5149"/>
                  </a:lnTo>
                  <a:lnTo>
                    <a:pt x="2817" y="5440"/>
                  </a:lnTo>
                  <a:lnTo>
                    <a:pt x="1749" y="5926"/>
                  </a:lnTo>
                  <a:lnTo>
                    <a:pt x="777" y="6411"/>
                  </a:lnTo>
                  <a:lnTo>
                    <a:pt x="195" y="6411"/>
                  </a:lnTo>
                  <a:lnTo>
                    <a:pt x="97" y="6508"/>
                  </a:lnTo>
                  <a:lnTo>
                    <a:pt x="0" y="6606"/>
                  </a:lnTo>
                  <a:lnTo>
                    <a:pt x="97" y="6800"/>
                  </a:lnTo>
                  <a:lnTo>
                    <a:pt x="13793" y="6800"/>
                  </a:lnTo>
                  <a:lnTo>
                    <a:pt x="13793" y="6606"/>
                  </a:lnTo>
                  <a:lnTo>
                    <a:pt x="13793" y="6508"/>
                  </a:lnTo>
                  <a:lnTo>
                    <a:pt x="13598" y="6411"/>
                  </a:lnTo>
                  <a:lnTo>
                    <a:pt x="10587" y="6411"/>
                  </a:lnTo>
                  <a:lnTo>
                    <a:pt x="9713" y="5926"/>
                  </a:lnTo>
                  <a:lnTo>
                    <a:pt x="8548" y="5440"/>
                  </a:lnTo>
                  <a:lnTo>
                    <a:pt x="7285" y="5149"/>
                  </a:lnTo>
                  <a:lnTo>
                    <a:pt x="5925" y="5052"/>
                  </a:lnTo>
                  <a:lnTo>
                    <a:pt x="6022" y="4469"/>
                  </a:lnTo>
                  <a:lnTo>
                    <a:pt x="6217" y="4177"/>
                  </a:lnTo>
                  <a:lnTo>
                    <a:pt x="6411" y="3983"/>
                  </a:lnTo>
                  <a:lnTo>
                    <a:pt x="6994" y="3983"/>
                  </a:lnTo>
                  <a:lnTo>
                    <a:pt x="7868" y="3886"/>
                  </a:lnTo>
                  <a:lnTo>
                    <a:pt x="8548" y="3692"/>
                  </a:lnTo>
                  <a:lnTo>
                    <a:pt x="9228" y="3400"/>
                  </a:lnTo>
                  <a:lnTo>
                    <a:pt x="9713" y="2915"/>
                  </a:lnTo>
                  <a:lnTo>
                    <a:pt x="10102" y="2332"/>
                  </a:lnTo>
                  <a:lnTo>
                    <a:pt x="10393" y="1846"/>
                  </a:lnTo>
                  <a:lnTo>
                    <a:pt x="10684" y="1069"/>
                  </a:lnTo>
                  <a:lnTo>
                    <a:pt x="10684" y="972"/>
                  </a:lnTo>
                  <a:lnTo>
                    <a:pt x="10587" y="778"/>
                  </a:lnTo>
                  <a:lnTo>
                    <a:pt x="10393" y="681"/>
                  </a:lnTo>
                  <a:lnTo>
                    <a:pt x="10296" y="681"/>
                  </a:lnTo>
                  <a:lnTo>
                    <a:pt x="9325" y="778"/>
                  </a:lnTo>
                  <a:lnTo>
                    <a:pt x="8450" y="972"/>
                  </a:lnTo>
                  <a:lnTo>
                    <a:pt x="7576" y="1458"/>
                  </a:lnTo>
                  <a:lnTo>
                    <a:pt x="7188" y="1652"/>
                  </a:lnTo>
                  <a:lnTo>
                    <a:pt x="6896" y="2041"/>
                  </a:lnTo>
                  <a:lnTo>
                    <a:pt x="6508" y="2429"/>
                  </a:lnTo>
                  <a:lnTo>
                    <a:pt x="6314" y="2915"/>
                  </a:lnTo>
                  <a:lnTo>
                    <a:pt x="6217" y="3303"/>
                  </a:lnTo>
                  <a:lnTo>
                    <a:pt x="6217" y="3595"/>
                  </a:lnTo>
                  <a:lnTo>
                    <a:pt x="5925" y="3886"/>
                  </a:lnTo>
                  <a:lnTo>
                    <a:pt x="5925" y="2138"/>
                  </a:lnTo>
                  <a:lnTo>
                    <a:pt x="5828" y="1943"/>
                  </a:lnTo>
                  <a:lnTo>
                    <a:pt x="5537" y="1943"/>
                  </a:lnTo>
                  <a:lnTo>
                    <a:pt x="5537" y="2138"/>
                  </a:lnTo>
                  <a:lnTo>
                    <a:pt x="5537" y="3109"/>
                  </a:lnTo>
                  <a:lnTo>
                    <a:pt x="5245" y="2818"/>
                  </a:lnTo>
                  <a:lnTo>
                    <a:pt x="5245" y="2720"/>
                  </a:lnTo>
                  <a:lnTo>
                    <a:pt x="5051" y="2041"/>
                  </a:lnTo>
                  <a:lnTo>
                    <a:pt x="4662" y="1361"/>
                  </a:lnTo>
                  <a:lnTo>
                    <a:pt x="4080" y="778"/>
                  </a:lnTo>
                  <a:lnTo>
                    <a:pt x="3400" y="389"/>
                  </a:lnTo>
                  <a:lnTo>
                    <a:pt x="2720" y="195"/>
                  </a:lnTo>
                  <a:lnTo>
                    <a:pt x="2137" y="98"/>
                  </a:lnTo>
                  <a:lnTo>
                    <a:pt x="12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92"/>
            <p:cNvSpPr/>
            <p:nvPr/>
          </p:nvSpPr>
          <p:spPr>
            <a:xfrm>
              <a:off x="4783751" y="2735777"/>
              <a:ext cx="371480" cy="183141"/>
            </a:xfrm>
            <a:custGeom>
              <a:avLst/>
              <a:gdLst/>
              <a:ahLst/>
              <a:cxnLst/>
              <a:rect l="l" t="t" r="r" b="b"/>
              <a:pathLst>
                <a:path w="13793" h="6800" fill="none" extrusionOk="0">
                  <a:moveTo>
                    <a:pt x="13598" y="6411"/>
                  </a:moveTo>
                  <a:lnTo>
                    <a:pt x="10587" y="6411"/>
                  </a:lnTo>
                  <a:lnTo>
                    <a:pt x="10587" y="6411"/>
                  </a:lnTo>
                  <a:lnTo>
                    <a:pt x="9713" y="5926"/>
                  </a:lnTo>
                  <a:lnTo>
                    <a:pt x="8548" y="5440"/>
                  </a:lnTo>
                  <a:lnTo>
                    <a:pt x="7285" y="5149"/>
                  </a:lnTo>
                  <a:lnTo>
                    <a:pt x="5925" y="5052"/>
                  </a:lnTo>
                  <a:lnTo>
                    <a:pt x="5925" y="5052"/>
                  </a:lnTo>
                  <a:lnTo>
                    <a:pt x="6022" y="4469"/>
                  </a:lnTo>
                  <a:lnTo>
                    <a:pt x="6217" y="4177"/>
                  </a:lnTo>
                  <a:lnTo>
                    <a:pt x="6411" y="3983"/>
                  </a:lnTo>
                  <a:lnTo>
                    <a:pt x="6411" y="3983"/>
                  </a:lnTo>
                  <a:lnTo>
                    <a:pt x="6994" y="3983"/>
                  </a:lnTo>
                  <a:lnTo>
                    <a:pt x="6994" y="3983"/>
                  </a:lnTo>
                  <a:lnTo>
                    <a:pt x="7868" y="3886"/>
                  </a:lnTo>
                  <a:lnTo>
                    <a:pt x="8548" y="3692"/>
                  </a:lnTo>
                  <a:lnTo>
                    <a:pt x="9228" y="3400"/>
                  </a:lnTo>
                  <a:lnTo>
                    <a:pt x="9713" y="2915"/>
                  </a:lnTo>
                  <a:lnTo>
                    <a:pt x="9713" y="2915"/>
                  </a:lnTo>
                  <a:lnTo>
                    <a:pt x="10102" y="2332"/>
                  </a:lnTo>
                  <a:lnTo>
                    <a:pt x="10393" y="1846"/>
                  </a:lnTo>
                  <a:lnTo>
                    <a:pt x="10684" y="1069"/>
                  </a:lnTo>
                  <a:lnTo>
                    <a:pt x="10684" y="1069"/>
                  </a:lnTo>
                  <a:lnTo>
                    <a:pt x="10684" y="972"/>
                  </a:lnTo>
                  <a:lnTo>
                    <a:pt x="10587" y="778"/>
                  </a:lnTo>
                  <a:lnTo>
                    <a:pt x="10393" y="681"/>
                  </a:lnTo>
                  <a:lnTo>
                    <a:pt x="10296" y="681"/>
                  </a:lnTo>
                  <a:lnTo>
                    <a:pt x="10296" y="681"/>
                  </a:lnTo>
                  <a:lnTo>
                    <a:pt x="10296" y="681"/>
                  </a:lnTo>
                  <a:lnTo>
                    <a:pt x="10296" y="681"/>
                  </a:lnTo>
                  <a:lnTo>
                    <a:pt x="9325" y="778"/>
                  </a:lnTo>
                  <a:lnTo>
                    <a:pt x="8450" y="972"/>
                  </a:lnTo>
                  <a:lnTo>
                    <a:pt x="7576" y="1458"/>
                  </a:lnTo>
                  <a:lnTo>
                    <a:pt x="7188" y="1652"/>
                  </a:lnTo>
                  <a:lnTo>
                    <a:pt x="6896" y="2041"/>
                  </a:lnTo>
                  <a:lnTo>
                    <a:pt x="6896" y="2041"/>
                  </a:lnTo>
                  <a:lnTo>
                    <a:pt x="6508" y="2429"/>
                  </a:lnTo>
                  <a:lnTo>
                    <a:pt x="6314" y="2915"/>
                  </a:lnTo>
                  <a:lnTo>
                    <a:pt x="6217" y="3303"/>
                  </a:lnTo>
                  <a:lnTo>
                    <a:pt x="6217" y="3595"/>
                  </a:lnTo>
                  <a:lnTo>
                    <a:pt x="6217" y="3595"/>
                  </a:lnTo>
                  <a:lnTo>
                    <a:pt x="5925" y="3886"/>
                  </a:lnTo>
                  <a:lnTo>
                    <a:pt x="5925" y="2138"/>
                  </a:lnTo>
                  <a:lnTo>
                    <a:pt x="5925" y="2138"/>
                  </a:lnTo>
                  <a:lnTo>
                    <a:pt x="5828" y="1943"/>
                  </a:lnTo>
                  <a:lnTo>
                    <a:pt x="5731" y="1943"/>
                  </a:lnTo>
                  <a:lnTo>
                    <a:pt x="5731" y="1943"/>
                  </a:lnTo>
                  <a:lnTo>
                    <a:pt x="5537" y="1943"/>
                  </a:lnTo>
                  <a:lnTo>
                    <a:pt x="5537" y="2138"/>
                  </a:lnTo>
                  <a:lnTo>
                    <a:pt x="5537" y="3109"/>
                  </a:lnTo>
                  <a:lnTo>
                    <a:pt x="5537" y="3109"/>
                  </a:lnTo>
                  <a:lnTo>
                    <a:pt x="5245" y="2818"/>
                  </a:lnTo>
                  <a:lnTo>
                    <a:pt x="5245" y="2818"/>
                  </a:lnTo>
                  <a:lnTo>
                    <a:pt x="5245" y="2720"/>
                  </a:lnTo>
                  <a:lnTo>
                    <a:pt x="5245" y="2720"/>
                  </a:lnTo>
                  <a:lnTo>
                    <a:pt x="5051" y="2041"/>
                  </a:lnTo>
                  <a:lnTo>
                    <a:pt x="4662" y="1361"/>
                  </a:lnTo>
                  <a:lnTo>
                    <a:pt x="4080" y="778"/>
                  </a:lnTo>
                  <a:lnTo>
                    <a:pt x="3400" y="389"/>
                  </a:lnTo>
                  <a:lnTo>
                    <a:pt x="3400" y="389"/>
                  </a:lnTo>
                  <a:lnTo>
                    <a:pt x="2720" y="195"/>
                  </a:lnTo>
                  <a:lnTo>
                    <a:pt x="2137" y="98"/>
                  </a:lnTo>
                  <a:lnTo>
                    <a:pt x="1263" y="1"/>
                  </a:lnTo>
                  <a:lnTo>
                    <a:pt x="1263" y="1"/>
                  </a:lnTo>
                  <a:lnTo>
                    <a:pt x="1069" y="1"/>
                  </a:lnTo>
                  <a:lnTo>
                    <a:pt x="972" y="98"/>
                  </a:lnTo>
                  <a:lnTo>
                    <a:pt x="875" y="195"/>
                  </a:lnTo>
                  <a:lnTo>
                    <a:pt x="875" y="389"/>
                  </a:lnTo>
                  <a:lnTo>
                    <a:pt x="875" y="389"/>
                  </a:lnTo>
                  <a:lnTo>
                    <a:pt x="1069" y="1069"/>
                  </a:lnTo>
                  <a:lnTo>
                    <a:pt x="1360" y="1555"/>
                  </a:lnTo>
                  <a:lnTo>
                    <a:pt x="1652" y="2041"/>
                  </a:lnTo>
                  <a:lnTo>
                    <a:pt x="1652" y="2041"/>
                  </a:lnTo>
                  <a:lnTo>
                    <a:pt x="1846" y="2138"/>
                  </a:lnTo>
                  <a:lnTo>
                    <a:pt x="1943" y="2041"/>
                  </a:lnTo>
                  <a:lnTo>
                    <a:pt x="1943" y="2041"/>
                  </a:lnTo>
                  <a:lnTo>
                    <a:pt x="2040" y="1943"/>
                  </a:lnTo>
                  <a:lnTo>
                    <a:pt x="1943" y="1749"/>
                  </a:lnTo>
                  <a:lnTo>
                    <a:pt x="1943" y="1749"/>
                  </a:lnTo>
                  <a:lnTo>
                    <a:pt x="1554" y="1166"/>
                  </a:lnTo>
                  <a:lnTo>
                    <a:pt x="1360" y="584"/>
                  </a:lnTo>
                  <a:lnTo>
                    <a:pt x="1360" y="584"/>
                  </a:lnTo>
                  <a:lnTo>
                    <a:pt x="2720" y="1458"/>
                  </a:lnTo>
                  <a:lnTo>
                    <a:pt x="3594" y="2041"/>
                  </a:lnTo>
                  <a:lnTo>
                    <a:pt x="4565" y="2720"/>
                  </a:lnTo>
                  <a:lnTo>
                    <a:pt x="4565" y="2720"/>
                  </a:lnTo>
                  <a:lnTo>
                    <a:pt x="3983" y="2720"/>
                  </a:lnTo>
                  <a:lnTo>
                    <a:pt x="3497" y="2720"/>
                  </a:lnTo>
                  <a:lnTo>
                    <a:pt x="3108" y="2526"/>
                  </a:lnTo>
                  <a:lnTo>
                    <a:pt x="2623" y="2332"/>
                  </a:lnTo>
                  <a:lnTo>
                    <a:pt x="2623" y="2332"/>
                  </a:lnTo>
                  <a:lnTo>
                    <a:pt x="2526" y="2332"/>
                  </a:lnTo>
                  <a:lnTo>
                    <a:pt x="2429" y="2429"/>
                  </a:lnTo>
                  <a:lnTo>
                    <a:pt x="2429" y="2429"/>
                  </a:lnTo>
                  <a:lnTo>
                    <a:pt x="2331" y="2623"/>
                  </a:lnTo>
                  <a:lnTo>
                    <a:pt x="2429" y="2720"/>
                  </a:lnTo>
                  <a:lnTo>
                    <a:pt x="2429" y="2720"/>
                  </a:lnTo>
                  <a:lnTo>
                    <a:pt x="2914" y="2915"/>
                  </a:lnTo>
                  <a:lnTo>
                    <a:pt x="3303" y="3012"/>
                  </a:lnTo>
                  <a:lnTo>
                    <a:pt x="3788" y="3109"/>
                  </a:lnTo>
                  <a:lnTo>
                    <a:pt x="4371" y="3206"/>
                  </a:lnTo>
                  <a:lnTo>
                    <a:pt x="4371" y="3206"/>
                  </a:lnTo>
                  <a:lnTo>
                    <a:pt x="4954" y="3109"/>
                  </a:lnTo>
                  <a:lnTo>
                    <a:pt x="4954" y="3109"/>
                  </a:lnTo>
                  <a:lnTo>
                    <a:pt x="5342" y="3692"/>
                  </a:lnTo>
                  <a:lnTo>
                    <a:pt x="5537" y="4177"/>
                  </a:lnTo>
                  <a:lnTo>
                    <a:pt x="5537" y="5052"/>
                  </a:lnTo>
                  <a:lnTo>
                    <a:pt x="5537" y="5052"/>
                  </a:lnTo>
                  <a:lnTo>
                    <a:pt x="4177" y="5149"/>
                  </a:lnTo>
                  <a:lnTo>
                    <a:pt x="2817" y="5440"/>
                  </a:lnTo>
                  <a:lnTo>
                    <a:pt x="1749" y="5926"/>
                  </a:lnTo>
                  <a:lnTo>
                    <a:pt x="777" y="6411"/>
                  </a:lnTo>
                  <a:lnTo>
                    <a:pt x="195" y="6411"/>
                  </a:lnTo>
                  <a:lnTo>
                    <a:pt x="195" y="6411"/>
                  </a:lnTo>
                  <a:lnTo>
                    <a:pt x="97" y="6508"/>
                  </a:lnTo>
                  <a:lnTo>
                    <a:pt x="0" y="6606"/>
                  </a:lnTo>
                  <a:lnTo>
                    <a:pt x="0" y="6606"/>
                  </a:lnTo>
                  <a:lnTo>
                    <a:pt x="97" y="6800"/>
                  </a:lnTo>
                  <a:lnTo>
                    <a:pt x="195" y="6800"/>
                  </a:lnTo>
                  <a:lnTo>
                    <a:pt x="13598" y="6800"/>
                  </a:lnTo>
                  <a:lnTo>
                    <a:pt x="13598" y="6800"/>
                  </a:lnTo>
                  <a:lnTo>
                    <a:pt x="13793" y="6800"/>
                  </a:lnTo>
                  <a:lnTo>
                    <a:pt x="13793" y="6606"/>
                  </a:lnTo>
                  <a:lnTo>
                    <a:pt x="13793" y="6606"/>
                  </a:lnTo>
                  <a:lnTo>
                    <a:pt x="13793" y="6508"/>
                  </a:lnTo>
                  <a:lnTo>
                    <a:pt x="13598" y="6411"/>
                  </a:lnTo>
                  <a:lnTo>
                    <a:pt x="13598" y="641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92"/>
            <p:cNvSpPr/>
            <p:nvPr/>
          </p:nvSpPr>
          <p:spPr>
            <a:xfrm>
              <a:off x="4969477" y="2769793"/>
              <a:ext cx="88958" cy="62807"/>
            </a:xfrm>
            <a:custGeom>
              <a:avLst/>
              <a:gdLst/>
              <a:ahLst/>
              <a:cxnLst/>
              <a:rect l="l" t="t" r="r" b="b"/>
              <a:pathLst>
                <a:path w="3303" h="2332" fill="none" extrusionOk="0">
                  <a:moveTo>
                    <a:pt x="0" y="2332"/>
                  </a:moveTo>
                  <a:lnTo>
                    <a:pt x="0" y="2332"/>
                  </a:lnTo>
                  <a:lnTo>
                    <a:pt x="972" y="1555"/>
                  </a:lnTo>
                  <a:lnTo>
                    <a:pt x="1846" y="875"/>
                  </a:lnTo>
                  <a:lnTo>
                    <a:pt x="3303" y="1"/>
                  </a:lnTo>
                  <a:lnTo>
                    <a:pt x="3303" y="1"/>
                  </a:lnTo>
                  <a:lnTo>
                    <a:pt x="3011" y="778"/>
                  </a:lnTo>
                  <a:lnTo>
                    <a:pt x="2623" y="1263"/>
                  </a:lnTo>
                  <a:lnTo>
                    <a:pt x="2234" y="1652"/>
                  </a:lnTo>
                  <a:lnTo>
                    <a:pt x="1749" y="1943"/>
                  </a:lnTo>
                  <a:lnTo>
                    <a:pt x="1263" y="2137"/>
                  </a:lnTo>
                  <a:lnTo>
                    <a:pt x="777" y="2234"/>
                  </a:lnTo>
                  <a:lnTo>
                    <a:pt x="0" y="2332"/>
                  </a:lnTo>
                  <a:lnTo>
                    <a:pt x="0" y="233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92"/>
            <p:cNvSpPr/>
            <p:nvPr/>
          </p:nvSpPr>
          <p:spPr>
            <a:xfrm>
              <a:off x="4964253" y="2767180"/>
              <a:ext cx="78481" cy="54969"/>
            </a:xfrm>
            <a:custGeom>
              <a:avLst/>
              <a:gdLst/>
              <a:ahLst/>
              <a:cxnLst/>
              <a:rect l="l" t="t" r="r" b="b"/>
              <a:pathLst>
                <a:path w="2914" h="2041" fill="none" extrusionOk="0">
                  <a:moveTo>
                    <a:pt x="2914" y="0"/>
                  </a:moveTo>
                  <a:lnTo>
                    <a:pt x="2914" y="0"/>
                  </a:lnTo>
                  <a:lnTo>
                    <a:pt x="1554" y="777"/>
                  </a:lnTo>
                  <a:lnTo>
                    <a:pt x="0" y="2040"/>
                  </a:lnTo>
                  <a:lnTo>
                    <a:pt x="0" y="2040"/>
                  </a:lnTo>
                  <a:lnTo>
                    <a:pt x="194" y="1554"/>
                  </a:lnTo>
                  <a:lnTo>
                    <a:pt x="486" y="1069"/>
                  </a:lnTo>
                  <a:lnTo>
                    <a:pt x="874" y="777"/>
                  </a:lnTo>
                  <a:lnTo>
                    <a:pt x="1263" y="486"/>
                  </a:lnTo>
                  <a:lnTo>
                    <a:pt x="1651" y="292"/>
                  </a:lnTo>
                  <a:lnTo>
                    <a:pt x="2137" y="98"/>
                  </a:lnTo>
                  <a:lnTo>
                    <a:pt x="2914" y="0"/>
                  </a:lnTo>
                  <a:lnTo>
                    <a:pt x="2914"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92"/>
            <p:cNvSpPr/>
            <p:nvPr/>
          </p:nvSpPr>
          <p:spPr>
            <a:xfrm>
              <a:off x="4833441" y="2746254"/>
              <a:ext cx="78508" cy="54969"/>
            </a:xfrm>
            <a:custGeom>
              <a:avLst/>
              <a:gdLst/>
              <a:ahLst/>
              <a:cxnLst/>
              <a:rect l="l" t="t" r="r" b="b"/>
              <a:pathLst>
                <a:path w="2915" h="2041" fill="none" extrusionOk="0">
                  <a:moveTo>
                    <a:pt x="2915" y="2040"/>
                  </a:moveTo>
                  <a:lnTo>
                    <a:pt x="2915" y="2040"/>
                  </a:lnTo>
                  <a:lnTo>
                    <a:pt x="1263" y="875"/>
                  </a:lnTo>
                  <a:lnTo>
                    <a:pt x="1" y="0"/>
                  </a:lnTo>
                  <a:lnTo>
                    <a:pt x="1" y="0"/>
                  </a:lnTo>
                  <a:lnTo>
                    <a:pt x="681" y="195"/>
                  </a:lnTo>
                  <a:lnTo>
                    <a:pt x="1361" y="389"/>
                  </a:lnTo>
                  <a:lnTo>
                    <a:pt x="1361" y="389"/>
                  </a:lnTo>
                  <a:lnTo>
                    <a:pt x="1943" y="680"/>
                  </a:lnTo>
                  <a:lnTo>
                    <a:pt x="2332" y="1069"/>
                  </a:lnTo>
                  <a:lnTo>
                    <a:pt x="2623" y="1457"/>
                  </a:lnTo>
                  <a:lnTo>
                    <a:pt x="2915" y="2040"/>
                  </a:lnTo>
                  <a:lnTo>
                    <a:pt x="2915" y="204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92"/>
            <p:cNvSpPr/>
            <p:nvPr/>
          </p:nvSpPr>
          <p:spPr>
            <a:xfrm>
              <a:off x="4825604" y="2882290"/>
              <a:ext cx="222382" cy="26178"/>
            </a:xfrm>
            <a:custGeom>
              <a:avLst/>
              <a:gdLst/>
              <a:ahLst/>
              <a:cxnLst/>
              <a:rect l="l" t="t" r="r" b="b"/>
              <a:pathLst>
                <a:path w="8257" h="972" fill="none" extrusionOk="0">
                  <a:moveTo>
                    <a:pt x="4177" y="0"/>
                  </a:moveTo>
                  <a:lnTo>
                    <a:pt x="4177" y="0"/>
                  </a:lnTo>
                  <a:lnTo>
                    <a:pt x="5440" y="97"/>
                  </a:lnTo>
                  <a:lnTo>
                    <a:pt x="6605" y="291"/>
                  </a:lnTo>
                  <a:lnTo>
                    <a:pt x="7576" y="680"/>
                  </a:lnTo>
                  <a:lnTo>
                    <a:pt x="8256" y="971"/>
                  </a:lnTo>
                  <a:lnTo>
                    <a:pt x="0" y="971"/>
                  </a:lnTo>
                  <a:lnTo>
                    <a:pt x="0" y="971"/>
                  </a:lnTo>
                  <a:lnTo>
                    <a:pt x="777" y="680"/>
                  </a:lnTo>
                  <a:lnTo>
                    <a:pt x="1652" y="291"/>
                  </a:lnTo>
                  <a:lnTo>
                    <a:pt x="2817" y="97"/>
                  </a:lnTo>
                  <a:lnTo>
                    <a:pt x="4177" y="0"/>
                  </a:lnTo>
                  <a:lnTo>
                    <a:pt x="4177"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92"/>
            <p:cNvSpPr/>
            <p:nvPr/>
          </p:nvSpPr>
          <p:spPr>
            <a:xfrm>
              <a:off x="4938074" y="2882290"/>
              <a:ext cx="27" cy="27"/>
            </a:xfrm>
            <a:custGeom>
              <a:avLst/>
              <a:gdLst/>
              <a:ahLst/>
              <a:cxnLst/>
              <a:rect l="l" t="t" r="r" b="b"/>
              <a:pathLst>
                <a:path w="1" h="1" fill="none" extrusionOk="0">
                  <a:moveTo>
                    <a:pt x="1" y="0"/>
                  </a:moveTo>
                  <a:lnTo>
                    <a:pt x="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92"/>
            <p:cNvSpPr/>
            <p:nvPr/>
          </p:nvSpPr>
          <p:spPr>
            <a:xfrm>
              <a:off x="4951163" y="2547438"/>
              <a:ext cx="204068" cy="167439"/>
            </a:xfrm>
            <a:custGeom>
              <a:avLst/>
              <a:gdLst/>
              <a:ahLst/>
              <a:cxnLst/>
              <a:rect l="l" t="t" r="r" b="b"/>
              <a:pathLst>
                <a:path w="7577" h="6217" extrusionOk="0">
                  <a:moveTo>
                    <a:pt x="3497" y="3206"/>
                  </a:moveTo>
                  <a:lnTo>
                    <a:pt x="4371" y="3983"/>
                  </a:lnTo>
                  <a:lnTo>
                    <a:pt x="3012" y="4080"/>
                  </a:lnTo>
                  <a:lnTo>
                    <a:pt x="3497" y="3206"/>
                  </a:lnTo>
                  <a:close/>
                  <a:moveTo>
                    <a:pt x="4857" y="4274"/>
                  </a:moveTo>
                  <a:lnTo>
                    <a:pt x="6120" y="5343"/>
                  </a:lnTo>
                  <a:lnTo>
                    <a:pt x="1555" y="5148"/>
                  </a:lnTo>
                  <a:lnTo>
                    <a:pt x="1555" y="4663"/>
                  </a:lnTo>
                  <a:lnTo>
                    <a:pt x="4857" y="4274"/>
                  </a:lnTo>
                  <a:close/>
                  <a:moveTo>
                    <a:pt x="389" y="4080"/>
                  </a:moveTo>
                  <a:lnTo>
                    <a:pt x="1166" y="4469"/>
                  </a:lnTo>
                  <a:lnTo>
                    <a:pt x="1166" y="5343"/>
                  </a:lnTo>
                  <a:lnTo>
                    <a:pt x="486" y="5731"/>
                  </a:lnTo>
                  <a:lnTo>
                    <a:pt x="389" y="4080"/>
                  </a:lnTo>
                  <a:close/>
                  <a:moveTo>
                    <a:pt x="4566" y="1"/>
                  </a:moveTo>
                  <a:lnTo>
                    <a:pt x="4274" y="98"/>
                  </a:lnTo>
                  <a:lnTo>
                    <a:pt x="4080" y="292"/>
                  </a:lnTo>
                  <a:lnTo>
                    <a:pt x="2817" y="2137"/>
                  </a:lnTo>
                  <a:lnTo>
                    <a:pt x="2720" y="2332"/>
                  </a:lnTo>
                  <a:lnTo>
                    <a:pt x="2720" y="2429"/>
                  </a:lnTo>
                  <a:lnTo>
                    <a:pt x="2817" y="2623"/>
                  </a:lnTo>
                  <a:lnTo>
                    <a:pt x="2914" y="2720"/>
                  </a:lnTo>
                  <a:lnTo>
                    <a:pt x="3206" y="3012"/>
                  </a:lnTo>
                  <a:lnTo>
                    <a:pt x="2429" y="4080"/>
                  </a:lnTo>
                  <a:lnTo>
                    <a:pt x="1457" y="4177"/>
                  </a:lnTo>
                  <a:lnTo>
                    <a:pt x="1360" y="4080"/>
                  </a:lnTo>
                  <a:lnTo>
                    <a:pt x="389" y="3692"/>
                  </a:lnTo>
                  <a:lnTo>
                    <a:pt x="292" y="3594"/>
                  </a:lnTo>
                  <a:lnTo>
                    <a:pt x="195" y="3692"/>
                  </a:lnTo>
                  <a:lnTo>
                    <a:pt x="98" y="3789"/>
                  </a:lnTo>
                  <a:lnTo>
                    <a:pt x="1" y="3886"/>
                  </a:lnTo>
                  <a:lnTo>
                    <a:pt x="98" y="5925"/>
                  </a:lnTo>
                  <a:lnTo>
                    <a:pt x="98" y="6023"/>
                  </a:lnTo>
                  <a:lnTo>
                    <a:pt x="195" y="6120"/>
                  </a:lnTo>
                  <a:lnTo>
                    <a:pt x="389" y="6217"/>
                  </a:lnTo>
                  <a:lnTo>
                    <a:pt x="486" y="6120"/>
                  </a:lnTo>
                  <a:lnTo>
                    <a:pt x="1457" y="5634"/>
                  </a:lnTo>
                  <a:lnTo>
                    <a:pt x="1555" y="5537"/>
                  </a:lnTo>
                  <a:lnTo>
                    <a:pt x="6702" y="5828"/>
                  </a:lnTo>
                  <a:lnTo>
                    <a:pt x="7188" y="6217"/>
                  </a:lnTo>
                  <a:lnTo>
                    <a:pt x="7285" y="6217"/>
                  </a:lnTo>
                  <a:lnTo>
                    <a:pt x="7479" y="6120"/>
                  </a:lnTo>
                  <a:lnTo>
                    <a:pt x="7577" y="6023"/>
                  </a:lnTo>
                  <a:lnTo>
                    <a:pt x="7577" y="1943"/>
                  </a:lnTo>
                  <a:lnTo>
                    <a:pt x="7577" y="1846"/>
                  </a:lnTo>
                  <a:lnTo>
                    <a:pt x="7479" y="1749"/>
                  </a:lnTo>
                  <a:lnTo>
                    <a:pt x="7285" y="1846"/>
                  </a:lnTo>
                  <a:lnTo>
                    <a:pt x="7188" y="1943"/>
                  </a:lnTo>
                  <a:lnTo>
                    <a:pt x="7188" y="5731"/>
                  </a:lnTo>
                  <a:lnTo>
                    <a:pt x="3303" y="2429"/>
                  </a:lnTo>
                  <a:lnTo>
                    <a:pt x="3303" y="2332"/>
                  </a:lnTo>
                  <a:lnTo>
                    <a:pt x="4468" y="486"/>
                  </a:lnTo>
                  <a:lnTo>
                    <a:pt x="4566" y="389"/>
                  </a:lnTo>
                  <a:lnTo>
                    <a:pt x="7091" y="389"/>
                  </a:lnTo>
                  <a:lnTo>
                    <a:pt x="7188" y="486"/>
                  </a:lnTo>
                  <a:lnTo>
                    <a:pt x="7188" y="583"/>
                  </a:lnTo>
                  <a:lnTo>
                    <a:pt x="7188" y="1069"/>
                  </a:lnTo>
                  <a:lnTo>
                    <a:pt x="7285" y="1166"/>
                  </a:lnTo>
                  <a:lnTo>
                    <a:pt x="7382" y="1263"/>
                  </a:lnTo>
                  <a:lnTo>
                    <a:pt x="7577" y="1166"/>
                  </a:lnTo>
                  <a:lnTo>
                    <a:pt x="7577" y="1069"/>
                  </a:lnTo>
                  <a:lnTo>
                    <a:pt x="7577" y="583"/>
                  </a:lnTo>
                  <a:lnTo>
                    <a:pt x="7577" y="389"/>
                  </a:lnTo>
                  <a:lnTo>
                    <a:pt x="7479" y="195"/>
                  </a:lnTo>
                  <a:lnTo>
                    <a:pt x="72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92"/>
            <p:cNvSpPr/>
            <p:nvPr/>
          </p:nvSpPr>
          <p:spPr>
            <a:xfrm>
              <a:off x="4951163" y="2547438"/>
              <a:ext cx="204068" cy="167439"/>
            </a:xfrm>
            <a:custGeom>
              <a:avLst/>
              <a:gdLst/>
              <a:ahLst/>
              <a:cxnLst/>
              <a:rect l="l" t="t" r="r" b="b"/>
              <a:pathLst>
                <a:path w="7577" h="6217" fill="none" extrusionOk="0">
                  <a:moveTo>
                    <a:pt x="486" y="6120"/>
                  </a:moveTo>
                  <a:lnTo>
                    <a:pt x="1457" y="5634"/>
                  </a:lnTo>
                  <a:lnTo>
                    <a:pt x="1457" y="5634"/>
                  </a:lnTo>
                  <a:lnTo>
                    <a:pt x="1555" y="5537"/>
                  </a:lnTo>
                  <a:lnTo>
                    <a:pt x="6702" y="5828"/>
                  </a:lnTo>
                  <a:lnTo>
                    <a:pt x="7188" y="6217"/>
                  </a:lnTo>
                  <a:lnTo>
                    <a:pt x="7188" y="6217"/>
                  </a:lnTo>
                  <a:lnTo>
                    <a:pt x="7285" y="6217"/>
                  </a:lnTo>
                  <a:lnTo>
                    <a:pt x="7479" y="6120"/>
                  </a:lnTo>
                  <a:lnTo>
                    <a:pt x="7577" y="6023"/>
                  </a:lnTo>
                  <a:lnTo>
                    <a:pt x="7577" y="1943"/>
                  </a:lnTo>
                  <a:lnTo>
                    <a:pt x="7577" y="1943"/>
                  </a:lnTo>
                  <a:lnTo>
                    <a:pt x="7577" y="1846"/>
                  </a:lnTo>
                  <a:lnTo>
                    <a:pt x="7479" y="1749"/>
                  </a:lnTo>
                  <a:lnTo>
                    <a:pt x="7479" y="1749"/>
                  </a:lnTo>
                  <a:lnTo>
                    <a:pt x="7285" y="1846"/>
                  </a:lnTo>
                  <a:lnTo>
                    <a:pt x="7188" y="1943"/>
                  </a:lnTo>
                  <a:lnTo>
                    <a:pt x="7188" y="5731"/>
                  </a:lnTo>
                  <a:lnTo>
                    <a:pt x="7188" y="5731"/>
                  </a:lnTo>
                  <a:lnTo>
                    <a:pt x="3303" y="2429"/>
                  </a:lnTo>
                  <a:lnTo>
                    <a:pt x="3303" y="2429"/>
                  </a:lnTo>
                  <a:lnTo>
                    <a:pt x="3303" y="2332"/>
                  </a:lnTo>
                  <a:lnTo>
                    <a:pt x="4468" y="486"/>
                  </a:lnTo>
                  <a:lnTo>
                    <a:pt x="4468" y="486"/>
                  </a:lnTo>
                  <a:lnTo>
                    <a:pt x="4566" y="389"/>
                  </a:lnTo>
                  <a:lnTo>
                    <a:pt x="4566" y="389"/>
                  </a:lnTo>
                  <a:lnTo>
                    <a:pt x="7091" y="389"/>
                  </a:lnTo>
                  <a:lnTo>
                    <a:pt x="7091" y="389"/>
                  </a:lnTo>
                  <a:lnTo>
                    <a:pt x="7188" y="486"/>
                  </a:lnTo>
                  <a:lnTo>
                    <a:pt x="7188" y="583"/>
                  </a:lnTo>
                  <a:lnTo>
                    <a:pt x="7188" y="1069"/>
                  </a:lnTo>
                  <a:lnTo>
                    <a:pt x="7188" y="1069"/>
                  </a:lnTo>
                  <a:lnTo>
                    <a:pt x="7285" y="1166"/>
                  </a:lnTo>
                  <a:lnTo>
                    <a:pt x="7382" y="1263"/>
                  </a:lnTo>
                  <a:lnTo>
                    <a:pt x="7382" y="1263"/>
                  </a:lnTo>
                  <a:lnTo>
                    <a:pt x="7577" y="1166"/>
                  </a:lnTo>
                  <a:lnTo>
                    <a:pt x="7577" y="1069"/>
                  </a:lnTo>
                  <a:lnTo>
                    <a:pt x="7577" y="583"/>
                  </a:lnTo>
                  <a:lnTo>
                    <a:pt x="7577" y="583"/>
                  </a:lnTo>
                  <a:lnTo>
                    <a:pt x="7577" y="389"/>
                  </a:lnTo>
                  <a:lnTo>
                    <a:pt x="7479" y="195"/>
                  </a:lnTo>
                  <a:lnTo>
                    <a:pt x="7285" y="1"/>
                  </a:lnTo>
                  <a:lnTo>
                    <a:pt x="6994" y="1"/>
                  </a:lnTo>
                  <a:lnTo>
                    <a:pt x="4566" y="1"/>
                  </a:lnTo>
                  <a:lnTo>
                    <a:pt x="4566" y="1"/>
                  </a:lnTo>
                  <a:lnTo>
                    <a:pt x="4566" y="1"/>
                  </a:lnTo>
                  <a:lnTo>
                    <a:pt x="4274" y="98"/>
                  </a:lnTo>
                  <a:lnTo>
                    <a:pt x="4080" y="292"/>
                  </a:lnTo>
                  <a:lnTo>
                    <a:pt x="2817" y="2137"/>
                  </a:lnTo>
                  <a:lnTo>
                    <a:pt x="2817" y="2137"/>
                  </a:lnTo>
                  <a:lnTo>
                    <a:pt x="2720" y="2332"/>
                  </a:lnTo>
                  <a:lnTo>
                    <a:pt x="2720" y="2429"/>
                  </a:lnTo>
                  <a:lnTo>
                    <a:pt x="2817" y="2623"/>
                  </a:lnTo>
                  <a:lnTo>
                    <a:pt x="2914" y="2720"/>
                  </a:lnTo>
                  <a:lnTo>
                    <a:pt x="3206" y="3012"/>
                  </a:lnTo>
                  <a:lnTo>
                    <a:pt x="2429" y="4080"/>
                  </a:lnTo>
                  <a:lnTo>
                    <a:pt x="1457" y="4177"/>
                  </a:lnTo>
                  <a:lnTo>
                    <a:pt x="1457" y="4177"/>
                  </a:lnTo>
                  <a:lnTo>
                    <a:pt x="1360" y="4080"/>
                  </a:lnTo>
                  <a:lnTo>
                    <a:pt x="389" y="3692"/>
                  </a:lnTo>
                  <a:lnTo>
                    <a:pt x="389" y="3692"/>
                  </a:lnTo>
                  <a:lnTo>
                    <a:pt x="292" y="3594"/>
                  </a:lnTo>
                  <a:lnTo>
                    <a:pt x="195" y="3692"/>
                  </a:lnTo>
                  <a:lnTo>
                    <a:pt x="98" y="3789"/>
                  </a:lnTo>
                  <a:lnTo>
                    <a:pt x="1" y="3886"/>
                  </a:lnTo>
                  <a:lnTo>
                    <a:pt x="98" y="5925"/>
                  </a:lnTo>
                  <a:lnTo>
                    <a:pt x="98" y="5925"/>
                  </a:lnTo>
                  <a:lnTo>
                    <a:pt x="98" y="6023"/>
                  </a:lnTo>
                  <a:lnTo>
                    <a:pt x="195" y="6120"/>
                  </a:lnTo>
                  <a:lnTo>
                    <a:pt x="389" y="6217"/>
                  </a:lnTo>
                  <a:lnTo>
                    <a:pt x="486" y="6120"/>
                  </a:lnTo>
                  <a:lnTo>
                    <a:pt x="486" y="612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92"/>
            <p:cNvSpPr/>
            <p:nvPr/>
          </p:nvSpPr>
          <p:spPr>
            <a:xfrm>
              <a:off x="4993017" y="2662548"/>
              <a:ext cx="122974" cy="28791"/>
            </a:xfrm>
            <a:custGeom>
              <a:avLst/>
              <a:gdLst/>
              <a:ahLst/>
              <a:cxnLst/>
              <a:rect l="l" t="t" r="r" b="b"/>
              <a:pathLst>
                <a:path w="4566" h="1069" fill="none" extrusionOk="0">
                  <a:moveTo>
                    <a:pt x="1" y="874"/>
                  </a:moveTo>
                  <a:lnTo>
                    <a:pt x="1" y="389"/>
                  </a:lnTo>
                  <a:lnTo>
                    <a:pt x="3303" y="0"/>
                  </a:lnTo>
                  <a:lnTo>
                    <a:pt x="4566" y="1069"/>
                  </a:lnTo>
                  <a:lnTo>
                    <a:pt x="1" y="874"/>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92"/>
            <p:cNvSpPr/>
            <p:nvPr/>
          </p:nvSpPr>
          <p:spPr>
            <a:xfrm>
              <a:off x="5032257" y="2633757"/>
              <a:ext cx="36655" cy="23593"/>
            </a:xfrm>
            <a:custGeom>
              <a:avLst/>
              <a:gdLst/>
              <a:ahLst/>
              <a:cxnLst/>
              <a:rect l="l" t="t" r="r" b="b"/>
              <a:pathLst>
                <a:path w="1361" h="876" fill="none" extrusionOk="0">
                  <a:moveTo>
                    <a:pt x="486" y="1"/>
                  </a:moveTo>
                  <a:lnTo>
                    <a:pt x="1360" y="778"/>
                  </a:lnTo>
                  <a:lnTo>
                    <a:pt x="1" y="875"/>
                  </a:lnTo>
                  <a:lnTo>
                    <a:pt x="486"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92"/>
            <p:cNvSpPr/>
            <p:nvPr/>
          </p:nvSpPr>
          <p:spPr>
            <a:xfrm>
              <a:off x="4961640" y="2657323"/>
              <a:ext cx="20953" cy="44492"/>
            </a:xfrm>
            <a:custGeom>
              <a:avLst/>
              <a:gdLst/>
              <a:ahLst/>
              <a:cxnLst/>
              <a:rect l="l" t="t" r="r" b="b"/>
              <a:pathLst>
                <a:path w="778" h="1652" fill="none" extrusionOk="0">
                  <a:moveTo>
                    <a:pt x="777" y="389"/>
                  </a:moveTo>
                  <a:lnTo>
                    <a:pt x="777" y="1263"/>
                  </a:lnTo>
                  <a:lnTo>
                    <a:pt x="97" y="1651"/>
                  </a:lnTo>
                  <a:lnTo>
                    <a:pt x="0" y="0"/>
                  </a:lnTo>
                  <a:lnTo>
                    <a:pt x="777" y="38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92"/>
            <p:cNvSpPr/>
            <p:nvPr/>
          </p:nvSpPr>
          <p:spPr>
            <a:xfrm>
              <a:off x="4982567" y="2667773"/>
              <a:ext cx="27" cy="27"/>
            </a:xfrm>
            <a:custGeom>
              <a:avLst/>
              <a:gdLst/>
              <a:ahLst/>
              <a:cxnLst/>
              <a:rect l="l" t="t" r="r" b="b"/>
              <a:pathLst>
                <a:path w="1" h="1" fill="none" extrusionOk="0">
                  <a:moveTo>
                    <a:pt x="0" y="1"/>
                  </a:moveTo>
                  <a:lnTo>
                    <a:pt x="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1" name="Google Shape;1271;p92"/>
          <p:cNvGrpSpPr/>
          <p:nvPr/>
        </p:nvGrpSpPr>
        <p:grpSpPr>
          <a:xfrm>
            <a:off x="5160577" y="3563631"/>
            <a:ext cx="282549" cy="371480"/>
            <a:chOff x="8090227" y="1940568"/>
            <a:chExt cx="282549" cy="371480"/>
          </a:xfrm>
        </p:grpSpPr>
        <p:sp>
          <p:nvSpPr>
            <p:cNvPr id="1272" name="Google Shape;1272;p92"/>
            <p:cNvSpPr/>
            <p:nvPr/>
          </p:nvSpPr>
          <p:spPr>
            <a:xfrm>
              <a:off x="8090227" y="1940568"/>
              <a:ext cx="282549" cy="371480"/>
            </a:xfrm>
            <a:custGeom>
              <a:avLst/>
              <a:gdLst/>
              <a:ahLst/>
              <a:cxnLst/>
              <a:rect l="l" t="t" r="r" b="b"/>
              <a:pathLst>
                <a:path w="10491" h="13793" extrusionOk="0">
                  <a:moveTo>
                    <a:pt x="7091" y="389"/>
                  </a:moveTo>
                  <a:lnTo>
                    <a:pt x="7188" y="486"/>
                  </a:lnTo>
                  <a:lnTo>
                    <a:pt x="7285" y="583"/>
                  </a:lnTo>
                  <a:lnTo>
                    <a:pt x="7188" y="777"/>
                  </a:lnTo>
                  <a:lnTo>
                    <a:pt x="7091" y="874"/>
                  </a:lnTo>
                  <a:lnTo>
                    <a:pt x="4663" y="874"/>
                  </a:lnTo>
                  <a:lnTo>
                    <a:pt x="4566" y="777"/>
                  </a:lnTo>
                  <a:lnTo>
                    <a:pt x="4469" y="583"/>
                  </a:lnTo>
                  <a:lnTo>
                    <a:pt x="4566" y="486"/>
                  </a:lnTo>
                  <a:lnTo>
                    <a:pt x="4663" y="389"/>
                  </a:lnTo>
                  <a:close/>
                  <a:moveTo>
                    <a:pt x="6411" y="2331"/>
                  </a:moveTo>
                  <a:lnTo>
                    <a:pt x="6411" y="2817"/>
                  </a:lnTo>
                  <a:lnTo>
                    <a:pt x="5343" y="2817"/>
                  </a:lnTo>
                  <a:lnTo>
                    <a:pt x="5343" y="2331"/>
                  </a:lnTo>
                  <a:close/>
                  <a:moveTo>
                    <a:pt x="9034" y="3400"/>
                  </a:moveTo>
                  <a:lnTo>
                    <a:pt x="9034" y="3885"/>
                  </a:lnTo>
                  <a:lnTo>
                    <a:pt x="8645" y="3885"/>
                  </a:lnTo>
                  <a:lnTo>
                    <a:pt x="8645" y="3400"/>
                  </a:lnTo>
                  <a:close/>
                  <a:moveTo>
                    <a:pt x="9422" y="3205"/>
                  </a:moveTo>
                  <a:lnTo>
                    <a:pt x="10102" y="3497"/>
                  </a:lnTo>
                  <a:lnTo>
                    <a:pt x="10102" y="3885"/>
                  </a:lnTo>
                  <a:lnTo>
                    <a:pt x="9422" y="4079"/>
                  </a:lnTo>
                  <a:lnTo>
                    <a:pt x="9422" y="3205"/>
                  </a:lnTo>
                  <a:close/>
                  <a:moveTo>
                    <a:pt x="7577" y="4468"/>
                  </a:moveTo>
                  <a:lnTo>
                    <a:pt x="7577" y="4954"/>
                  </a:lnTo>
                  <a:lnTo>
                    <a:pt x="7480" y="5051"/>
                  </a:lnTo>
                  <a:lnTo>
                    <a:pt x="4177" y="5051"/>
                  </a:lnTo>
                  <a:lnTo>
                    <a:pt x="4177" y="4954"/>
                  </a:lnTo>
                  <a:lnTo>
                    <a:pt x="4177" y="4468"/>
                  </a:lnTo>
                  <a:close/>
                  <a:moveTo>
                    <a:pt x="7383" y="5439"/>
                  </a:moveTo>
                  <a:lnTo>
                    <a:pt x="7868" y="6022"/>
                  </a:lnTo>
                  <a:lnTo>
                    <a:pt x="8451" y="6896"/>
                  </a:lnTo>
                  <a:lnTo>
                    <a:pt x="8840" y="7479"/>
                  </a:lnTo>
                  <a:lnTo>
                    <a:pt x="9034" y="8159"/>
                  </a:lnTo>
                  <a:lnTo>
                    <a:pt x="5052" y="8159"/>
                  </a:lnTo>
                  <a:lnTo>
                    <a:pt x="4760" y="8353"/>
                  </a:lnTo>
                  <a:lnTo>
                    <a:pt x="4663" y="8644"/>
                  </a:lnTo>
                  <a:lnTo>
                    <a:pt x="4566" y="8936"/>
                  </a:lnTo>
                  <a:lnTo>
                    <a:pt x="4566" y="12238"/>
                  </a:lnTo>
                  <a:lnTo>
                    <a:pt x="4663" y="12335"/>
                  </a:lnTo>
                  <a:lnTo>
                    <a:pt x="4760" y="12432"/>
                  </a:lnTo>
                  <a:lnTo>
                    <a:pt x="5926" y="12432"/>
                  </a:lnTo>
                  <a:lnTo>
                    <a:pt x="6023" y="12238"/>
                  </a:lnTo>
                  <a:lnTo>
                    <a:pt x="6023" y="12141"/>
                  </a:lnTo>
                  <a:lnTo>
                    <a:pt x="5926" y="12044"/>
                  </a:lnTo>
                  <a:lnTo>
                    <a:pt x="5052" y="12044"/>
                  </a:lnTo>
                  <a:lnTo>
                    <a:pt x="4954" y="11947"/>
                  </a:lnTo>
                  <a:lnTo>
                    <a:pt x="4954" y="8936"/>
                  </a:lnTo>
                  <a:lnTo>
                    <a:pt x="5052" y="8644"/>
                  </a:lnTo>
                  <a:lnTo>
                    <a:pt x="5343" y="8547"/>
                  </a:lnTo>
                  <a:lnTo>
                    <a:pt x="8937" y="8547"/>
                  </a:lnTo>
                  <a:lnTo>
                    <a:pt x="8937" y="9616"/>
                  </a:lnTo>
                  <a:lnTo>
                    <a:pt x="6217" y="9616"/>
                  </a:lnTo>
                  <a:lnTo>
                    <a:pt x="6217" y="9713"/>
                  </a:lnTo>
                  <a:lnTo>
                    <a:pt x="6217" y="9907"/>
                  </a:lnTo>
                  <a:lnTo>
                    <a:pt x="6411" y="10004"/>
                  </a:lnTo>
                  <a:lnTo>
                    <a:pt x="9034" y="10004"/>
                  </a:lnTo>
                  <a:lnTo>
                    <a:pt x="9034" y="10587"/>
                  </a:lnTo>
                  <a:lnTo>
                    <a:pt x="6411" y="10587"/>
                  </a:lnTo>
                  <a:lnTo>
                    <a:pt x="6217" y="10684"/>
                  </a:lnTo>
                  <a:lnTo>
                    <a:pt x="6217" y="10781"/>
                  </a:lnTo>
                  <a:lnTo>
                    <a:pt x="6217" y="10976"/>
                  </a:lnTo>
                  <a:lnTo>
                    <a:pt x="9034" y="10976"/>
                  </a:lnTo>
                  <a:lnTo>
                    <a:pt x="9034" y="12044"/>
                  </a:lnTo>
                  <a:lnTo>
                    <a:pt x="6703" y="12044"/>
                  </a:lnTo>
                  <a:lnTo>
                    <a:pt x="6606" y="12238"/>
                  </a:lnTo>
                  <a:lnTo>
                    <a:pt x="6703" y="12335"/>
                  </a:lnTo>
                  <a:lnTo>
                    <a:pt x="6800" y="12432"/>
                  </a:lnTo>
                  <a:lnTo>
                    <a:pt x="9034" y="12432"/>
                  </a:lnTo>
                  <a:lnTo>
                    <a:pt x="8937" y="12821"/>
                  </a:lnTo>
                  <a:lnTo>
                    <a:pt x="8742" y="13112"/>
                  </a:lnTo>
                  <a:lnTo>
                    <a:pt x="8451" y="13404"/>
                  </a:lnTo>
                  <a:lnTo>
                    <a:pt x="3303" y="13404"/>
                  </a:lnTo>
                  <a:lnTo>
                    <a:pt x="3012" y="13112"/>
                  </a:lnTo>
                  <a:lnTo>
                    <a:pt x="2720" y="12821"/>
                  </a:lnTo>
                  <a:lnTo>
                    <a:pt x="2720" y="12432"/>
                  </a:lnTo>
                  <a:lnTo>
                    <a:pt x="2720" y="8742"/>
                  </a:lnTo>
                  <a:lnTo>
                    <a:pt x="2720" y="8256"/>
                  </a:lnTo>
                  <a:lnTo>
                    <a:pt x="2818" y="7770"/>
                  </a:lnTo>
                  <a:lnTo>
                    <a:pt x="3012" y="7285"/>
                  </a:lnTo>
                  <a:lnTo>
                    <a:pt x="3303" y="6896"/>
                  </a:lnTo>
                  <a:lnTo>
                    <a:pt x="3886" y="6022"/>
                  </a:lnTo>
                  <a:lnTo>
                    <a:pt x="4372" y="5439"/>
                  </a:lnTo>
                  <a:close/>
                  <a:moveTo>
                    <a:pt x="4663" y="0"/>
                  </a:moveTo>
                  <a:lnTo>
                    <a:pt x="4372" y="97"/>
                  </a:lnTo>
                  <a:lnTo>
                    <a:pt x="4080" y="291"/>
                  </a:lnTo>
                  <a:lnTo>
                    <a:pt x="4080" y="680"/>
                  </a:lnTo>
                  <a:lnTo>
                    <a:pt x="4177" y="971"/>
                  </a:lnTo>
                  <a:lnTo>
                    <a:pt x="4372" y="1166"/>
                  </a:lnTo>
                  <a:lnTo>
                    <a:pt x="4663" y="1263"/>
                  </a:lnTo>
                  <a:lnTo>
                    <a:pt x="5634" y="1263"/>
                  </a:lnTo>
                  <a:lnTo>
                    <a:pt x="5634" y="1943"/>
                  </a:lnTo>
                  <a:lnTo>
                    <a:pt x="5149" y="1943"/>
                  </a:lnTo>
                  <a:lnTo>
                    <a:pt x="5052" y="2040"/>
                  </a:lnTo>
                  <a:lnTo>
                    <a:pt x="4954" y="2137"/>
                  </a:lnTo>
                  <a:lnTo>
                    <a:pt x="4954" y="2331"/>
                  </a:lnTo>
                  <a:lnTo>
                    <a:pt x="4954" y="2817"/>
                  </a:lnTo>
                  <a:lnTo>
                    <a:pt x="3886" y="2817"/>
                  </a:lnTo>
                  <a:lnTo>
                    <a:pt x="3692" y="2914"/>
                  </a:lnTo>
                  <a:lnTo>
                    <a:pt x="3692" y="3011"/>
                  </a:lnTo>
                  <a:lnTo>
                    <a:pt x="3692" y="3205"/>
                  </a:lnTo>
                  <a:lnTo>
                    <a:pt x="8257" y="3205"/>
                  </a:lnTo>
                  <a:lnTo>
                    <a:pt x="8257" y="4079"/>
                  </a:lnTo>
                  <a:lnTo>
                    <a:pt x="2915" y="4079"/>
                  </a:lnTo>
                  <a:lnTo>
                    <a:pt x="2526" y="4177"/>
                  </a:lnTo>
                  <a:lnTo>
                    <a:pt x="2235" y="4468"/>
                  </a:lnTo>
                  <a:lnTo>
                    <a:pt x="1361" y="6313"/>
                  </a:lnTo>
                  <a:lnTo>
                    <a:pt x="1166" y="6508"/>
                  </a:lnTo>
                  <a:lnTo>
                    <a:pt x="972" y="6702"/>
                  </a:lnTo>
                  <a:lnTo>
                    <a:pt x="778" y="6896"/>
                  </a:lnTo>
                  <a:lnTo>
                    <a:pt x="487" y="6993"/>
                  </a:lnTo>
                  <a:lnTo>
                    <a:pt x="1846" y="3594"/>
                  </a:lnTo>
                  <a:lnTo>
                    <a:pt x="2041" y="3302"/>
                  </a:lnTo>
                  <a:lnTo>
                    <a:pt x="2429" y="3205"/>
                  </a:lnTo>
                  <a:lnTo>
                    <a:pt x="3012" y="3205"/>
                  </a:lnTo>
                  <a:lnTo>
                    <a:pt x="3109" y="3108"/>
                  </a:lnTo>
                  <a:lnTo>
                    <a:pt x="3012" y="2914"/>
                  </a:lnTo>
                  <a:lnTo>
                    <a:pt x="2915" y="2817"/>
                  </a:lnTo>
                  <a:lnTo>
                    <a:pt x="2429" y="2817"/>
                  </a:lnTo>
                  <a:lnTo>
                    <a:pt x="2138" y="2914"/>
                  </a:lnTo>
                  <a:lnTo>
                    <a:pt x="1846" y="3011"/>
                  </a:lnTo>
                  <a:lnTo>
                    <a:pt x="1652" y="3205"/>
                  </a:lnTo>
                  <a:lnTo>
                    <a:pt x="1555" y="3400"/>
                  </a:lnTo>
                  <a:lnTo>
                    <a:pt x="1" y="6896"/>
                  </a:lnTo>
                  <a:lnTo>
                    <a:pt x="1" y="7090"/>
                  </a:lnTo>
                  <a:lnTo>
                    <a:pt x="98" y="7285"/>
                  </a:lnTo>
                  <a:lnTo>
                    <a:pt x="195" y="7382"/>
                  </a:lnTo>
                  <a:lnTo>
                    <a:pt x="389" y="7382"/>
                  </a:lnTo>
                  <a:lnTo>
                    <a:pt x="778" y="7285"/>
                  </a:lnTo>
                  <a:lnTo>
                    <a:pt x="1166" y="7090"/>
                  </a:lnTo>
                  <a:lnTo>
                    <a:pt x="1458" y="6799"/>
                  </a:lnTo>
                  <a:lnTo>
                    <a:pt x="1749" y="6411"/>
                  </a:lnTo>
                  <a:lnTo>
                    <a:pt x="2623" y="4662"/>
                  </a:lnTo>
                  <a:lnTo>
                    <a:pt x="2720" y="4468"/>
                  </a:lnTo>
                  <a:lnTo>
                    <a:pt x="3789" y="4468"/>
                  </a:lnTo>
                  <a:lnTo>
                    <a:pt x="3789" y="4954"/>
                  </a:lnTo>
                  <a:lnTo>
                    <a:pt x="3789" y="5148"/>
                  </a:lnTo>
                  <a:lnTo>
                    <a:pt x="3983" y="5342"/>
                  </a:lnTo>
                  <a:lnTo>
                    <a:pt x="3595" y="5828"/>
                  </a:lnTo>
                  <a:lnTo>
                    <a:pt x="3012" y="6605"/>
                  </a:lnTo>
                  <a:lnTo>
                    <a:pt x="2720" y="7090"/>
                  </a:lnTo>
                  <a:lnTo>
                    <a:pt x="2429" y="7576"/>
                  </a:lnTo>
                  <a:lnTo>
                    <a:pt x="2332" y="8159"/>
                  </a:lnTo>
                  <a:lnTo>
                    <a:pt x="2235" y="8644"/>
                  </a:lnTo>
                  <a:lnTo>
                    <a:pt x="2235" y="12432"/>
                  </a:lnTo>
                  <a:lnTo>
                    <a:pt x="2429" y="13015"/>
                  </a:lnTo>
                  <a:lnTo>
                    <a:pt x="2720" y="13404"/>
                  </a:lnTo>
                  <a:lnTo>
                    <a:pt x="3109" y="13695"/>
                  </a:lnTo>
                  <a:lnTo>
                    <a:pt x="3692" y="13792"/>
                  </a:lnTo>
                  <a:lnTo>
                    <a:pt x="8063" y="13792"/>
                  </a:lnTo>
                  <a:lnTo>
                    <a:pt x="8645" y="13695"/>
                  </a:lnTo>
                  <a:lnTo>
                    <a:pt x="9034" y="13404"/>
                  </a:lnTo>
                  <a:lnTo>
                    <a:pt x="9422" y="13015"/>
                  </a:lnTo>
                  <a:lnTo>
                    <a:pt x="9519" y="12432"/>
                  </a:lnTo>
                  <a:lnTo>
                    <a:pt x="9519" y="9033"/>
                  </a:lnTo>
                  <a:lnTo>
                    <a:pt x="9422" y="8353"/>
                  </a:lnTo>
                  <a:lnTo>
                    <a:pt x="9325" y="7867"/>
                  </a:lnTo>
                  <a:lnTo>
                    <a:pt x="9228" y="7382"/>
                  </a:lnTo>
                  <a:lnTo>
                    <a:pt x="9034" y="6993"/>
                  </a:lnTo>
                  <a:lnTo>
                    <a:pt x="8742" y="6605"/>
                  </a:lnTo>
                  <a:lnTo>
                    <a:pt x="8160" y="5828"/>
                  </a:lnTo>
                  <a:lnTo>
                    <a:pt x="7868" y="5342"/>
                  </a:lnTo>
                  <a:lnTo>
                    <a:pt x="7965" y="5148"/>
                  </a:lnTo>
                  <a:lnTo>
                    <a:pt x="7965" y="4954"/>
                  </a:lnTo>
                  <a:lnTo>
                    <a:pt x="7965" y="4468"/>
                  </a:lnTo>
                  <a:lnTo>
                    <a:pt x="8257" y="4468"/>
                  </a:lnTo>
                  <a:lnTo>
                    <a:pt x="8451" y="4371"/>
                  </a:lnTo>
                  <a:lnTo>
                    <a:pt x="8645" y="4274"/>
                  </a:lnTo>
                  <a:lnTo>
                    <a:pt x="9034" y="4274"/>
                  </a:lnTo>
                  <a:lnTo>
                    <a:pt x="9228" y="4468"/>
                  </a:lnTo>
                  <a:lnTo>
                    <a:pt x="9422" y="4468"/>
                  </a:lnTo>
                  <a:lnTo>
                    <a:pt x="10296" y="4177"/>
                  </a:lnTo>
                  <a:lnTo>
                    <a:pt x="10491" y="4177"/>
                  </a:lnTo>
                  <a:lnTo>
                    <a:pt x="10491" y="3982"/>
                  </a:lnTo>
                  <a:lnTo>
                    <a:pt x="10491" y="3400"/>
                  </a:lnTo>
                  <a:lnTo>
                    <a:pt x="10491" y="3205"/>
                  </a:lnTo>
                  <a:lnTo>
                    <a:pt x="10296" y="3108"/>
                  </a:lnTo>
                  <a:lnTo>
                    <a:pt x="9422" y="2817"/>
                  </a:lnTo>
                  <a:lnTo>
                    <a:pt x="9228" y="2817"/>
                  </a:lnTo>
                  <a:lnTo>
                    <a:pt x="9034" y="3011"/>
                  </a:lnTo>
                  <a:lnTo>
                    <a:pt x="8548" y="3011"/>
                  </a:lnTo>
                  <a:lnTo>
                    <a:pt x="8451" y="2914"/>
                  </a:lnTo>
                  <a:lnTo>
                    <a:pt x="8257" y="2817"/>
                  </a:lnTo>
                  <a:lnTo>
                    <a:pt x="6897" y="2817"/>
                  </a:lnTo>
                  <a:lnTo>
                    <a:pt x="6897" y="2331"/>
                  </a:lnTo>
                  <a:lnTo>
                    <a:pt x="6800" y="2137"/>
                  </a:lnTo>
                  <a:lnTo>
                    <a:pt x="6703" y="2040"/>
                  </a:lnTo>
                  <a:lnTo>
                    <a:pt x="6606" y="1943"/>
                  </a:lnTo>
                  <a:lnTo>
                    <a:pt x="6120" y="1943"/>
                  </a:lnTo>
                  <a:lnTo>
                    <a:pt x="6120" y="1263"/>
                  </a:lnTo>
                  <a:lnTo>
                    <a:pt x="7188" y="1263"/>
                  </a:lnTo>
                  <a:lnTo>
                    <a:pt x="7480" y="1166"/>
                  </a:lnTo>
                  <a:lnTo>
                    <a:pt x="7674" y="971"/>
                  </a:lnTo>
                  <a:lnTo>
                    <a:pt x="7771" y="583"/>
                  </a:lnTo>
                  <a:lnTo>
                    <a:pt x="7674" y="291"/>
                  </a:lnTo>
                  <a:lnTo>
                    <a:pt x="7383" y="97"/>
                  </a:lnTo>
                  <a:lnTo>
                    <a:pt x="70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92"/>
            <p:cNvSpPr/>
            <p:nvPr/>
          </p:nvSpPr>
          <p:spPr>
            <a:xfrm>
              <a:off x="8090227" y="1940568"/>
              <a:ext cx="282549" cy="371480"/>
            </a:xfrm>
            <a:custGeom>
              <a:avLst/>
              <a:gdLst/>
              <a:ahLst/>
              <a:cxnLst/>
              <a:rect l="l" t="t" r="r" b="b"/>
              <a:pathLst>
                <a:path w="10491" h="13793" fill="none" extrusionOk="0">
                  <a:moveTo>
                    <a:pt x="10296" y="3108"/>
                  </a:moveTo>
                  <a:lnTo>
                    <a:pt x="9422" y="2817"/>
                  </a:lnTo>
                  <a:lnTo>
                    <a:pt x="9422" y="2817"/>
                  </a:lnTo>
                  <a:lnTo>
                    <a:pt x="9228" y="2817"/>
                  </a:lnTo>
                  <a:lnTo>
                    <a:pt x="9034" y="3011"/>
                  </a:lnTo>
                  <a:lnTo>
                    <a:pt x="8548" y="3011"/>
                  </a:lnTo>
                  <a:lnTo>
                    <a:pt x="8548" y="3011"/>
                  </a:lnTo>
                  <a:lnTo>
                    <a:pt x="8451" y="2914"/>
                  </a:lnTo>
                  <a:lnTo>
                    <a:pt x="8257" y="2817"/>
                  </a:lnTo>
                  <a:lnTo>
                    <a:pt x="6897" y="2817"/>
                  </a:lnTo>
                  <a:lnTo>
                    <a:pt x="6897" y="2331"/>
                  </a:lnTo>
                  <a:lnTo>
                    <a:pt x="6897" y="2331"/>
                  </a:lnTo>
                  <a:lnTo>
                    <a:pt x="6800" y="2137"/>
                  </a:lnTo>
                  <a:lnTo>
                    <a:pt x="6703" y="2040"/>
                  </a:lnTo>
                  <a:lnTo>
                    <a:pt x="6606" y="1943"/>
                  </a:lnTo>
                  <a:lnTo>
                    <a:pt x="6411" y="1943"/>
                  </a:lnTo>
                  <a:lnTo>
                    <a:pt x="6120" y="1943"/>
                  </a:lnTo>
                  <a:lnTo>
                    <a:pt x="6120" y="1263"/>
                  </a:lnTo>
                  <a:lnTo>
                    <a:pt x="7188" y="1263"/>
                  </a:lnTo>
                  <a:lnTo>
                    <a:pt x="7188" y="1263"/>
                  </a:lnTo>
                  <a:lnTo>
                    <a:pt x="7480" y="1166"/>
                  </a:lnTo>
                  <a:lnTo>
                    <a:pt x="7674" y="971"/>
                  </a:lnTo>
                  <a:lnTo>
                    <a:pt x="7674" y="971"/>
                  </a:lnTo>
                  <a:lnTo>
                    <a:pt x="7771" y="583"/>
                  </a:lnTo>
                  <a:lnTo>
                    <a:pt x="7674" y="291"/>
                  </a:lnTo>
                  <a:lnTo>
                    <a:pt x="7383" y="97"/>
                  </a:lnTo>
                  <a:lnTo>
                    <a:pt x="7091" y="0"/>
                  </a:lnTo>
                  <a:lnTo>
                    <a:pt x="4663" y="0"/>
                  </a:lnTo>
                  <a:lnTo>
                    <a:pt x="4663" y="0"/>
                  </a:lnTo>
                  <a:lnTo>
                    <a:pt x="4372" y="97"/>
                  </a:lnTo>
                  <a:lnTo>
                    <a:pt x="4080" y="291"/>
                  </a:lnTo>
                  <a:lnTo>
                    <a:pt x="4080" y="291"/>
                  </a:lnTo>
                  <a:lnTo>
                    <a:pt x="4080" y="680"/>
                  </a:lnTo>
                  <a:lnTo>
                    <a:pt x="4177" y="971"/>
                  </a:lnTo>
                  <a:lnTo>
                    <a:pt x="4372" y="1166"/>
                  </a:lnTo>
                  <a:lnTo>
                    <a:pt x="4663" y="1263"/>
                  </a:lnTo>
                  <a:lnTo>
                    <a:pt x="5634" y="1263"/>
                  </a:lnTo>
                  <a:lnTo>
                    <a:pt x="5634" y="1943"/>
                  </a:lnTo>
                  <a:lnTo>
                    <a:pt x="5343" y="1943"/>
                  </a:lnTo>
                  <a:lnTo>
                    <a:pt x="5343" y="1943"/>
                  </a:lnTo>
                  <a:lnTo>
                    <a:pt x="5149" y="1943"/>
                  </a:lnTo>
                  <a:lnTo>
                    <a:pt x="5052" y="2040"/>
                  </a:lnTo>
                  <a:lnTo>
                    <a:pt x="4954" y="2137"/>
                  </a:lnTo>
                  <a:lnTo>
                    <a:pt x="4954" y="2331"/>
                  </a:lnTo>
                  <a:lnTo>
                    <a:pt x="4954" y="2817"/>
                  </a:lnTo>
                  <a:lnTo>
                    <a:pt x="3886" y="2817"/>
                  </a:lnTo>
                  <a:lnTo>
                    <a:pt x="3886" y="2817"/>
                  </a:lnTo>
                  <a:lnTo>
                    <a:pt x="3692" y="2914"/>
                  </a:lnTo>
                  <a:lnTo>
                    <a:pt x="3692" y="3011"/>
                  </a:lnTo>
                  <a:lnTo>
                    <a:pt x="3692" y="3011"/>
                  </a:lnTo>
                  <a:lnTo>
                    <a:pt x="3692" y="3205"/>
                  </a:lnTo>
                  <a:lnTo>
                    <a:pt x="3886" y="3205"/>
                  </a:lnTo>
                  <a:lnTo>
                    <a:pt x="3886" y="3205"/>
                  </a:lnTo>
                  <a:lnTo>
                    <a:pt x="8257" y="3205"/>
                  </a:lnTo>
                  <a:lnTo>
                    <a:pt x="8257" y="4079"/>
                  </a:lnTo>
                  <a:lnTo>
                    <a:pt x="8257" y="4079"/>
                  </a:lnTo>
                  <a:lnTo>
                    <a:pt x="8257" y="4079"/>
                  </a:lnTo>
                  <a:lnTo>
                    <a:pt x="2915" y="4079"/>
                  </a:lnTo>
                  <a:lnTo>
                    <a:pt x="2915" y="4079"/>
                  </a:lnTo>
                  <a:lnTo>
                    <a:pt x="2526" y="4177"/>
                  </a:lnTo>
                  <a:lnTo>
                    <a:pt x="2235" y="4468"/>
                  </a:lnTo>
                  <a:lnTo>
                    <a:pt x="1361" y="6313"/>
                  </a:lnTo>
                  <a:lnTo>
                    <a:pt x="1361" y="6313"/>
                  </a:lnTo>
                  <a:lnTo>
                    <a:pt x="1166" y="6508"/>
                  </a:lnTo>
                  <a:lnTo>
                    <a:pt x="972" y="6702"/>
                  </a:lnTo>
                  <a:lnTo>
                    <a:pt x="778" y="6896"/>
                  </a:lnTo>
                  <a:lnTo>
                    <a:pt x="487" y="6993"/>
                  </a:lnTo>
                  <a:lnTo>
                    <a:pt x="1846" y="3594"/>
                  </a:lnTo>
                  <a:lnTo>
                    <a:pt x="1846" y="3594"/>
                  </a:lnTo>
                  <a:lnTo>
                    <a:pt x="2041" y="3302"/>
                  </a:lnTo>
                  <a:lnTo>
                    <a:pt x="2429" y="3205"/>
                  </a:lnTo>
                  <a:lnTo>
                    <a:pt x="2915" y="3205"/>
                  </a:lnTo>
                  <a:lnTo>
                    <a:pt x="2915" y="3205"/>
                  </a:lnTo>
                  <a:lnTo>
                    <a:pt x="3012" y="3205"/>
                  </a:lnTo>
                  <a:lnTo>
                    <a:pt x="3109" y="3108"/>
                  </a:lnTo>
                  <a:lnTo>
                    <a:pt x="3109" y="3108"/>
                  </a:lnTo>
                  <a:lnTo>
                    <a:pt x="3012" y="2914"/>
                  </a:lnTo>
                  <a:lnTo>
                    <a:pt x="2915" y="2817"/>
                  </a:lnTo>
                  <a:lnTo>
                    <a:pt x="2429" y="2817"/>
                  </a:lnTo>
                  <a:lnTo>
                    <a:pt x="2429" y="2817"/>
                  </a:lnTo>
                  <a:lnTo>
                    <a:pt x="2138" y="2914"/>
                  </a:lnTo>
                  <a:lnTo>
                    <a:pt x="1846" y="3011"/>
                  </a:lnTo>
                  <a:lnTo>
                    <a:pt x="1652" y="3205"/>
                  </a:lnTo>
                  <a:lnTo>
                    <a:pt x="1555" y="3400"/>
                  </a:lnTo>
                  <a:lnTo>
                    <a:pt x="1" y="6896"/>
                  </a:lnTo>
                  <a:lnTo>
                    <a:pt x="1" y="6896"/>
                  </a:lnTo>
                  <a:lnTo>
                    <a:pt x="1" y="7090"/>
                  </a:lnTo>
                  <a:lnTo>
                    <a:pt x="98" y="7285"/>
                  </a:lnTo>
                  <a:lnTo>
                    <a:pt x="195" y="7382"/>
                  </a:lnTo>
                  <a:lnTo>
                    <a:pt x="389" y="7382"/>
                  </a:lnTo>
                  <a:lnTo>
                    <a:pt x="389" y="7382"/>
                  </a:lnTo>
                  <a:lnTo>
                    <a:pt x="778" y="7285"/>
                  </a:lnTo>
                  <a:lnTo>
                    <a:pt x="1166" y="7090"/>
                  </a:lnTo>
                  <a:lnTo>
                    <a:pt x="1458" y="6799"/>
                  </a:lnTo>
                  <a:lnTo>
                    <a:pt x="1749" y="6411"/>
                  </a:lnTo>
                  <a:lnTo>
                    <a:pt x="2623" y="4662"/>
                  </a:lnTo>
                  <a:lnTo>
                    <a:pt x="2623" y="4662"/>
                  </a:lnTo>
                  <a:lnTo>
                    <a:pt x="2720" y="4468"/>
                  </a:lnTo>
                  <a:lnTo>
                    <a:pt x="2915" y="4468"/>
                  </a:lnTo>
                  <a:lnTo>
                    <a:pt x="3789" y="4468"/>
                  </a:lnTo>
                  <a:lnTo>
                    <a:pt x="3789" y="4954"/>
                  </a:lnTo>
                  <a:lnTo>
                    <a:pt x="3789" y="4954"/>
                  </a:lnTo>
                  <a:lnTo>
                    <a:pt x="3789" y="5148"/>
                  </a:lnTo>
                  <a:lnTo>
                    <a:pt x="3983" y="5342"/>
                  </a:lnTo>
                  <a:lnTo>
                    <a:pt x="3983" y="5342"/>
                  </a:lnTo>
                  <a:lnTo>
                    <a:pt x="3595" y="5828"/>
                  </a:lnTo>
                  <a:lnTo>
                    <a:pt x="3012" y="6605"/>
                  </a:lnTo>
                  <a:lnTo>
                    <a:pt x="3012" y="6605"/>
                  </a:lnTo>
                  <a:lnTo>
                    <a:pt x="2720" y="7090"/>
                  </a:lnTo>
                  <a:lnTo>
                    <a:pt x="2429" y="7576"/>
                  </a:lnTo>
                  <a:lnTo>
                    <a:pt x="2332" y="8159"/>
                  </a:lnTo>
                  <a:lnTo>
                    <a:pt x="2235" y="8644"/>
                  </a:lnTo>
                  <a:lnTo>
                    <a:pt x="2235" y="12432"/>
                  </a:lnTo>
                  <a:lnTo>
                    <a:pt x="2235" y="12432"/>
                  </a:lnTo>
                  <a:lnTo>
                    <a:pt x="2429" y="13015"/>
                  </a:lnTo>
                  <a:lnTo>
                    <a:pt x="2720" y="13404"/>
                  </a:lnTo>
                  <a:lnTo>
                    <a:pt x="3109" y="13695"/>
                  </a:lnTo>
                  <a:lnTo>
                    <a:pt x="3692" y="13792"/>
                  </a:lnTo>
                  <a:lnTo>
                    <a:pt x="8063" y="13792"/>
                  </a:lnTo>
                  <a:lnTo>
                    <a:pt x="8063" y="13792"/>
                  </a:lnTo>
                  <a:lnTo>
                    <a:pt x="8645" y="13695"/>
                  </a:lnTo>
                  <a:lnTo>
                    <a:pt x="9034" y="13404"/>
                  </a:lnTo>
                  <a:lnTo>
                    <a:pt x="9422" y="13015"/>
                  </a:lnTo>
                  <a:lnTo>
                    <a:pt x="9519" y="12432"/>
                  </a:lnTo>
                  <a:lnTo>
                    <a:pt x="9519" y="12432"/>
                  </a:lnTo>
                  <a:lnTo>
                    <a:pt x="9519" y="9033"/>
                  </a:lnTo>
                  <a:lnTo>
                    <a:pt x="9422" y="8353"/>
                  </a:lnTo>
                  <a:lnTo>
                    <a:pt x="9422" y="8353"/>
                  </a:lnTo>
                  <a:lnTo>
                    <a:pt x="9422" y="8353"/>
                  </a:lnTo>
                  <a:lnTo>
                    <a:pt x="9422" y="8353"/>
                  </a:lnTo>
                  <a:lnTo>
                    <a:pt x="9325" y="7867"/>
                  </a:lnTo>
                  <a:lnTo>
                    <a:pt x="9228" y="7382"/>
                  </a:lnTo>
                  <a:lnTo>
                    <a:pt x="9034" y="6993"/>
                  </a:lnTo>
                  <a:lnTo>
                    <a:pt x="8742" y="6605"/>
                  </a:lnTo>
                  <a:lnTo>
                    <a:pt x="8742" y="6605"/>
                  </a:lnTo>
                  <a:lnTo>
                    <a:pt x="8160" y="5828"/>
                  </a:lnTo>
                  <a:lnTo>
                    <a:pt x="7868" y="5342"/>
                  </a:lnTo>
                  <a:lnTo>
                    <a:pt x="7868" y="5342"/>
                  </a:lnTo>
                  <a:lnTo>
                    <a:pt x="7965" y="5148"/>
                  </a:lnTo>
                  <a:lnTo>
                    <a:pt x="7965" y="4954"/>
                  </a:lnTo>
                  <a:lnTo>
                    <a:pt x="7965" y="4468"/>
                  </a:lnTo>
                  <a:lnTo>
                    <a:pt x="8257" y="4468"/>
                  </a:lnTo>
                  <a:lnTo>
                    <a:pt x="8257" y="4468"/>
                  </a:lnTo>
                  <a:lnTo>
                    <a:pt x="8451" y="4371"/>
                  </a:lnTo>
                  <a:lnTo>
                    <a:pt x="8645" y="4274"/>
                  </a:lnTo>
                  <a:lnTo>
                    <a:pt x="9034" y="4274"/>
                  </a:lnTo>
                  <a:lnTo>
                    <a:pt x="9034" y="4274"/>
                  </a:lnTo>
                  <a:lnTo>
                    <a:pt x="9228" y="4468"/>
                  </a:lnTo>
                  <a:lnTo>
                    <a:pt x="9422" y="4468"/>
                  </a:lnTo>
                  <a:lnTo>
                    <a:pt x="10296" y="4177"/>
                  </a:lnTo>
                  <a:lnTo>
                    <a:pt x="10296" y="4177"/>
                  </a:lnTo>
                  <a:lnTo>
                    <a:pt x="10296" y="4177"/>
                  </a:lnTo>
                  <a:lnTo>
                    <a:pt x="10491" y="4177"/>
                  </a:lnTo>
                  <a:lnTo>
                    <a:pt x="10491" y="3982"/>
                  </a:lnTo>
                  <a:lnTo>
                    <a:pt x="10491" y="3400"/>
                  </a:lnTo>
                  <a:lnTo>
                    <a:pt x="10491" y="3400"/>
                  </a:lnTo>
                  <a:lnTo>
                    <a:pt x="10491" y="3205"/>
                  </a:lnTo>
                  <a:lnTo>
                    <a:pt x="10296" y="3108"/>
                  </a:lnTo>
                  <a:lnTo>
                    <a:pt x="10296" y="310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92"/>
            <p:cNvSpPr/>
            <p:nvPr/>
          </p:nvSpPr>
          <p:spPr>
            <a:xfrm>
              <a:off x="8210561" y="1951018"/>
              <a:ext cx="75896" cy="13116"/>
            </a:xfrm>
            <a:custGeom>
              <a:avLst/>
              <a:gdLst/>
              <a:ahLst/>
              <a:cxnLst/>
              <a:rect l="l" t="t" r="r" b="b"/>
              <a:pathLst>
                <a:path w="2818" h="487" fill="none" extrusionOk="0">
                  <a:moveTo>
                    <a:pt x="195" y="486"/>
                  </a:moveTo>
                  <a:lnTo>
                    <a:pt x="195" y="486"/>
                  </a:lnTo>
                  <a:lnTo>
                    <a:pt x="98" y="389"/>
                  </a:lnTo>
                  <a:lnTo>
                    <a:pt x="1" y="195"/>
                  </a:lnTo>
                  <a:lnTo>
                    <a:pt x="1" y="195"/>
                  </a:lnTo>
                  <a:lnTo>
                    <a:pt x="98" y="98"/>
                  </a:lnTo>
                  <a:lnTo>
                    <a:pt x="195" y="1"/>
                  </a:lnTo>
                  <a:lnTo>
                    <a:pt x="2623" y="1"/>
                  </a:lnTo>
                  <a:lnTo>
                    <a:pt x="2623" y="1"/>
                  </a:lnTo>
                  <a:lnTo>
                    <a:pt x="2720" y="98"/>
                  </a:lnTo>
                  <a:lnTo>
                    <a:pt x="2817" y="195"/>
                  </a:lnTo>
                  <a:lnTo>
                    <a:pt x="2817" y="195"/>
                  </a:lnTo>
                  <a:lnTo>
                    <a:pt x="2720" y="389"/>
                  </a:lnTo>
                  <a:lnTo>
                    <a:pt x="2623" y="486"/>
                  </a:lnTo>
                  <a:lnTo>
                    <a:pt x="195" y="486"/>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92"/>
            <p:cNvSpPr/>
            <p:nvPr/>
          </p:nvSpPr>
          <p:spPr>
            <a:xfrm>
              <a:off x="8323059" y="2032112"/>
              <a:ext cx="10477" cy="13116"/>
            </a:xfrm>
            <a:custGeom>
              <a:avLst/>
              <a:gdLst/>
              <a:ahLst/>
              <a:cxnLst/>
              <a:rect l="l" t="t" r="r" b="b"/>
              <a:pathLst>
                <a:path w="389" h="487" fill="none" extrusionOk="0">
                  <a:moveTo>
                    <a:pt x="0" y="1"/>
                  </a:moveTo>
                  <a:lnTo>
                    <a:pt x="389" y="1"/>
                  </a:lnTo>
                  <a:lnTo>
                    <a:pt x="389" y="486"/>
                  </a:lnTo>
                  <a:lnTo>
                    <a:pt x="0" y="486"/>
                  </a:lnTo>
                  <a:lnTo>
                    <a:pt x="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92"/>
            <p:cNvSpPr/>
            <p:nvPr/>
          </p:nvSpPr>
          <p:spPr>
            <a:xfrm>
              <a:off x="8234100" y="2003348"/>
              <a:ext cx="28818" cy="13089"/>
            </a:xfrm>
            <a:custGeom>
              <a:avLst/>
              <a:gdLst/>
              <a:ahLst/>
              <a:cxnLst/>
              <a:rect l="l" t="t" r="r" b="b"/>
              <a:pathLst>
                <a:path w="1070" h="486" fill="none" extrusionOk="0">
                  <a:moveTo>
                    <a:pt x="1" y="0"/>
                  </a:moveTo>
                  <a:lnTo>
                    <a:pt x="1069" y="0"/>
                  </a:lnTo>
                  <a:lnTo>
                    <a:pt x="1069" y="0"/>
                  </a:lnTo>
                  <a:lnTo>
                    <a:pt x="1069" y="0"/>
                  </a:lnTo>
                  <a:lnTo>
                    <a:pt x="1069" y="486"/>
                  </a:lnTo>
                  <a:lnTo>
                    <a:pt x="1" y="486"/>
                  </a:lnTo>
                  <a:lnTo>
                    <a:pt x="1" y="0"/>
                  </a:lnTo>
                  <a:lnTo>
                    <a:pt x="1" y="0"/>
                  </a:lnTo>
                  <a:lnTo>
                    <a:pt x="1" y="0"/>
                  </a:lnTo>
                  <a:lnTo>
                    <a:pt x="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92"/>
            <p:cNvSpPr/>
            <p:nvPr/>
          </p:nvSpPr>
          <p:spPr>
            <a:xfrm>
              <a:off x="8163483" y="2087054"/>
              <a:ext cx="170052" cy="214517"/>
            </a:xfrm>
            <a:custGeom>
              <a:avLst/>
              <a:gdLst/>
              <a:ahLst/>
              <a:cxnLst/>
              <a:rect l="l" t="t" r="r" b="b"/>
              <a:pathLst>
                <a:path w="6314" h="7965" fill="none" extrusionOk="0">
                  <a:moveTo>
                    <a:pt x="5731" y="1457"/>
                  </a:moveTo>
                  <a:lnTo>
                    <a:pt x="5731" y="1457"/>
                  </a:lnTo>
                  <a:lnTo>
                    <a:pt x="6120" y="2040"/>
                  </a:lnTo>
                  <a:lnTo>
                    <a:pt x="6314" y="2720"/>
                  </a:lnTo>
                  <a:lnTo>
                    <a:pt x="2623" y="2720"/>
                  </a:lnTo>
                  <a:lnTo>
                    <a:pt x="2623" y="2720"/>
                  </a:lnTo>
                  <a:lnTo>
                    <a:pt x="2332" y="2720"/>
                  </a:lnTo>
                  <a:lnTo>
                    <a:pt x="2040" y="2914"/>
                  </a:lnTo>
                  <a:lnTo>
                    <a:pt x="1943" y="3205"/>
                  </a:lnTo>
                  <a:lnTo>
                    <a:pt x="1846" y="3497"/>
                  </a:lnTo>
                  <a:lnTo>
                    <a:pt x="1846" y="6799"/>
                  </a:lnTo>
                  <a:lnTo>
                    <a:pt x="1846" y="6799"/>
                  </a:lnTo>
                  <a:lnTo>
                    <a:pt x="1943" y="6896"/>
                  </a:lnTo>
                  <a:lnTo>
                    <a:pt x="2040" y="6993"/>
                  </a:lnTo>
                  <a:lnTo>
                    <a:pt x="3206" y="6993"/>
                  </a:lnTo>
                  <a:lnTo>
                    <a:pt x="3206" y="6993"/>
                  </a:lnTo>
                  <a:lnTo>
                    <a:pt x="3206" y="6993"/>
                  </a:lnTo>
                  <a:lnTo>
                    <a:pt x="3206" y="6993"/>
                  </a:lnTo>
                  <a:lnTo>
                    <a:pt x="3303" y="6799"/>
                  </a:lnTo>
                  <a:lnTo>
                    <a:pt x="3303" y="6702"/>
                  </a:lnTo>
                  <a:lnTo>
                    <a:pt x="3206" y="6605"/>
                  </a:lnTo>
                  <a:lnTo>
                    <a:pt x="3109" y="6605"/>
                  </a:lnTo>
                  <a:lnTo>
                    <a:pt x="2332" y="6605"/>
                  </a:lnTo>
                  <a:lnTo>
                    <a:pt x="2332" y="6605"/>
                  </a:lnTo>
                  <a:lnTo>
                    <a:pt x="2234" y="6508"/>
                  </a:lnTo>
                  <a:lnTo>
                    <a:pt x="2234" y="3497"/>
                  </a:lnTo>
                  <a:lnTo>
                    <a:pt x="2234" y="3497"/>
                  </a:lnTo>
                  <a:lnTo>
                    <a:pt x="2332" y="3205"/>
                  </a:lnTo>
                  <a:lnTo>
                    <a:pt x="2623" y="3108"/>
                  </a:lnTo>
                  <a:lnTo>
                    <a:pt x="6217" y="3108"/>
                  </a:lnTo>
                  <a:lnTo>
                    <a:pt x="6217" y="3108"/>
                  </a:lnTo>
                  <a:lnTo>
                    <a:pt x="6217" y="4177"/>
                  </a:lnTo>
                  <a:lnTo>
                    <a:pt x="3691" y="4177"/>
                  </a:lnTo>
                  <a:lnTo>
                    <a:pt x="3691" y="4177"/>
                  </a:lnTo>
                  <a:lnTo>
                    <a:pt x="3497" y="4177"/>
                  </a:lnTo>
                  <a:lnTo>
                    <a:pt x="3497" y="4274"/>
                  </a:lnTo>
                  <a:lnTo>
                    <a:pt x="3497" y="4274"/>
                  </a:lnTo>
                  <a:lnTo>
                    <a:pt x="3497" y="4468"/>
                  </a:lnTo>
                  <a:lnTo>
                    <a:pt x="3691" y="4565"/>
                  </a:lnTo>
                  <a:lnTo>
                    <a:pt x="6314" y="4565"/>
                  </a:lnTo>
                  <a:lnTo>
                    <a:pt x="6314" y="5148"/>
                  </a:lnTo>
                  <a:lnTo>
                    <a:pt x="3691" y="5148"/>
                  </a:lnTo>
                  <a:lnTo>
                    <a:pt x="3691" y="5148"/>
                  </a:lnTo>
                  <a:lnTo>
                    <a:pt x="3497" y="5245"/>
                  </a:lnTo>
                  <a:lnTo>
                    <a:pt x="3497" y="5342"/>
                  </a:lnTo>
                  <a:lnTo>
                    <a:pt x="3497" y="5342"/>
                  </a:lnTo>
                  <a:lnTo>
                    <a:pt x="3497" y="5537"/>
                  </a:lnTo>
                  <a:lnTo>
                    <a:pt x="3691" y="5537"/>
                  </a:lnTo>
                  <a:lnTo>
                    <a:pt x="6314" y="5537"/>
                  </a:lnTo>
                  <a:lnTo>
                    <a:pt x="6314" y="6605"/>
                  </a:lnTo>
                  <a:lnTo>
                    <a:pt x="4080" y="6605"/>
                  </a:lnTo>
                  <a:lnTo>
                    <a:pt x="4080" y="6605"/>
                  </a:lnTo>
                  <a:lnTo>
                    <a:pt x="3983" y="6605"/>
                  </a:lnTo>
                  <a:lnTo>
                    <a:pt x="3886" y="6799"/>
                  </a:lnTo>
                  <a:lnTo>
                    <a:pt x="3886" y="6799"/>
                  </a:lnTo>
                  <a:lnTo>
                    <a:pt x="3983" y="6896"/>
                  </a:lnTo>
                  <a:lnTo>
                    <a:pt x="4080" y="6993"/>
                  </a:lnTo>
                  <a:lnTo>
                    <a:pt x="6314" y="6993"/>
                  </a:lnTo>
                  <a:lnTo>
                    <a:pt x="6314" y="6993"/>
                  </a:lnTo>
                  <a:lnTo>
                    <a:pt x="6314" y="6993"/>
                  </a:lnTo>
                  <a:lnTo>
                    <a:pt x="6217" y="7382"/>
                  </a:lnTo>
                  <a:lnTo>
                    <a:pt x="6022" y="7673"/>
                  </a:lnTo>
                  <a:lnTo>
                    <a:pt x="5731" y="7965"/>
                  </a:lnTo>
                  <a:lnTo>
                    <a:pt x="5343" y="7965"/>
                  </a:lnTo>
                  <a:lnTo>
                    <a:pt x="972" y="7965"/>
                  </a:lnTo>
                  <a:lnTo>
                    <a:pt x="972" y="7965"/>
                  </a:lnTo>
                  <a:lnTo>
                    <a:pt x="583" y="7965"/>
                  </a:lnTo>
                  <a:lnTo>
                    <a:pt x="292" y="7673"/>
                  </a:lnTo>
                  <a:lnTo>
                    <a:pt x="0" y="7382"/>
                  </a:lnTo>
                  <a:lnTo>
                    <a:pt x="0" y="6993"/>
                  </a:lnTo>
                  <a:lnTo>
                    <a:pt x="0" y="3303"/>
                  </a:lnTo>
                  <a:lnTo>
                    <a:pt x="0" y="3303"/>
                  </a:lnTo>
                  <a:lnTo>
                    <a:pt x="0" y="2817"/>
                  </a:lnTo>
                  <a:lnTo>
                    <a:pt x="98" y="2331"/>
                  </a:lnTo>
                  <a:lnTo>
                    <a:pt x="292" y="1846"/>
                  </a:lnTo>
                  <a:lnTo>
                    <a:pt x="583" y="1457"/>
                  </a:lnTo>
                  <a:lnTo>
                    <a:pt x="583" y="1457"/>
                  </a:lnTo>
                  <a:lnTo>
                    <a:pt x="1166" y="583"/>
                  </a:lnTo>
                  <a:lnTo>
                    <a:pt x="1652" y="0"/>
                  </a:lnTo>
                  <a:lnTo>
                    <a:pt x="4663" y="0"/>
                  </a:lnTo>
                  <a:lnTo>
                    <a:pt x="4663" y="0"/>
                  </a:lnTo>
                  <a:lnTo>
                    <a:pt x="5148" y="583"/>
                  </a:lnTo>
                  <a:lnTo>
                    <a:pt x="5731" y="1457"/>
                  </a:lnTo>
                  <a:lnTo>
                    <a:pt x="5731" y="145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92"/>
            <p:cNvSpPr/>
            <p:nvPr/>
          </p:nvSpPr>
          <p:spPr>
            <a:xfrm>
              <a:off x="8202724" y="2060876"/>
              <a:ext cx="91571" cy="15729"/>
            </a:xfrm>
            <a:custGeom>
              <a:avLst/>
              <a:gdLst/>
              <a:ahLst/>
              <a:cxnLst/>
              <a:rect l="l" t="t" r="r" b="b"/>
              <a:pathLst>
                <a:path w="3400" h="584" fill="none" extrusionOk="0">
                  <a:moveTo>
                    <a:pt x="3400" y="487"/>
                  </a:moveTo>
                  <a:lnTo>
                    <a:pt x="3400" y="487"/>
                  </a:lnTo>
                  <a:lnTo>
                    <a:pt x="3303" y="584"/>
                  </a:lnTo>
                  <a:lnTo>
                    <a:pt x="3303" y="584"/>
                  </a:lnTo>
                  <a:lnTo>
                    <a:pt x="3303" y="584"/>
                  </a:lnTo>
                  <a:lnTo>
                    <a:pt x="0" y="584"/>
                  </a:lnTo>
                  <a:lnTo>
                    <a:pt x="0" y="584"/>
                  </a:lnTo>
                  <a:lnTo>
                    <a:pt x="0" y="487"/>
                  </a:lnTo>
                  <a:lnTo>
                    <a:pt x="0" y="1"/>
                  </a:lnTo>
                  <a:lnTo>
                    <a:pt x="3400" y="1"/>
                  </a:lnTo>
                  <a:lnTo>
                    <a:pt x="3400" y="48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92"/>
            <p:cNvSpPr/>
            <p:nvPr/>
          </p:nvSpPr>
          <p:spPr>
            <a:xfrm>
              <a:off x="8343985" y="2026887"/>
              <a:ext cx="18341" cy="23566"/>
            </a:xfrm>
            <a:custGeom>
              <a:avLst/>
              <a:gdLst/>
              <a:ahLst/>
              <a:cxnLst/>
              <a:rect l="l" t="t" r="r" b="b"/>
              <a:pathLst>
                <a:path w="681" h="875" fill="none" extrusionOk="0">
                  <a:moveTo>
                    <a:pt x="680" y="680"/>
                  </a:moveTo>
                  <a:lnTo>
                    <a:pt x="0" y="874"/>
                  </a:lnTo>
                  <a:lnTo>
                    <a:pt x="0" y="0"/>
                  </a:lnTo>
                  <a:lnTo>
                    <a:pt x="680" y="292"/>
                  </a:lnTo>
                  <a:lnTo>
                    <a:pt x="680" y="68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92"/>
            <p:cNvSpPr/>
            <p:nvPr/>
          </p:nvSpPr>
          <p:spPr>
            <a:xfrm>
              <a:off x="8362299" y="2045201"/>
              <a:ext cx="27" cy="27"/>
            </a:xfrm>
            <a:custGeom>
              <a:avLst/>
              <a:gdLst/>
              <a:ahLst/>
              <a:cxnLst/>
              <a:rect l="l" t="t" r="r" b="b"/>
              <a:pathLst>
                <a:path w="1" h="1" fill="none" extrusionOk="0">
                  <a:moveTo>
                    <a:pt x="0" y="0"/>
                  </a:move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1" name="Google Shape;1281;p92"/>
          <p:cNvGrpSpPr/>
          <p:nvPr/>
        </p:nvGrpSpPr>
        <p:grpSpPr>
          <a:xfrm>
            <a:off x="4279001" y="4186948"/>
            <a:ext cx="292999" cy="371480"/>
            <a:chOff x="4009442" y="1940568"/>
            <a:chExt cx="292999" cy="371480"/>
          </a:xfrm>
        </p:grpSpPr>
        <p:sp>
          <p:nvSpPr>
            <p:cNvPr id="1282" name="Google Shape;1282;p92"/>
            <p:cNvSpPr/>
            <p:nvPr/>
          </p:nvSpPr>
          <p:spPr>
            <a:xfrm>
              <a:off x="4093148" y="2249241"/>
              <a:ext cx="10504" cy="10477"/>
            </a:xfrm>
            <a:custGeom>
              <a:avLst/>
              <a:gdLst/>
              <a:ahLst/>
              <a:cxnLst/>
              <a:rect l="l" t="t" r="r" b="b"/>
              <a:pathLst>
                <a:path w="390" h="389" extrusionOk="0">
                  <a:moveTo>
                    <a:pt x="195" y="0"/>
                  </a:moveTo>
                  <a:lnTo>
                    <a:pt x="98" y="97"/>
                  </a:lnTo>
                  <a:lnTo>
                    <a:pt x="1" y="194"/>
                  </a:lnTo>
                  <a:lnTo>
                    <a:pt x="98" y="389"/>
                  </a:lnTo>
                  <a:lnTo>
                    <a:pt x="389" y="389"/>
                  </a:lnTo>
                  <a:lnTo>
                    <a:pt x="389" y="194"/>
                  </a:lnTo>
                  <a:lnTo>
                    <a:pt x="389" y="97"/>
                  </a:lnTo>
                  <a:lnTo>
                    <a:pt x="1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92"/>
            <p:cNvSpPr/>
            <p:nvPr/>
          </p:nvSpPr>
          <p:spPr>
            <a:xfrm>
              <a:off x="4093148" y="2249241"/>
              <a:ext cx="10504" cy="10477"/>
            </a:xfrm>
            <a:custGeom>
              <a:avLst/>
              <a:gdLst/>
              <a:ahLst/>
              <a:cxnLst/>
              <a:rect l="l" t="t" r="r" b="b"/>
              <a:pathLst>
                <a:path w="390" h="389" fill="none" extrusionOk="0">
                  <a:moveTo>
                    <a:pt x="389" y="194"/>
                  </a:moveTo>
                  <a:lnTo>
                    <a:pt x="389" y="194"/>
                  </a:lnTo>
                  <a:lnTo>
                    <a:pt x="389" y="389"/>
                  </a:lnTo>
                  <a:lnTo>
                    <a:pt x="195" y="389"/>
                  </a:lnTo>
                  <a:lnTo>
                    <a:pt x="195" y="389"/>
                  </a:lnTo>
                  <a:lnTo>
                    <a:pt x="98" y="389"/>
                  </a:lnTo>
                  <a:lnTo>
                    <a:pt x="1" y="194"/>
                  </a:lnTo>
                  <a:lnTo>
                    <a:pt x="1" y="194"/>
                  </a:lnTo>
                  <a:lnTo>
                    <a:pt x="98" y="97"/>
                  </a:lnTo>
                  <a:lnTo>
                    <a:pt x="195" y="0"/>
                  </a:lnTo>
                  <a:lnTo>
                    <a:pt x="195" y="0"/>
                  </a:lnTo>
                  <a:lnTo>
                    <a:pt x="389" y="97"/>
                  </a:lnTo>
                  <a:lnTo>
                    <a:pt x="389" y="194"/>
                  </a:lnTo>
                  <a:lnTo>
                    <a:pt x="389" y="194"/>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92"/>
            <p:cNvSpPr/>
            <p:nvPr/>
          </p:nvSpPr>
          <p:spPr>
            <a:xfrm>
              <a:off x="4103625" y="2254466"/>
              <a:ext cx="27" cy="27"/>
            </a:xfrm>
            <a:custGeom>
              <a:avLst/>
              <a:gdLst/>
              <a:ahLst/>
              <a:cxnLst/>
              <a:rect l="l" t="t" r="r" b="b"/>
              <a:pathLst>
                <a:path w="1" h="1" fill="none" extrusionOk="0">
                  <a:moveTo>
                    <a:pt x="0" y="0"/>
                  </a:move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92"/>
            <p:cNvSpPr/>
            <p:nvPr/>
          </p:nvSpPr>
          <p:spPr>
            <a:xfrm>
              <a:off x="4210870" y="2249241"/>
              <a:ext cx="10477" cy="10477"/>
            </a:xfrm>
            <a:custGeom>
              <a:avLst/>
              <a:gdLst/>
              <a:ahLst/>
              <a:cxnLst/>
              <a:rect l="l" t="t" r="r" b="b"/>
              <a:pathLst>
                <a:path w="389" h="389" extrusionOk="0">
                  <a:moveTo>
                    <a:pt x="195" y="0"/>
                  </a:moveTo>
                  <a:lnTo>
                    <a:pt x="0" y="97"/>
                  </a:lnTo>
                  <a:lnTo>
                    <a:pt x="0" y="194"/>
                  </a:lnTo>
                  <a:lnTo>
                    <a:pt x="0" y="389"/>
                  </a:lnTo>
                  <a:lnTo>
                    <a:pt x="292" y="389"/>
                  </a:lnTo>
                  <a:lnTo>
                    <a:pt x="389" y="194"/>
                  </a:lnTo>
                  <a:lnTo>
                    <a:pt x="292" y="97"/>
                  </a:lnTo>
                  <a:lnTo>
                    <a:pt x="1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92"/>
            <p:cNvSpPr/>
            <p:nvPr/>
          </p:nvSpPr>
          <p:spPr>
            <a:xfrm>
              <a:off x="4210870" y="2249241"/>
              <a:ext cx="10477" cy="10477"/>
            </a:xfrm>
            <a:custGeom>
              <a:avLst/>
              <a:gdLst/>
              <a:ahLst/>
              <a:cxnLst/>
              <a:rect l="l" t="t" r="r" b="b"/>
              <a:pathLst>
                <a:path w="389" h="389" fill="none" extrusionOk="0">
                  <a:moveTo>
                    <a:pt x="389" y="194"/>
                  </a:moveTo>
                  <a:lnTo>
                    <a:pt x="389" y="194"/>
                  </a:lnTo>
                  <a:lnTo>
                    <a:pt x="292" y="389"/>
                  </a:lnTo>
                  <a:lnTo>
                    <a:pt x="195" y="389"/>
                  </a:lnTo>
                  <a:lnTo>
                    <a:pt x="195" y="389"/>
                  </a:lnTo>
                  <a:lnTo>
                    <a:pt x="0" y="389"/>
                  </a:lnTo>
                  <a:lnTo>
                    <a:pt x="0" y="194"/>
                  </a:lnTo>
                  <a:lnTo>
                    <a:pt x="0" y="194"/>
                  </a:lnTo>
                  <a:lnTo>
                    <a:pt x="0" y="97"/>
                  </a:lnTo>
                  <a:lnTo>
                    <a:pt x="195" y="0"/>
                  </a:lnTo>
                  <a:lnTo>
                    <a:pt x="195" y="0"/>
                  </a:lnTo>
                  <a:lnTo>
                    <a:pt x="292" y="97"/>
                  </a:lnTo>
                  <a:lnTo>
                    <a:pt x="389" y="194"/>
                  </a:lnTo>
                  <a:lnTo>
                    <a:pt x="389" y="194"/>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92"/>
            <p:cNvSpPr/>
            <p:nvPr/>
          </p:nvSpPr>
          <p:spPr>
            <a:xfrm>
              <a:off x="4221320" y="2254466"/>
              <a:ext cx="27" cy="27"/>
            </a:xfrm>
            <a:custGeom>
              <a:avLst/>
              <a:gdLst/>
              <a:ahLst/>
              <a:cxnLst/>
              <a:rect l="l" t="t" r="r" b="b"/>
              <a:pathLst>
                <a:path w="1" h="1" fill="none" extrusionOk="0">
                  <a:moveTo>
                    <a:pt x="1" y="0"/>
                  </a:moveTo>
                  <a:lnTo>
                    <a:pt x="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92"/>
            <p:cNvSpPr/>
            <p:nvPr/>
          </p:nvSpPr>
          <p:spPr>
            <a:xfrm>
              <a:off x="4009442" y="1940568"/>
              <a:ext cx="292999" cy="371480"/>
            </a:xfrm>
            <a:custGeom>
              <a:avLst/>
              <a:gdLst/>
              <a:ahLst/>
              <a:cxnLst/>
              <a:rect l="l" t="t" r="r" b="b"/>
              <a:pathLst>
                <a:path w="10879" h="13793" extrusionOk="0">
                  <a:moveTo>
                    <a:pt x="7091" y="486"/>
                  </a:moveTo>
                  <a:lnTo>
                    <a:pt x="7479" y="680"/>
                  </a:lnTo>
                  <a:lnTo>
                    <a:pt x="7771" y="971"/>
                  </a:lnTo>
                  <a:lnTo>
                    <a:pt x="7965" y="1457"/>
                  </a:lnTo>
                  <a:lnTo>
                    <a:pt x="8062" y="2525"/>
                  </a:lnTo>
                  <a:lnTo>
                    <a:pt x="4080" y="2525"/>
                  </a:lnTo>
                  <a:lnTo>
                    <a:pt x="3983" y="2720"/>
                  </a:lnTo>
                  <a:lnTo>
                    <a:pt x="4080" y="2817"/>
                  </a:lnTo>
                  <a:lnTo>
                    <a:pt x="4274" y="2914"/>
                  </a:lnTo>
                  <a:lnTo>
                    <a:pt x="9325" y="2914"/>
                  </a:lnTo>
                  <a:lnTo>
                    <a:pt x="9228" y="3108"/>
                  </a:lnTo>
                  <a:lnTo>
                    <a:pt x="9131" y="3302"/>
                  </a:lnTo>
                  <a:lnTo>
                    <a:pt x="8936" y="3400"/>
                  </a:lnTo>
                  <a:lnTo>
                    <a:pt x="8742" y="3497"/>
                  </a:lnTo>
                  <a:lnTo>
                    <a:pt x="2234" y="3497"/>
                  </a:lnTo>
                  <a:lnTo>
                    <a:pt x="2040" y="3400"/>
                  </a:lnTo>
                  <a:lnTo>
                    <a:pt x="1846" y="3302"/>
                  </a:lnTo>
                  <a:lnTo>
                    <a:pt x="1749" y="3108"/>
                  </a:lnTo>
                  <a:lnTo>
                    <a:pt x="1652" y="2914"/>
                  </a:lnTo>
                  <a:lnTo>
                    <a:pt x="3400" y="2914"/>
                  </a:lnTo>
                  <a:lnTo>
                    <a:pt x="3497" y="2720"/>
                  </a:lnTo>
                  <a:lnTo>
                    <a:pt x="3400" y="2623"/>
                  </a:lnTo>
                  <a:lnTo>
                    <a:pt x="3303" y="2525"/>
                  </a:lnTo>
                  <a:lnTo>
                    <a:pt x="2914" y="2525"/>
                  </a:lnTo>
                  <a:lnTo>
                    <a:pt x="3011" y="1457"/>
                  </a:lnTo>
                  <a:lnTo>
                    <a:pt x="3206" y="971"/>
                  </a:lnTo>
                  <a:lnTo>
                    <a:pt x="3497" y="680"/>
                  </a:lnTo>
                  <a:lnTo>
                    <a:pt x="3886" y="486"/>
                  </a:lnTo>
                  <a:lnTo>
                    <a:pt x="4371" y="486"/>
                  </a:lnTo>
                  <a:lnTo>
                    <a:pt x="5440" y="583"/>
                  </a:lnTo>
                  <a:lnTo>
                    <a:pt x="6605" y="486"/>
                  </a:lnTo>
                  <a:close/>
                  <a:moveTo>
                    <a:pt x="3206" y="3885"/>
                  </a:moveTo>
                  <a:lnTo>
                    <a:pt x="3206" y="4468"/>
                  </a:lnTo>
                  <a:lnTo>
                    <a:pt x="2914" y="4274"/>
                  </a:lnTo>
                  <a:lnTo>
                    <a:pt x="2914" y="3885"/>
                  </a:lnTo>
                  <a:close/>
                  <a:moveTo>
                    <a:pt x="8062" y="3885"/>
                  </a:moveTo>
                  <a:lnTo>
                    <a:pt x="8062" y="4274"/>
                  </a:lnTo>
                  <a:lnTo>
                    <a:pt x="7674" y="4468"/>
                  </a:lnTo>
                  <a:lnTo>
                    <a:pt x="7674" y="3885"/>
                  </a:lnTo>
                  <a:close/>
                  <a:moveTo>
                    <a:pt x="7285" y="3885"/>
                  </a:moveTo>
                  <a:lnTo>
                    <a:pt x="7285" y="4662"/>
                  </a:lnTo>
                  <a:lnTo>
                    <a:pt x="7382" y="4856"/>
                  </a:lnTo>
                  <a:lnTo>
                    <a:pt x="7479" y="4954"/>
                  </a:lnTo>
                  <a:lnTo>
                    <a:pt x="7674" y="4954"/>
                  </a:lnTo>
                  <a:lnTo>
                    <a:pt x="7771" y="4856"/>
                  </a:lnTo>
                  <a:lnTo>
                    <a:pt x="8062" y="4759"/>
                  </a:lnTo>
                  <a:lnTo>
                    <a:pt x="8159" y="4662"/>
                  </a:lnTo>
                  <a:lnTo>
                    <a:pt x="8256" y="4856"/>
                  </a:lnTo>
                  <a:lnTo>
                    <a:pt x="8256" y="5148"/>
                  </a:lnTo>
                  <a:lnTo>
                    <a:pt x="8256" y="5342"/>
                  </a:lnTo>
                  <a:lnTo>
                    <a:pt x="7868" y="5342"/>
                  </a:lnTo>
                  <a:lnTo>
                    <a:pt x="7771" y="5439"/>
                  </a:lnTo>
                  <a:lnTo>
                    <a:pt x="7674" y="5536"/>
                  </a:lnTo>
                  <a:lnTo>
                    <a:pt x="7674" y="6022"/>
                  </a:lnTo>
                  <a:lnTo>
                    <a:pt x="7479" y="6411"/>
                  </a:lnTo>
                  <a:lnTo>
                    <a:pt x="7285" y="6799"/>
                  </a:lnTo>
                  <a:lnTo>
                    <a:pt x="6994" y="7090"/>
                  </a:lnTo>
                  <a:lnTo>
                    <a:pt x="6605" y="7285"/>
                  </a:lnTo>
                  <a:lnTo>
                    <a:pt x="6314" y="7479"/>
                  </a:lnTo>
                  <a:lnTo>
                    <a:pt x="5925" y="7576"/>
                  </a:lnTo>
                  <a:lnTo>
                    <a:pt x="5537" y="7673"/>
                  </a:lnTo>
                  <a:lnTo>
                    <a:pt x="5051" y="7576"/>
                  </a:lnTo>
                  <a:lnTo>
                    <a:pt x="4663" y="7479"/>
                  </a:lnTo>
                  <a:lnTo>
                    <a:pt x="4371" y="7285"/>
                  </a:lnTo>
                  <a:lnTo>
                    <a:pt x="3983" y="7090"/>
                  </a:lnTo>
                  <a:lnTo>
                    <a:pt x="3691" y="6799"/>
                  </a:lnTo>
                  <a:lnTo>
                    <a:pt x="3497" y="6411"/>
                  </a:lnTo>
                  <a:lnTo>
                    <a:pt x="3303" y="6022"/>
                  </a:lnTo>
                  <a:lnTo>
                    <a:pt x="3303" y="5536"/>
                  </a:lnTo>
                  <a:lnTo>
                    <a:pt x="3206" y="5439"/>
                  </a:lnTo>
                  <a:lnTo>
                    <a:pt x="3109" y="5342"/>
                  </a:lnTo>
                  <a:lnTo>
                    <a:pt x="2720" y="5342"/>
                  </a:lnTo>
                  <a:lnTo>
                    <a:pt x="2720" y="5148"/>
                  </a:lnTo>
                  <a:lnTo>
                    <a:pt x="2720" y="4856"/>
                  </a:lnTo>
                  <a:lnTo>
                    <a:pt x="2720" y="4662"/>
                  </a:lnTo>
                  <a:lnTo>
                    <a:pt x="2914" y="4759"/>
                  </a:lnTo>
                  <a:lnTo>
                    <a:pt x="3206" y="4856"/>
                  </a:lnTo>
                  <a:lnTo>
                    <a:pt x="3303" y="4954"/>
                  </a:lnTo>
                  <a:lnTo>
                    <a:pt x="3497" y="4954"/>
                  </a:lnTo>
                  <a:lnTo>
                    <a:pt x="3594" y="4856"/>
                  </a:lnTo>
                  <a:lnTo>
                    <a:pt x="3691" y="4662"/>
                  </a:lnTo>
                  <a:lnTo>
                    <a:pt x="3691" y="3885"/>
                  </a:lnTo>
                  <a:close/>
                  <a:moveTo>
                    <a:pt x="6508" y="7867"/>
                  </a:moveTo>
                  <a:lnTo>
                    <a:pt x="6508" y="7965"/>
                  </a:lnTo>
                  <a:lnTo>
                    <a:pt x="6605" y="8353"/>
                  </a:lnTo>
                  <a:lnTo>
                    <a:pt x="5537" y="9421"/>
                  </a:lnTo>
                  <a:lnTo>
                    <a:pt x="4371" y="8353"/>
                  </a:lnTo>
                  <a:lnTo>
                    <a:pt x="4468" y="7965"/>
                  </a:lnTo>
                  <a:lnTo>
                    <a:pt x="4468" y="7867"/>
                  </a:lnTo>
                  <a:lnTo>
                    <a:pt x="4954" y="7965"/>
                  </a:lnTo>
                  <a:lnTo>
                    <a:pt x="5537" y="8062"/>
                  </a:lnTo>
                  <a:lnTo>
                    <a:pt x="6022" y="7965"/>
                  </a:lnTo>
                  <a:lnTo>
                    <a:pt x="6508" y="7867"/>
                  </a:lnTo>
                  <a:close/>
                  <a:moveTo>
                    <a:pt x="4080" y="8644"/>
                  </a:moveTo>
                  <a:lnTo>
                    <a:pt x="5051" y="9519"/>
                  </a:lnTo>
                  <a:lnTo>
                    <a:pt x="4663" y="9616"/>
                  </a:lnTo>
                  <a:lnTo>
                    <a:pt x="4371" y="9616"/>
                  </a:lnTo>
                  <a:lnTo>
                    <a:pt x="4177" y="9519"/>
                  </a:lnTo>
                  <a:lnTo>
                    <a:pt x="4080" y="9324"/>
                  </a:lnTo>
                  <a:lnTo>
                    <a:pt x="3691" y="8644"/>
                  </a:lnTo>
                  <a:close/>
                  <a:moveTo>
                    <a:pt x="7285" y="8644"/>
                  </a:moveTo>
                  <a:lnTo>
                    <a:pt x="6897" y="9324"/>
                  </a:lnTo>
                  <a:lnTo>
                    <a:pt x="6702" y="9519"/>
                  </a:lnTo>
                  <a:lnTo>
                    <a:pt x="6605" y="9616"/>
                  </a:lnTo>
                  <a:lnTo>
                    <a:pt x="6120" y="9616"/>
                  </a:lnTo>
                  <a:lnTo>
                    <a:pt x="5925" y="9519"/>
                  </a:lnTo>
                  <a:lnTo>
                    <a:pt x="6897" y="8644"/>
                  </a:lnTo>
                  <a:close/>
                  <a:moveTo>
                    <a:pt x="3109" y="8547"/>
                  </a:moveTo>
                  <a:lnTo>
                    <a:pt x="3109" y="10684"/>
                  </a:lnTo>
                  <a:lnTo>
                    <a:pt x="2526" y="10684"/>
                  </a:lnTo>
                  <a:lnTo>
                    <a:pt x="2526" y="8644"/>
                  </a:lnTo>
                  <a:lnTo>
                    <a:pt x="3109" y="8547"/>
                  </a:lnTo>
                  <a:close/>
                  <a:moveTo>
                    <a:pt x="7382" y="9227"/>
                  </a:moveTo>
                  <a:lnTo>
                    <a:pt x="7382" y="10684"/>
                  </a:lnTo>
                  <a:lnTo>
                    <a:pt x="3497" y="10684"/>
                  </a:lnTo>
                  <a:lnTo>
                    <a:pt x="3497" y="9227"/>
                  </a:lnTo>
                  <a:lnTo>
                    <a:pt x="3691" y="9519"/>
                  </a:lnTo>
                  <a:lnTo>
                    <a:pt x="3886" y="9713"/>
                  </a:lnTo>
                  <a:lnTo>
                    <a:pt x="4177" y="9907"/>
                  </a:lnTo>
                  <a:lnTo>
                    <a:pt x="4371" y="10004"/>
                  </a:lnTo>
                  <a:lnTo>
                    <a:pt x="4954" y="10004"/>
                  </a:lnTo>
                  <a:lnTo>
                    <a:pt x="5440" y="9810"/>
                  </a:lnTo>
                  <a:lnTo>
                    <a:pt x="6022" y="10004"/>
                  </a:lnTo>
                  <a:lnTo>
                    <a:pt x="6605" y="10004"/>
                  </a:lnTo>
                  <a:lnTo>
                    <a:pt x="6799" y="9907"/>
                  </a:lnTo>
                  <a:lnTo>
                    <a:pt x="6994" y="9713"/>
                  </a:lnTo>
                  <a:lnTo>
                    <a:pt x="7188" y="9519"/>
                  </a:lnTo>
                  <a:lnTo>
                    <a:pt x="7382" y="9227"/>
                  </a:lnTo>
                  <a:close/>
                  <a:moveTo>
                    <a:pt x="2137" y="8936"/>
                  </a:moveTo>
                  <a:lnTo>
                    <a:pt x="2137" y="11073"/>
                  </a:lnTo>
                  <a:lnTo>
                    <a:pt x="2137" y="11170"/>
                  </a:lnTo>
                  <a:lnTo>
                    <a:pt x="2040" y="11461"/>
                  </a:lnTo>
                  <a:lnTo>
                    <a:pt x="1943" y="11655"/>
                  </a:lnTo>
                  <a:lnTo>
                    <a:pt x="1652" y="12141"/>
                  </a:lnTo>
                  <a:lnTo>
                    <a:pt x="1555" y="12627"/>
                  </a:lnTo>
                  <a:lnTo>
                    <a:pt x="1555" y="13404"/>
                  </a:lnTo>
                  <a:lnTo>
                    <a:pt x="486" y="13404"/>
                  </a:lnTo>
                  <a:lnTo>
                    <a:pt x="486" y="13209"/>
                  </a:lnTo>
                  <a:lnTo>
                    <a:pt x="486" y="10878"/>
                  </a:lnTo>
                  <a:lnTo>
                    <a:pt x="583" y="10296"/>
                  </a:lnTo>
                  <a:lnTo>
                    <a:pt x="875" y="9713"/>
                  </a:lnTo>
                  <a:lnTo>
                    <a:pt x="1263" y="9227"/>
                  </a:lnTo>
                  <a:lnTo>
                    <a:pt x="1846" y="9033"/>
                  </a:lnTo>
                  <a:lnTo>
                    <a:pt x="2137" y="8936"/>
                  </a:lnTo>
                  <a:close/>
                  <a:moveTo>
                    <a:pt x="8354" y="11170"/>
                  </a:moveTo>
                  <a:lnTo>
                    <a:pt x="8451" y="11267"/>
                  </a:lnTo>
                  <a:lnTo>
                    <a:pt x="8548" y="11655"/>
                  </a:lnTo>
                  <a:lnTo>
                    <a:pt x="8742" y="11947"/>
                  </a:lnTo>
                  <a:lnTo>
                    <a:pt x="8936" y="12238"/>
                  </a:lnTo>
                  <a:lnTo>
                    <a:pt x="9033" y="12627"/>
                  </a:lnTo>
                  <a:lnTo>
                    <a:pt x="9033" y="13404"/>
                  </a:lnTo>
                  <a:lnTo>
                    <a:pt x="1943" y="13404"/>
                  </a:lnTo>
                  <a:lnTo>
                    <a:pt x="1943" y="12627"/>
                  </a:lnTo>
                  <a:lnTo>
                    <a:pt x="2040" y="12238"/>
                  </a:lnTo>
                  <a:lnTo>
                    <a:pt x="2234" y="11947"/>
                  </a:lnTo>
                  <a:lnTo>
                    <a:pt x="2429" y="11655"/>
                  </a:lnTo>
                  <a:lnTo>
                    <a:pt x="2526" y="11267"/>
                  </a:lnTo>
                  <a:lnTo>
                    <a:pt x="2623" y="11170"/>
                  </a:lnTo>
                  <a:close/>
                  <a:moveTo>
                    <a:pt x="7868" y="8547"/>
                  </a:moveTo>
                  <a:lnTo>
                    <a:pt x="8451" y="8644"/>
                  </a:lnTo>
                  <a:lnTo>
                    <a:pt x="8451" y="9324"/>
                  </a:lnTo>
                  <a:lnTo>
                    <a:pt x="8451" y="9519"/>
                  </a:lnTo>
                  <a:lnTo>
                    <a:pt x="8548" y="9616"/>
                  </a:lnTo>
                  <a:lnTo>
                    <a:pt x="8742" y="9519"/>
                  </a:lnTo>
                  <a:lnTo>
                    <a:pt x="8839" y="9324"/>
                  </a:lnTo>
                  <a:lnTo>
                    <a:pt x="8839" y="8936"/>
                  </a:lnTo>
                  <a:lnTo>
                    <a:pt x="9131" y="9033"/>
                  </a:lnTo>
                  <a:lnTo>
                    <a:pt x="9713" y="9227"/>
                  </a:lnTo>
                  <a:lnTo>
                    <a:pt x="10102" y="9713"/>
                  </a:lnTo>
                  <a:lnTo>
                    <a:pt x="10393" y="10296"/>
                  </a:lnTo>
                  <a:lnTo>
                    <a:pt x="10490" y="10878"/>
                  </a:lnTo>
                  <a:lnTo>
                    <a:pt x="10490" y="13209"/>
                  </a:lnTo>
                  <a:lnTo>
                    <a:pt x="10490" y="13404"/>
                  </a:lnTo>
                  <a:lnTo>
                    <a:pt x="9422" y="13404"/>
                  </a:lnTo>
                  <a:lnTo>
                    <a:pt x="9422" y="12627"/>
                  </a:lnTo>
                  <a:lnTo>
                    <a:pt x="9325" y="12141"/>
                  </a:lnTo>
                  <a:lnTo>
                    <a:pt x="9033" y="11655"/>
                  </a:lnTo>
                  <a:lnTo>
                    <a:pt x="8936" y="11461"/>
                  </a:lnTo>
                  <a:lnTo>
                    <a:pt x="8839" y="11170"/>
                  </a:lnTo>
                  <a:lnTo>
                    <a:pt x="8839" y="11073"/>
                  </a:lnTo>
                  <a:lnTo>
                    <a:pt x="8839" y="10296"/>
                  </a:lnTo>
                  <a:lnTo>
                    <a:pt x="8742" y="10198"/>
                  </a:lnTo>
                  <a:lnTo>
                    <a:pt x="8645" y="10101"/>
                  </a:lnTo>
                  <a:lnTo>
                    <a:pt x="8451" y="10198"/>
                  </a:lnTo>
                  <a:lnTo>
                    <a:pt x="8451" y="10296"/>
                  </a:lnTo>
                  <a:lnTo>
                    <a:pt x="8451" y="10684"/>
                  </a:lnTo>
                  <a:lnTo>
                    <a:pt x="7868" y="10684"/>
                  </a:lnTo>
                  <a:lnTo>
                    <a:pt x="7868" y="8547"/>
                  </a:lnTo>
                  <a:close/>
                  <a:moveTo>
                    <a:pt x="3789" y="0"/>
                  </a:moveTo>
                  <a:lnTo>
                    <a:pt x="3497" y="97"/>
                  </a:lnTo>
                  <a:lnTo>
                    <a:pt x="3303" y="291"/>
                  </a:lnTo>
                  <a:lnTo>
                    <a:pt x="3011" y="486"/>
                  </a:lnTo>
                  <a:lnTo>
                    <a:pt x="2817" y="777"/>
                  </a:lnTo>
                  <a:lnTo>
                    <a:pt x="2720" y="971"/>
                  </a:lnTo>
                  <a:lnTo>
                    <a:pt x="2623" y="1360"/>
                  </a:lnTo>
                  <a:lnTo>
                    <a:pt x="2429" y="2525"/>
                  </a:lnTo>
                  <a:lnTo>
                    <a:pt x="1457" y="2525"/>
                  </a:lnTo>
                  <a:lnTo>
                    <a:pt x="1263" y="2623"/>
                  </a:lnTo>
                  <a:lnTo>
                    <a:pt x="1166" y="2817"/>
                  </a:lnTo>
                  <a:lnTo>
                    <a:pt x="1263" y="3205"/>
                  </a:lnTo>
                  <a:lnTo>
                    <a:pt x="1555" y="3497"/>
                  </a:lnTo>
                  <a:lnTo>
                    <a:pt x="1846" y="3788"/>
                  </a:lnTo>
                  <a:lnTo>
                    <a:pt x="2234" y="3885"/>
                  </a:lnTo>
                  <a:lnTo>
                    <a:pt x="2526" y="3885"/>
                  </a:lnTo>
                  <a:lnTo>
                    <a:pt x="2526" y="4371"/>
                  </a:lnTo>
                  <a:lnTo>
                    <a:pt x="2332" y="4662"/>
                  </a:lnTo>
                  <a:lnTo>
                    <a:pt x="2234" y="4856"/>
                  </a:lnTo>
                  <a:lnTo>
                    <a:pt x="2234" y="5148"/>
                  </a:lnTo>
                  <a:lnTo>
                    <a:pt x="2332" y="5342"/>
                  </a:lnTo>
                  <a:lnTo>
                    <a:pt x="2429" y="5536"/>
                  </a:lnTo>
                  <a:lnTo>
                    <a:pt x="2623" y="5731"/>
                  </a:lnTo>
                  <a:lnTo>
                    <a:pt x="2817" y="5731"/>
                  </a:lnTo>
                  <a:lnTo>
                    <a:pt x="2914" y="6216"/>
                  </a:lnTo>
                  <a:lnTo>
                    <a:pt x="3109" y="6702"/>
                  </a:lnTo>
                  <a:lnTo>
                    <a:pt x="3400" y="7090"/>
                  </a:lnTo>
                  <a:lnTo>
                    <a:pt x="3691" y="7382"/>
                  </a:lnTo>
                  <a:lnTo>
                    <a:pt x="4080" y="7673"/>
                  </a:lnTo>
                  <a:lnTo>
                    <a:pt x="4080" y="7965"/>
                  </a:lnTo>
                  <a:lnTo>
                    <a:pt x="3983" y="8159"/>
                  </a:lnTo>
                  <a:lnTo>
                    <a:pt x="3400" y="8256"/>
                  </a:lnTo>
                  <a:lnTo>
                    <a:pt x="3206" y="8159"/>
                  </a:lnTo>
                  <a:lnTo>
                    <a:pt x="3109" y="8159"/>
                  </a:lnTo>
                  <a:lnTo>
                    <a:pt x="2526" y="8256"/>
                  </a:lnTo>
                  <a:lnTo>
                    <a:pt x="2332" y="8353"/>
                  </a:lnTo>
                  <a:lnTo>
                    <a:pt x="2234" y="8547"/>
                  </a:lnTo>
                  <a:lnTo>
                    <a:pt x="1846" y="8547"/>
                  </a:lnTo>
                  <a:lnTo>
                    <a:pt x="1555" y="8644"/>
                  </a:lnTo>
                  <a:lnTo>
                    <a:pt x="1166" y="8839"/>
                  </a:lnTo>
                  <a:lnTo>
                    <a:pt x="875" y="9130"/>
                  </a:lnTo>
                  <a:lnTo>
                    <a:pt x="486" y="9421"/>
                  </a:lnTo>
                  <a:lnTo>
                    <a:pt x="292" y="9810"/>
                  </a:lnTo>
                  <a:lnTo>
                    <a:pt x="195" y="10101"/>
                  </a:lnTo>
                  <a:lnTo>
                    <a:pt x="98" y="10490"/>
                  </a:lnTo>
                  <a:lnTo>
                    <a:pt x="1" y="10878"/>
                  </a:lnTo>
                  <a:lnTo>
                    <a:pt x="1" y="13209"/>
                  </a:lnTo>
                  <a:lnTo>
                    <a:pt x="98" y="13404"/>
                  </a:lnTo>
                  <a:lnTo>
                    <a:pt x="195" y="13598"/>
                  </a:lnTo>
                  <a:lnTo>
                    <a:pt x="486" y="13792"/>
                  </a:lnTo>
                  <a:lnTo>
                    <a:pt x="10490" y="13792"/>
                  </a:lnTo>
                  <a:lnTo>
                    <a:pt x="10685" y="13598"/>
                  </a:lnTo>
                  <a:lnTo>
                    <a:pt x="10879" y="13404"/>
                  </a:lnTo>
                  <a:lnTo>
                    <a:pt x="10879" y="13209"/>
                  </a:lnTo>
                  <a:lnTo>
                    <a:pt x="10879" y="10878"/>
                  </a:lnTo>
                  <a:lnTo>
                    <a:pt x="10879" y="10490"/>
                  </a:lnTo>
                  <a:lnTo>
                    <a:pt x="10782" y="10101"/>
                  </a:lnTo>
                  <a:lnTo>
                    <a:pt x="10685" y="9810"/>
                  </a:lnTo>
                  <a:lnTo>
                    <a:pt x="10490" y="9421"/>
                  </a:lnTo>
                  <a:lnTo>
                    <a:pt x="10102" y="9130"/>
                  </a:lnTo>
                  <a:lnTo>
                    <a:pt x="9810" y="8839"/>
                  </a:lnTo>
                  <a:lnTo>
                    <a:pt x="9422" y="8644"/>
                  </a:lnTo>
                  <a:lnTo>
                    <a:pt x="9131" y="8547"/>
                  </a:lnTo>
                  <a:lnTo>
                    <a:pt x="8742" y="8547"/>
                  </a:lnTo>
                  <a:lnTo>
                    <a:pt x="8645" y="8353"/>
                  </a:lnTo>
                  <a:lnTo>
                    <a:pt x="8451" y="8256"/>
                  </a:lnTo>
                  <a:lnTo>
                    <a:pt x="7868" y="8159"/>
                  </a:lnTo>
                  <a:lnTo>
                    <a:pt x="7771" y="8159"/>
                  </a:lnTo>
                  <a:lnTo>
                    <a:pt x="7576" y="8256"/>
                  </a:lnTo>
                  <a:lnTo>
                    <a:pt x="7479" y="8256"/>
                  </a:lnTo>
                  <a:lnTo>
                    <a:pt x="6994" y="8159"/>
                  </a:lnTo>
                  <a:lnTo>
                    <a:pt x="6897" y="7965"/>
                  </a:lnTo>
                  <a:lnTo>
                    <a:pt x="6897" y="7673"/>
                  </a:lnTo>
                  <a:lnTo>
                    <a:pt x="7285" y="7382"/>
                  </a:lnTo>
                  <a:lnTo>
                    <a:pt x="7576" y="7090"/>
                  </a:lnTo>
                  <a:lnTo>
                    <a:pt x="7868" y="6702"/>
                  </a:lnTo>
                  <a:lnTo>
                    <a:pt x="8062" y="6216"/>
                  </a:lnTo>
                  <a:lnTo>
                    <a:pt x="8062" y="5731"/>
                  </a:lnTo>
                  <a:lnTo>
                    <a:pt x="8354" y="5731"/>
                  </a:lnTo>
                  <a:lnTo>
                    <a:pt x="8548" y="5536"/>
                  </a:lnTo>
                  <a:lnTo>
                    <a:pt x="8645" y="5342"/>
                  </a:lnTo>
                  <a:lnTo>
                    <a:pt x="8742" y="5148"/>
                  </a:lnTo>
                  <a:lnTo>
                    <a:pt x="8742" y="4856"/>
                  </a:lnTo>
                  <a:lnTo>
                    <a:pt x="8645" y="4565"/>
                  </a:lnTo>
                  <a:lnTo>
                    <a:pt x="8451" y="4371"/>
                  </a:lnTo>
                  <a:lnTo>
                    <a:pt x="8451" y="3885"/>
                  </a:lnTo>
                  <a:lnTo>
                    <a:pt x="8742" y="3885"/>
                  </a:lnTo>
                  <a:lnTo>
                    <a:pt x="9228" y="3497"/>
                  </a:lnTo>
                  <a:lnTo>
                    <a:pt x="9616" y="3205"/>
                  </a:lnTo>
                  <a:lnTo>
                    <a:pt x="9713" y="3011"/>
                  </a:lnTo>
                  <a:lnTo>
                    <a:pt x="9713" y="2817"/>
                  </a:lnTo>
                  <a:lnTo>
                    <a:pt x="9713" y="2623"/>
                  </a:lnTo>
                  <a:lnTo>
                    <a:pt x="9519" y="2525"/>
                  </a:lnTo>
                  <a:lnTo>
                    <a:pt x="8548" y="2525"/>
                  </a:lnTo>
                  <a:lnTo>
                    <a:pt x="8354" y="1360"/>
                  </a:lnTo>
                  <a:lnTo>
                    <a:pt x="8256" y="1068"/>
                  </a:lnTo>
                  <a:lnTo>
                    <a:pt x="8159" y="777"/>
                  </a:lnTo>
                  <a:lnTo>
                    <a:pt x="7965" y="486"/>
                  </a:lnTo>
                  <a:lnTo>
                    <a:pt x="7674" y="291"/>
                  </a:lnTo>
                  <a:lnTo>
                    <a:pt x="7479" y="97"/>
                  </a:lnTo>
                  <a:lnTo>
                    <a:pt x="7188" y="0"/>
                  </a:lnTo>
                  <a:lnTo>
                    <a:pt x="6508" y="0"/>
                  </a:lnTo>
                  <a:lnTo>
                    <a:pt x="5440" y="97"/>
                  </a:lnTo>
                  <a:lnTo>
                    <a:pt x="44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92"/>
            <p:cNvSpPr/>
            <p:nvPr/>
          </p:nvSpPr>
          <p:spPr>
            <a:xfrm>
              <a:off x="4009442" y="1940568"/>
              <a:ext cx="292999" cy="371480"/>
            </a:xfrm>
            <a:custGeom>
              <a:avLst/>
              <a:gdLst/>
              <a:ahLst/>
              <a:cxnLst/>
              <a:rect l="l" t="t" r="r" b="b"/>
              <a:pathLst>
                <a:path w="10879" h="13793" fill="none" extrusionOk="0">
                  <a:moveTo>
                    <a:pt x="10490" y="9421"/>
                  </a:moveTo>
                  <a:lnTo>
                    <a:pt x="10490" y="9421"/>
                  </a:lnTo>
                  <a:lnTo>
                    <a:pt x="10102" y="9130"/>
                  </a:lnTo>
                  <a:lnTo>
                    <a:pt x="9810" y="8839"/>
                  </a:lnTo>
                  <a:lnTo>
                    <a:pt x="9422" y="8644"/>
                  </a:lnTo>
                  <a:lnTo>
                    <a:pt x="9131" y="8547"/>
                  </a:lnTo>
                  <a:lnTo>
                    <a:pt x="8742" y="8547"/>
                  </a:lnTo>
                  <a:lnTo>
                    <a:pt x="8742" y="8547"/>
                  </a:lnTo>
                  <a:lnTo>
                    <a:pt x="8645" y="8353"/>
                  </a:lnTo>
                  <a:lnTo>
                    <a:pt x="8451" y="8256"/>
                  </a:lnTo>
                  <a:lnTo>
                    <a:pt x="7868" y="8159"/>
                  </a:lnTo>
                  <a:lnTo>
                    <a:pt x="7868" y="8159"/>
                  </a:lnTo>
                  <a:lnTo>
                    <a:pt x="7771" y="8159"/>
                  </a:lnTo>
                  <a:lnTo>
                    <a:pt x="7576" y="8256"/>
                  </a:lnTo>
                  <a:lnTo>
                    <a:pt x="7576" y="8256"/>
                  </a:lnTo>
                  <a:lnTo>
                    <a:pt x="7479" y="8256"/>
                  </a:lnTo>
                  <a:lnTo>
                    <a:pt x="6994" y="8159"/>
                  </a:lnTo>
                  <a:lnTo>
                    <a:pt x="6994" y="8159"/>
                  </a:lnTo>
                  <a:lnTo>
                    <a:pt x="6897" y="7965"/>
                  </a:lnTo>
                  <a:lnTo>
                    <a:pt x="6897" y="7673"/>
                  </a:lnTo>
                  <a:lnTo>
                    <a:pt x="6897" y="7673"/>
                  </a:lnTo>
                  <a:lnTo>
                    <a:pt x="7285" y="7382"/>
                  </a:lnTo>
                  <a:lnTo>
                    <a:pt x="7285" y="7382"/>
                  </a:lnTo>
                  <a:lnTo>
                    <a:pt x="7576" y="7090"/>
                  </a:lnTo>
                  <a:lnTo>
                    <a:pt x="7868" y="6702"/>
                  </a:lnTo>
                  <a:lnTo>
                    <a:pt x="8062" y="6216"/>
                  </a:lnTo>
                  <a:lnTo>
                    <a:pt x="8062" y="5731"/>
                  </a:lnTo>
                  <a:lnTo>
                    <a:pt x="8062" y="5731"/>
                  </a:lnTo>
                  <a:lnTo>
                    <a:pt x="8354" y="5731"/>
                  </a:lnTo>
                  <a:lnTo>
                    <a:pt x="8548" y="5536"/>
                  </a:lnTo>
                  <a:lnTo>
                    <a:pt x="8645" y="5342"/>
                  </a:lnTo>
                  <a:lnTo>
                    <a:pt x="8742" y="5148"/>
                  </a:lnTo>
                  <a:lnTo>
                    <a:pt x="8742" y="4856"/>
                  </a:lnTo>
                  <a:lnTo>
                    <a:pt x="8742" y="4856"/>
                  </a:lnTo>
                  <a:lnTo>
                    <a:pt x="8645" y="4565"/>
                  </a:lnTo>
                  <a:lnTo>
                    <a:pt x="8451" y="4371"/>
                  </a:lnTo>
                  <a:lnTo>
                    <a:pt x="8451" y="3885"/>
                  </a:lnTo>
                  <a:lnTo>
                    <a:pt x="8742" y="3885"/>
                  </a:lnTo>
                  <a:lnTo>
                    <a:pt x="8742" y="3885"/>
                  </a:lnTo>
                  <a:lnTo>
                    <a:pt x="9228" y="3497"/>
                  </a:lnTo>
                  <a:lnTo>
                    <a:pt x="9616" y="3205"/>
                  </a:lnTo>
                  <a:lnTo>
                    <a:pt x="9713" y="3011"/>
                  </a:lnTo>
                  <a:lnTo>
                    <a:pt x="9713" y="2817"/>
                  </a:lnTo>
                  <a:lnTo>
                    <a:pt x="9713" y="2817"/>
                  </a:lnTo>
                  <a:lnTo>
                    <a:pt x="9713" y="2623"/>
                  </a:lnTo>
                  <a:lnTo>
                    <a:pt x="9519" y="2525"/>
                  </a:lnTo>
                  <a:lnTo>
                    <a:pt x="8548" y="2525"/>
                  </a:lnTo>
                  <a:lnTo>
                    <a:pt x="8354" y="1360"/>
                  </a:lnTo>
                  <a:lnTo>
                    <a:pt x="8354" y="1360"/>
                  </a:lnTo>
                  <a:lnTo>
                    <a:pt x="8256" y="1068"/>
                  </a:lnTo>
                  <a:lnTo>
                    <a:pt x="8159" y="777"/>
                  </a:lnTo>
                  <a:lnTo>
                    <a:pt x="7965" y="486"/>
                  </a:lnTo>
                  <a:lnTo>
                    <a:pt x="7674" y="291"/>
                  </a:lnTo>
                  <a:lnTo>
                    <a:pt x="7479" y="97"/>
                  </a:lnTo>
                  <a:lnTo>
                    <a:pt x="7188" y="0"/>
                  </a:lnTo>
                  <a:lnTo>
                    <a:pt x="6799" y="0"/>
                  </a:lnTo>
                  <a:lnTo>
                    <a:pt x="6508" y="0"/>
                  </a:lnTo>
                  <a:lnTo>
                    <a:pt x="6508" y="0"/>
                  </a:lnTo>
                  <a:lnTo>
                    <a:pt x="5440" y="97"/>
                  </a:lnTo>
                  <a:lnTo>
                    <a:pt x="4468" y="0"/>
                  </a:lnTo>
                  <a:lnTo>
                    <a:pt x="4468" y="0"/>
                  </a:lnTo>
                  <a:lnTo>
                    <a:pt x="4177" y="0"/>
                  </a:lnTo>
                  <a:lnTo>
                    <a:pt x="3789" y="0"/>
                  </a:lnTo>
                  <a:lnTo>
                    <a:pt x="3497" y="97"/>
                  </a:lnTo>
                  <a:lnTo>
                    <a:pt x="3303" y="291"/>
                  </a:lnTo>
                  <a:lnTo>
                    <a:pt x="3011" y="486"/>
                  </a:lnTo>
                  <a:lnTo>
                    <a:pt x="2817" y="777"/>
                  </a:lnTo>
                  <a:lnTo>
                    <a:pt x="2720" y="971"/>
                  </a:lnTo>
                  <a:lnTo>
                    <a:pt x="2623" y="1360"/>
                  </a:lnTo>
                  <a:lnTo>
                    <a:pt x="2429" y="2525"/>
                  </a:lnTo>
                  <a:lnTo>
                    <a:pt x="1457" y="2525"/>
                  </a:lnTo>
                  <a:lnTo>
                    <a:pt x="1457" y="2525"/>
                  </a:lnTo>
                  <a:lnTo>
                    <a:pt x="1263" y="2623"/>
                  </a:lnTo>
                  <a:lnTo>
                    <a:pt x="1166" y="2817"/>
                  </a:lnTo>
                  <a:lnTo>
                    <a:pt x="1166" y="2817"/>
                  </a:lnTo>
                  <a:lnTo>
                    <a:pt x="1263" y="3205"/>
                  </a:lnTo>
                  <a:lnTo>
                    <a:pt x="1555" y="3497"/>
                  </a:lnTo>
                  <a:lnTo>
                    <a:pt x="1846" y="3788"/>
                  </a:lnTo>
                  <a:lnTo>
                    <a:pt x="2234" y="3885"/>
                  </a:lnTo>
                  <a:lnTo>
                    <a:pt x="2526" y="3885"/>
                  </a:lnTo>
                  <a:lnTo>
                    <a:pt x="2526" y="4371"/>
                  </a:lnTo>
                  <a:lnTo>
                    <a:pt x="2526" y="4371"/>
                  </a:lnTo>
                  <a:lnTo>
                    <a:pt x="2332" y="4662"/>
                  </a:lnTo>
                  <a:lnTo>
                    <a:pt x="2234" y="4856"/>
                  </a:lnTo>
                  <a:lnTo>
                    <a:pt x="2234" y="5148"/>
                  </a:lnTo>
                  <a:lnTo>
                    <a:pt x="2234" y="5148"/>
                  </a:lnTo>
                  <a:lnTo>
                    <a:pt x="2332" y="5342"/>
                  </a:lnTo>
                  <a:lnTo>
                    <a:pt x="2429" y="5536"/>
                  </a:lnTo>
                  <a:lnTo>
                    <a:pt x="2623" y="5731"/>
                  </a:lnTo>
                  <a:lnTo>
                    <a:pt x="2817" y="5731"/>
                  </a:lnTo>
                  <a:lnTo>
                    <a:pt x="2817" y="5731"/>
                  </a:lnTo>
                  <a:lnTo>
                    <a:pt x="2914" y="6216"/>
                  </a:lnTo>
                  <a:lnTo>
                    <a:pt x="3109" y="6702"/>
                  </a:lnTo>
                  <a:lnTo>
                    <a:pt x="3400" y="7090"/>
                  </a:lnTo>
                  <a:lnTo>
                    <a:pt x="3691" y="7382"/>
                  </a:lnTo>
                  <a:lnTo>
                    <a:pt x="3691" y="7382"/>
                  </a:lnTo>
                  <a:lnTo>
                    <a:pt x="4080" y="7673"/>
                  </a:lnTo>
                  <a:lnTo>
                    <a:pt x="4080" y="7965"/>
                  </a:lnTo>
                  <a:lnTo>
                    <a:pt x="4080" y="7965"/>
                  </a:lnTo>
                  <a:lnTo>
                    <a:pt x="3983" y="8159"/>
                  </a:lnTo>
                  <a:lnTo>
                    <a:pt x="3400" y="8256"/>
                  </a:lnTo>
                  <a:lnTo>
                    <a:pt x="3400" y="8256"/>
                  </a:lnTo>
                  <a:lnTo>
                    <a:pt x="3400" y="8256"/>
                  </a:lnTo>
                  <a:lnTo>
                    <a:pt x="3400" y="8256"/>
                  </a:lnTo>
                  <a:lnTo>
                    <a:pt x="3206" y="8159"/>
                  </a:lnTo>
                  <a:lnTo>
                    <a:pt x="3109" y="8159"/>
                  </a:lnTo>
                  <a:lnTo>
                    <a:pt x="2526" y="8256"/>
                  </a:lnTo>
                  <a:lnTo>
                    <a:pt x="2526" y="8256"/>
                  </a:lnTo>
                  <a:lnTo>
                    <a:pt x="2332" y="8353"/>
                  </a:lnTo>
                  <a:lnTo>
                    <a:pt x="2234" y="8547"/>
                  </a:lnTo>
                  <a:lnTo>
                    <a:pt x="1846" y="8547"/>
                  </a:lnTo>
                  <a:lnTo>
                    <a:pt x="1846" y="8547"/>
                  </a:lnTo>
                  <a:lnTo>
                    <a:pt x="1555" y="8644"/>
                  </a:lnTo>
                  <a:lnTo>
                    <a:pt x="1166" y="8839"/>
                  </a:lnTo>
                  <a:lnTo>
                    <a:pt x="875" y="9130"/>
                  </a:lnTo>
                  <a:lnTo>
                    <a:pt x="486" y="9421"/>
                  </a:lnTo>
                  <a:lnTo>
                    <a:pt x="486" y="9421"/>
                  </a:lnTo>
                  <a:lnTo>
                    <a:pt x="292" y="9810"/>
                  </a:lnTo>
                  <a:lnTo>
                    <a:pt x="195" y="10101"/>
                  </a:lnTo>
                  <a:lnTo>
                    <a:pt x="98" y="10490"/>
                  </a:lnTo>
                  <a:lnTo>
                    <a:pt x="1" y="10878"/>
                  </a:lnTo>
                  <a:lnTo>
                    <a:pt x="1" y="13209"/>
                  </a:lnTo>
                  <a:lnTo>
                    <a:pt x="1" y="13209"/>
                  </a:lnTo>
                  <a:lnTo>
                    <a:pt x="98" y="13404"/>
                  </a:lnTo>
                  <a:lnTo>
                    <a:pt x="195" y="13598"/>
                  </a:lnTo>
                  <a:lnTo>
                    <a:pt x="486" y="13792"/>
                  </a:lnTo>
                  <a:lnTo>
                    <a:pt x="680" y="13792"/>
                  </a:lnTo>
                  <a:lnTo>
                    <a:pt x="10296" y="13792"/>
                  </a:lnTo>
                  <a:lnTo>
                    <a:pt x="10296" y="13792"/>
                  </a:lnTo>
                  <a:lnTo>
                    <a:pt x="10490" y="13792"/>
                  </a:lnTo>
                  <a:lnTo>
                    <a:pt x="10685" y="13598"/>
                  </a:lnTo>
                  <a:lnTo>
                    <a:pt x="10879" y="13404"/>
                  </a:lnTo>
                  <a:lnTo>
                    <a:pt x="10879" y="13209"/>
                  </a:lnTo>
                  <a:lnTo>
                    <a:pt x="10879" y="10878"/>
                  </a:lnTo>
                  <a:lnTo>
                    <a:pt x="10879" y="10878"/>
                  </a:lnTo>
                  <a:lnTo>
                    <a:pt x="10879" y="10490"/>
                  </a:lnTo>
                  <a:lnTo>
                    <a:pt x="10782" y="10101"/>
                  </a:lnTo>
                  <a:lnTo>
                    <a:pt x="10685" y="9810"/>
                  </a:lnTo>
                  <a:lnTo>
                    <a:pt x="10490" y="9421"/>
                  </a:lnTo>
                  <a:lnTo>
                    <a:pt x="10490" y="942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92"/>
            <p:cNvSpPr/>
            <p:nvPr/>
          </p:nvSpPr>
          <p:spPr>
            <a:xfrm>
              <a:off x="4061771" y="2241377"/>
              <a:ext cx="190978" cy="60194"/>
            </a:xfrm>
            <a:custGeom>
              <a:avLst/>
              <a:gdLst/>
              <a:ahLst/>
              <a:cxnLst/>
              <a:rect l="l" t="t" r="r" b="b"/>
              <a:pathLst>
                <a:path w="7091" h="2235" fill="none" extrusionOk="0">
                  <a:moveTo>
                    <a:pt x="6508" y="98"/>
                  </a:moveTo>
                  <a:lnTo>
                    <a:pt x="6508" y="98"/>
                  </a:lnTo>
                  <a:lnTo>
                    <a:pt x="6605" y="486"/>
                  </a:lnTo>
                  <a:lnTo>
                    <a:pt x="6799" y="778"/>
                  </a:lnTo>
                  <a:lnTo>
                    <a:pt x="6799" y="778"/>
                  </a:lnTo>
                  <a:lnTo>
                    <a:pt x="6993" y="1069"/>
                  </a:lnTo>
                  <a:lnTo>
                    <a:pt x="7090" y="1458"/>
                  </a:lnTo>
                  <a:lnTo>
                    <a:pt x="7090" y="2235"/>
                  </a:lnTo>
                  <a:lnTo>
                    <a:pt x="0" y="2235"/>
                  </a:lnTo>
                  <a:lnTo>
                    <a:pt x="0" y="1458"/>
                  </a:lnTo>
                  <a:lnTo>
                    <a:pt x="0" y="1458"/>
                  </a:lnTo>
                  <a:lnTo>
                    <a:pt x="97" y="1069"/>
                  </a:lnTo>
                  <a:lnTo>
                    <a:pt x="291" y="778"/>
                  </a:lnTo>
                  <a:lnTo>
                    <a:pt x="291" y="778"/>
                  </a:lnTo>
                  <a:lnTo>
                    <a:pt x="486" y="486"/>
                  </a:lnTo>
                  <a:lnTo>
                    <a:pt x="583" y="98"/>
                  </a:lnTo>
                  <a:lnTo>
                    <a:pt x="583" y="98"/>
                  </a:lnTo>
                  <a:lnTo>
                    <a:pt x="680" y="1"/>
                  </a:lnTo>
                  <a:lnTo>
                    <a:pt x="777" y="1"/>
                  </a:lnTo>
                  <a:lnTo>
                    <a:pt x="6313" y="1"/>
                  </a:lnTo>
                  <a:lnTo>
                    <a:pt x="6313" y="1"/>
                  </a:lnTo>
                  <a:lnTo>
                    <a:pt x="6411" y="1"/>
                  </a:lnTo>
                  <a:lnTo>
                    <a:pt x="6508" y="98"/>
                  </a:lnTo>
                  <a:lnTo>
                    <a:pt x="6508" y="9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92"/>
            <p:cNvSpPr/>
            <p:nvPr/>
          </p:nvSpPr>
          <p:spPr>
            <a:xfrm>
              <a:off x="4103625" y="2189074"/>
              <a:ext cx="104660" cy="39268"/>
            </a:xfrm>
            <a:custGeom>
              <a:avLst/>
              <a:gdLst/>
              <a:ahLst/>
              <a:cxnLst/>
              <a:rect l="l" t="t" r="r" b="b"/>
              <a:pathLst>
                <a:path w="3886" h="1458" fill="none" extrusionOk="0">
                  <a:moveTo>
                    <a:pt x="0" y="1457"/>
                  </a:moveTo>
                  <a:lnTo>
                    <a:pt x="0" y="0"/>
                  </a:lnTo>
                  <a:lnTo>
                    <a:pt x="194" y="292"/>
                  </a:lnTo>
                  <a:lnTo>
                    <a:pt x="194" y="292"/>
                  </a:lnTo>
                  <a:lnTo>
                    <a:pt x="389" y="486"/>
                  </a:lnTo>
                  <a:lnTo>
                    <a:pt x="680" y="680"/>
                  </a:lnTo>
                  <a:lnTo>
                    <a:pt x="874" y="777"/>
                  </a:lnTo>
                  <a:lnTo>
                    <a:pt x="1166" y="777"/>
                  </a:lnTo>
                  <a:lnTo>
                    <a:pt x="1166" y="777"/>
                  </a:lnTo>
                  <a:lnTo>
                    <a:pt x="1457" y="777"/>
                  </a:lnTo>
                  <a:lnTo>
                    <a:pt x="1943" y="583"/>
                  </a:lnTo>
                  <a:lnTo>
                    <a:pt x="1943" y="583"/>
                  </a:lnTo>
                  <a:lnTo>
                    <a:pt x="2525" y="777"/>
                  </a:lnTo>
                  <a:lnTo>
                    <a:pt x="2817" y="777"/>
                  </a:lnTo>
                  <a:lnTo>
                    <a:pt x="2817" y="777"/>
                  </a:lnTo>
                  <a:lnTo>
                    <a:pt x="3108" y="777"/>
                  </a:lnTo>
                  <a:lnTo>
                    <a:pt x="3302" y="680"/>
                  </a:lnTo>
                  <a:lnTo>
                    <a:pt x="3497" y="486"/>
                  </a:lnTo>
                  <a:lnTo>
                    <a:pt x="3691" y="292"/>
                  </a:lnTo>
                  <a:lnTo>
                    <a:pt x="3885" y="0"/>
                  </a:lnTo>
                  <a:lnTo>
                    <a:pt x="3885" y="1457"/>
                  </a:lnTo>
                  <a:lnTo>
                    <a:pt x="0" y="145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92"/>
            <p:cNvSpPr/>
            <p:nvPr/>
          </p:nvSpPr>
          <p:spPr>
            <a:xfrm>
              <a:off x="4169017" y="2173373"/>
              <a:ext cx="36655" cy="26178"/>
            </a:xfrm>
            <a:custGeom>
              <a:avLst/>
              <a:gdLst/>
              <a:ahLst/>
              <a:cxnLst/>
              <a:rect l="l" t="t" r="r" b="b"/>
              <a:pathLst>
                <a:path w="1361" h="972" fill="none" extrusionOk="0">
                  <a:moveTo>
                    <a:pt x="972" y="680"/>
                  </a:moveTo>
                  <a:lnTo>
                    <a:pt x="972" y="680"/>
                  </a:lnTo>
                  <a:lnTo>
                    <a:pt x="777" y="875"/>
                  </a:lnTo>
                  <a:lnTo>
                    <a:pt x="680" y="972"/>
                  </a:lnTo>
                  <a:lnTo>
                    <a:pt x="486" y="972"/>
                  </a:lnTo>
                  <a:lnTo>
                    <a:pt x="195" y="972"/>
                  </a:lnTo>
                  <a:lnTo>
                    <a:pt x="0" y="875"/>
                  </a:lnTo>
                  <a:lnTo>
                    <a:pt x="972" y="0"/>
                  </a:lnTo>
                  <a:lnTo>
                    <a:pt x="1360" y="0"/>
                  </a:lnTo>
                  <a:lnTo>
                    <a:pt x="972" y="68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92"/>
            <p:cNvSpPr/>
            <p:nvPr/>
          </p:nvSpPr>
          <p:spPr>
            <a:xfrm>
              <a:off x="4216095" y="2045201"/>
              <a:ext cx="10504" cy="15702"/>
            </a:xfrm>
            <a:custGeom>
              <a:avLst/>
              <a:gdLst/>
              <a:ahLst/>
              <a:cxnLst/>
              <a:rect l="l" t="t" r="r" b="b"/>
              <a:pathLst>
                <a:path w="390" h="583" fill="none" extrusionOk="0">
                  <a:moveTo>
                    <a:pt x="389" y="389"/>
                  </a:moveTo>
                  <a:lnTo>
                    <a:pt x="389" y="389"/>
                  </a:lnTo>
                  <a:lnTo>
                    <a:pt x="1" y="583"/>
                  </a:lnTo>
                  <a:lnTo>
                    <a:pt x="1" y="0"/>
                  </a:lnTo>
                  <a:lnTo>
                    <a:pt x="389" y="0"/>
                  </a:lnTo>
                  <a:lnTo>
                    <a:pt x="389" y="38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92"/>
            <p:cNvSpPr/>
            <p:nvPr/>
          </p:nvSpPr>
          <p:spPr>
            <a:xfrm>
              <a:off x="4053907" y="1953630"/>
              <a:ext cx="206680" cy="81121"/>
            </a:xfrm>
            <a:custGeom>
              <a:avLst/>
              <a:gdLst/>
              <a:ahLst/>
              <a:cxnLst/>
              <a:rect l="l" t="t" r="r" b="b"/>
              <a:pathLst>
                <a:path w="7674" h="3012" fill="none" extrusionOk="0">
                  <a:moveTo>
                    <a:pt x="1" y="2429"/>
                  </a:moveTo>
                  <a:lnTo>
                    <a:pt x="1652" y="2429"/>
                  </a:lnTo>
                  <a:lnTo>
                    <a:pt x="1652" y="2429"/>
                  </a:lnTo>
                  <a:lnTo>
                    <a:pt x="1749" y="2429"/>
                  </a:lnTo>
                  <a:lnTo>
                    <a:pt x="1846" y="2235"/>
                  </a:lnTo>
                  <a:lnTo>
                    <a:pt x="1846" y="2235"/>
                  </a:lnTo>
                  <a:lnTo>
                    <a:pt x="1749" y="2138"/>
                  </a:lnTo>
                  <a:lnTo>
                    <a:pt x="1652" y="2040"/>
                  </a:lnTo>
                  <a:lnTo>
                    <a:pt x="1263" y="2040"/>
                  </a:lnTo>
                  <a:lnTo>
                    <a:pt x="1360" y="972"/>
                  </a:lnTo>
                  <a:lnTo>
                    <a:pt x="1360" y="972"/>
                  </a:lnTo>
                  <a:lnTo>
                    <a:pt x="1555" y="486"/>
                  </a:lnTo>
                  <a:lnTo>
                    <a:pt x="1846" y="195"/>
                  </a:lnTo>
                  <a:lnTo>
                    <a:pt x="2235" y="1"/>
                  </a:lnTo>
                  <a:lnTo>
                    <a:pt x="2720" y="1"/>
                  </a:lnTo>
                  <a:lnTo>
                    <a:pt x="2720" y="1"/>
                  </a:lnTo>
                  <a:lnTo>
                    <a:pt x="3789" y="98"/>
                  </a:lnTo>
                  <a:lnTo>
                    <a:pt x="4954" y="1"/>
                  </a:lnTo>
                  <a:lnTo>
                    <a:pt x="4954" y="1"/>
                  </a:lnTo>
                  <a:lnTo>
                    <a:pt x="5440" y="1"/>
                  </a:lnTo>
                  <a:lnTo>
                    <a:pt x="5828" y="195"/>
                  </a:lnTo>
                  <a:lnTo>
                    <a:pt x="6120" y="486"/>
                  </a:lnTo>
                  <a:lnTo>
                    <a:pt x="6314" y="972"/>
                  </a:lnTo>
                  <a:lnTo>
                    <a:pt x="6411" y="2040"/>
                  </a:lnTo>
                  <a:lnTo>
                    <a:pt x="2623" y="2040"/>
                  </a:lnTo>
                  <a:lnTo>
                    <a:pt x="2623" y="2040"/>
                  </a:lnTo>
                  <a:lnTo>
                    <a:pt x="2429" y="2040"/>
                  </a:lnTo>
                  <a:lnTo>
                    <a:pt x="2332" y="2235"/>
                  </a:lnTo>
                  <a:lnTo>
                    <a:pt x="2332" y="2235"/>
                  </a:lnTo>
                  <a:lnTo>
                    <a:pt x="2429" y="2332"/>
                  </a:lnTo>
                  <a:lnTo>
                    <a:pt x="2623" y="2429"/>
                  </a:lnTo>
                  <a:lnTo>
                    <a:pt x="6703" y="2429"/>
                  </a:lnTo>
                  <a:lnTo>
                    <a:pt x="6703" y="2429"/>
                  </a:lnTo>
                  <a:lnTo>
                    <a:pt x="6703" y="2429"/>
                  </a:lnTo>
                  <a:lnTo>
                    <a:pt x="6703" y="2429"/>
                  </a:lnTo>
                  <a:lnTo>
                    <a:pt x="6703" y="2429"/>
                  </a:lnTo>
                  <a:lnTo>
                    <a:pt x="7674" y="2429"/>
                  </a:lnTo>
                  <a:lnTo>
                    <a:pt x="7674" y="2429"/>
                  </a:lnTo>
                  <a:lnTo>
                    <a:pt x="7577" y="2623"/>
                  </a:lnTo>
                  <a:lnTo>
                    <a:pt x="7480" y="2817"/>
                  </a:lnTo>
                  <a:lnTo>
                    <a:pt x="7285" y="2915"/>
                  </a:lnTo>
                  <a:lnTo>
                    <a:pt x="7091" y="3012"/>
                  </a:lnTo>
                  <a:lnTo>
                    <a:pt x="7091" y="3012"/>
                  </a:lnTo>
                  <a:lnTo>
                    <a:pt x="583" y="3012"/>
                  </a:lnTo>
                  <a:lnTo>
                    <a:pt x="583" y="3012"/>
                  </a:lnTo>
                  <a:lnTo>
                    <a:pt x="389" y="2915"/>
                  </a:lnTo>
                  <a:lnTo>
                    <a:pt x="195" y="2817"/>
                  </a:lnTo>
                  <a:lnTo>
                    <a:pt x="98" y="2623"/>
                  </a:lnTo>
                  <a:lnTo>
                    <a:pt x="1" y="2429"/>
                  </a:lnTo>
                  <a:lnTo>
                    <a:pt x="1" y="242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92"/>
            <p:cNvSpPr/>
            <p:nvPr/>
          </p:nvSpPr>
          <p:spPr>
            <a:xfrm>
              <a:off x="4087923" y="2045201"/>
              <a:ext cx="7864" cy="15702"/>
            </a:xfrm>
            <a:custGeom>
              <a:avLst/>
              <a:gdLst/>
              <a:ahLst/>
              <a:cxnLst/>
              <a:rect l="l" t="t" r="r" b="b"/>
              <a:pathLst>
                <a:path w="292" h="583" fill="none" extrusionOk="0">
                  <a:moveTo>
                    <a:pt x="292" y="0"/>
                  </a:moveTo>
                  <a:lnTo>
                    <a:pt x="292" y="583"/>
                  </a:lnTo>
                  <a:lnTo>
                    <a:pt x="292" y="583"/>
                  </a:lnTo>
                  <a:lnTo>
                    <a:pt x="0" y="389"/>
                  </a:lnTo>
                  <a:lnTo>
                    <a:pt x="0" y="0"/>
                  </a:lnTo>
                  <a:lnTo>
                    <a:pt x="292"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92"/>
            <p:cNvSpPr/>
            <p:nvPr/>
          </p:nvSpPr>
          <p:spPr>
            <a:xfrm>
              <a:off x="4082698" y="2045201"/>
              <a:ext cx="149125" cy="102047"/>
            </a:xfrm>
            <a:custGeom>
              <a:avLst/>
              <a:gdLst/>
              <a:ahLst/>
              <a:cxnLst/>
              <a:rect l="l" t="t" r="r" b="b"/>
              <a:pathLst>
                <a:path w="5537" h="3789" fill="none" extrusionOk="0">
                  <a:moveTo>
                    <a:pt x="583" y="1651"/>
                  </a:moveTo>
                  <a:lnTo>
                    <a:pt x="583" y="1651"/>
                  </a:lnTo>
                  <a:lnTo>
                    <a:pt x="486" y="1554"/>
                  </a:lnTo>
                  <a:lnTo>
                    <a:pt x="389" y="1457"/>
                  </a:lnTo>
                  <a:lnTo>
                    <a:pt x="194" y="1457"/>
                  </a:lnTo>
                  <a:lnTo>
                    <a:pt x="194" y="1457"/>
                  </a:lnTo>
                  <a:lnTo>
                    <a:pt x="0" y="1457"/>
                  </a:lnTo>
                  <a:lnTo>
                    <a:pt x="0" y="1263"/>
                  </a:lnTo>
                  <a:lnTo>
                    <a:pt x="0" y="971"/>
                  </a:lnTo>
                  <a:lnTo>
                    <a:pt x="0" y="971"/>
                  </a:lnTo>
                  <a:lnTo>
                    <a:pt x="0" y="777"/>
                  </a:lnTo>
                  <a:lnTo>
                    <a:pt x="0" y="777"/>
                  </a:lnTo>
                  <a:lnTo>
                    <a:pt x="194" y="874"/>
                  </a:lnTo>
                  <a:lnTo>
                    <a:pt x="486" y="971"/>
                  </a:lnTo>
                  <a:lnTo>
                    <a:pt x="486" y="971"/>
                  </a:lnTo>
                  <a:lnTo>
                    <a:pt x="583" y="1069"/>
                  </a:lnTo>
                  <a:lnTo>
                    <a:pt x="777" y="1069"/>
                  </a:lnTo>
                  <a:lnTo>
                    <a:pt x="874" y="971"/>
                  </a:lnTo>
                  <a:lnTo>
                    <a:pt x="971" y="777"/>
                  </a:lnTo>
                  <a:lnTo>
                    <a:pt x="971" y="0"/>
                  </a:lnTo>
                  <a:lnTo>
                    <a:pt x="4565" y="0"/>
                  </a:lnTo>
                  <a:lnTo>
                    <a:pt x="4565" y="777"/>
                  </a:lnTo>
                  <a:lnTo>
                    <a:pt x="4565" y="777"/>
                  </a:lnTo>
                  <a:lnTo>
                    <a:pt x="4662" y="971"/>
                  </a:lnTo>
                  <a:lnTo>
                    <a:pt x="4759" y="1069"/>
                  </a:lnTo>
                  <a:lnTo>
                    <a:pt x="4954" y="1069"/>
                  </a:lnTo>
                  <a:lnTo>
                    <a:pt x="5051" y="971"/>
                  </a:lnTo>
                  <a:lnTo>
                    <a:pt x="5051" y="971"/>
                  </a:lnTo>
                  <a:lnTo>
                    <a:pt x="5342" y="874"/>
                  </a:lnTo>
                  <a:lnTo>
                    <a:pt x="5439" y="777"/>
                  </a:lnTo>
                  <a:lnTo>
                    <a:pt x="5439" y="777"/>
                  </a:lnTo>
                  <a:lnTo>
                    <a:pt x="5536" y="971"/>
                  </a:lnTo>
                  <a:lnTo>
                    <a:pt x="5536" y="1263"/>
                  </a:lnTo>
                  <a:lnTo>
                    <a:pt x="5536" y="1263"/>
                  </a:lnTo>
                  <a:lnTo>
                    <a:pt x="5536" y="1457"/>
                  </a:lnTo>
                  <a:lnTo>
                    <a:pt x="5342" y="1457"/>
                  </a:lnTo>
                  <a:lnTo>
                    <a:pt x="5148" y="1457"/>
                  </a:lnTo>
                  <a:lnTo>
                    <a:pt x="5148" y="1457"/>
                  </a:lnTo>
                  <a:lnTo>
                    <a:pt x="5051" y="1554"/>
                  </a:lnTo>
                  <a:lnTo>
                    <a:pt x="4954" y="1651"/>
                  </a:lnTo>
                  <a:lnTo>
                    <a:pt x="4954" y="1651"/>
                  </a:lnTo>
                  <a:lnTo>
                    <a:pt x="4954" y="2137"/>
                  </a:lnTo>
                  <a:lnTo>
                    <a:pt x="4759" y="2526"/>
                  </a:lnTo>
                  <a:lnTo>
                    <a:pt x="4565" y="2914"/>
                  </a:lnTo>
                  <a:lnTo>
                    <a:pt x="4274" y="3205"/>
                  </a:lnTo>
                  <a:lnTo>
                    <a:pt x="4274" y="3205"/>
                  </a:lnTo>
                  <a:lnTo>
                    <a:pt x="3885" y="3400"/>
                  </a:lnTo>
                  <a:lnTo>
                    <a:pt x="3594" y="3594"/>
                  </a:lnTo>
                  <a:lnTo>
                    <a:pt x="3205" y="3691"/>
                  </a:lnTo>
                  <a:lnTo>
                    <a:pt x="2817" y="3788"/>
                  </a:lnTo>
                  <a:lnTo>
                    <a:pt x="2331" y="3691"/>
                  </a:lnTo>
                  <a:lnTo>
                    <a:pt x="1943" y="3594"/>
                  </a:lnTo>
                  <a:lnTo>
                    <a:pt x="1651" y="3400"/>
                  </a:lnTo>
                  <a:lnTo>
                    <a:pt x="1263" y="3205"/>
                  </a:lnTo>
                  <a:lnTo>
                    <a:pt x="1263" y="3205"/>
                  </a:lnTo>
                  <a:lnTo>
                    <a:pt x="971" y="2914"/>
                  </a:lnTo>
                  <a:lnTo>
                    <a:pt x="777" y="2526"/>
                  </a:lnTo>
                  <a:lnTo>
                    <a:pt x="583" y="2137"/>
                  </a:lnTo>
                  <a:lnTo>
                    <a:pt x="583" y="1651"/>
                  </a:lnTo>
                  <a:lnTo>
                    <a:pt x="583" y="165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92"/>
            <p:cNvSpPr/>
            <p:nvPr/>
          </p:nvSpPr>
          <p:spPr>
            <a:xfrm>
              <a:off x="4127164" y="2152446"/>
              <a:ext cx="60194" cy="41880"/>
            </a:xfrm>
            <a:custGeom>
              <a:avLst/>
              <a:gdLst/>
              <a:ahLst/>
              <a:cxnLst/>
              <a:rect l="l" t="t" r="r" b="b"/>
              <a:pathLst>
                <a:path w="2235" h="1555" fill="none" extrusionOk="0">
                  <a:moveTo>
                    <a:pt x="2137" y="0"/>
                  </a:moveTo>
                  <a:lnTo>
                    <a:pt x="2137" y="98"/>
                  </a:lnTo>
                  <a:lnTo>
                    <a:pt x="2137" y="98"/>
                  </a:lnTo>
                  <a:lnTo>
                    <a:pt x="2234" y="486"/>
                  </a:lnTo>
                  <a:lnTo>
                    <a:pt x="1166" y="1554"/>
                  </a:lnTo>
                  <a:lnTo>
                    <a:pt x="0" y="486"/>
                  </a:lnTo>
                  <a:lnTo>
                    <a:pt x="0" y="486"/>
                  </a:lnTo>
                  <a:lnTo>
                    <a:pt x="97" y="98"/>
                  </a:lnTo>
                  <a:lnTo>
                    <a:pt x="97" y="0"/>
                  </a:lnTo>
                  <a:lnTo>
                    <a:pt x="97" y="0"/>
                  </a:lnTo>
                  <a:lnTo>
                    <a:pt x="583" y="98"/>
                  </a:lnTo>
                  <a:lnTo>
                    <a:pt x="1166" y="195"/>
                  </a:lnTo>
                  <a:lnTo>
                    <a:pt x="1651" y="98"/>
                  </a:lnTo>
                  <a:lnTo>
                    <a:pt x="2137" y="0"/>
                  </a:lnTo>
                  <a:lnTo>
                    <a:pt x="2137"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92"/>
            <p:cNvSpPr/>
            <p:nvPr/>
          </p:nvSpPr>
          <p:spPr>
            <a:xfrm>
              <a:off x="4108849" y="2173373"/>
              <a:ext cx="36655" cy="26178"/>
            </a:xfrm>
            <a:custGeom>
              <a:avLst/>
              <a:gdLst/>
              <a:ahLst/>
              <a:cxnLst/>
              <a:rect l="l" t="t" r="r" b="b"/>
              <a:pathLst>
                <a:path w="1361" h="972" fill="none" extrusionOk="0">
                  <a:moveTo>
                    <a:pt x="389" y="0"/>
                  </a:moveTo>
                  <a:lnTo>
                    <a:pt x="1360" y="875"/>
                  </a:lnTo>
                  <a:lnTo>
                    <a:pt x="1360" y="875"/>
                  </a:lnTo>
                  <a:lnTo>
                    <a:pt x="972" y="972"/>
                  </a:lnTo>
                  <a:lnTo>
                    <a:pt x="680" y="972"/>
                  </a:lnTo>
                  <a:lnTo>
                    <a:pt x="486" y="875"/>
                  </a:lnTo>
                  <a:lnTo>
                    <a:pt x="389" y="680"/>
                  </a:lnTo>
                  <a:lnTo>
                    <a:pt x="0" y="0"/>
                  </a:lnTo>
                  <a:lnTo>
                    <a:pt x="389"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92"/>
            <p:cNvSpPr/>
            <p:nvPr/>
          </p:nvSpPr>
          <p:spPr>
            <a:xfrm>
              <a:off x="4077446" y="2170760"/>
              <a:ext cx="15729" cy="57582"/>
            </a:xfrm>
            <a:custGeom>
              <a:avLst/>
              <a:gdLst/>
              <a:ahLst/>
              <a:cxnLst/>
              <a:rect l="l" t="t" r="r" b="b"/>
              <a:pathLst>
                <a:path w="584" h="2138" fill="none" extrusionOk="0">
                  <a:moveTo>
                    <a:pt x="584" y="0"/>
                  </a:moveTo>
                  <a:lnTo>
                    <a:pt x="584" y="2137"/>
                  </a:lnTo>
                  <a:lnTo>
                    <a:pt x="195" y="2137"/>
                  </a:lnTo>
                  <a:lnTo>
                    <a:pt x="195" y="2137"/>
                  </a:lnTo>
                  <a:lnTo>
                    <a:pt x="1" y="2137"/>
                  </a:lnTo>
                  <a:lnTo>
                    <a:pt x="1" y="97"/>
                  </a:lnTo>
                  <a:lnTo>
                    <a:pt x="584"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92"/>
            <p:cNvSpPr/>
            <p:nvPr/>
          </p:nvSpPr>
          <p:spPr>
            <a:xfrm>
              <a:off x="4022531" y="2181210"/>
              <a:ext cx="44492" cy="120361"/>
            </a:xfrm>
            <a:custGeom>
              <a:avLst/>
              <a:gdLst/>
              <a:ahLst/>
              <a:cxnLst/>
              <a:rect l="l" t="t" r="r" b="b"/>
              <a:pathLst>
                <a:path w="1652" h="4469" fill="none" extrusionOk="0">
                  <a:moveTo>
                    <a:pt x="0" y="4274"/>
                  </a:moveTo>
                  <a:lnTo>
                    <a:pt x="0" y="1943"/>
                  </a:lnTo>
                  <a:lnTo>
                    <a:pt x="0" y="1943"/>
                  </a:lnTo>
                  <a:lnTo>
                    <a:pt x="97" y="1361"/>
                  </a:lnTo>
                  <a:lnTo>
                    <a:pt x="389" y="778"/>
                  </a:lnTo>
                  <a:lnTo>
                    <a:pt x="389" y="778"/>
                  </a:lnTo>
                  <a:lnTo>
                    <a:pt x="777" y="292"/>
                  </a:lnTo>
                  <a:lnTo>
                    <a:pt x="1360" y="98"/>
                  </a:lnTo>
                  <a:lnTo>
                    <a:pt x="1651" y="1"/>
                  </a:lnTo>
                  <a:lnTo>
                    <a:pt x="1651" y="2138"/>
                  </a:lnTo>
                  <a:lnTo>
                    <a:pt x="1651" y="2138"/>
                  </a:lnTo>
                  <a:lnTo>
                    <a:pt x="1651" y="2235"/>
                  </a:lnTo>
                  <a:lnTo>
                    <a:pt x="1651" y="2235"/>
                  </a:lnTo>
                  <a:lnTo>
                    <a:pt x="1554" y="2526"/>
                  </a:lnTo>
                  <a:lnTo>
                    <a:pt x="1457" y="2720"/>
                  </a:lnTo>
                  <a:lnTo>
                    <a:pt x="1457" y="2720"/>
                  </a:lnTo>
                  <a:lnTo>
                    <a:pt x="1166" y="3206"/>
                  </a:lnTo>
                  <a:lnTo>
                    <a:pt x="1069" y="3692"/>
                  </a:lnTo>
                  <a:lnTo>
                    <a:pt x="1069" y="4469"/>
                  </a:lnTo>
                  <a:lnTo>
                    <a:pt x="194" y="4469"/>
                  </a:lnTo>
                  <a:lnTo>
                    <a:pt x="194" y="4469"/>
                  </a:lnTo>
                  <a:lnTo>
                    <a:pt x="0" y="4469"/>
                  </a:lnTo>
                  <a:lnTo>
                    <a:pt x="0" y="4274"/>
                  </a:lnTo>
                  <a:lnTo>
                    <a:pt x="0" y="4274"/>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92"/>
            <p:cNvSpPr/>
            <p:nvPr/>
          </p:nvSpPr>
          <p:spPr>
            <a:xfrm>
              <a:off x="4221320" y="2170760"/>
              <a:ext cx="70671" cy="130811"/>
            </a:xfrm>
            <a:custGeom>
              <a:avLst/>
              <a:gdLst/>
              <a:ahLst/>
              <a:cxnLst/>
              <a:rect l="l" t="t" r="r" b="b"/>
              <a:pathLst>
                <a:path w="2624" h="4857" fill="none" extrusionOk="0">
                  <a:moveTo>
                    <a:pt x="2623" y="4662"/>
                  </a:moveTo>
                  <a:lnTo>
                    <a:pt x="2623" y="4662"/>
                  </a:lnTo>
                  <a:lnTo>
                    <a:pt x="2623" y="4857"/>
                  </a:lnTo>
                  <a:lnTo>
                    <a:pt x="2429" y="4857"/>
                  </a:lnTo>
                  <a:lnTo>
                    <a:pt x="1555" y="4857"/>
                  </a:lnTo>
                  <a:lnTo>
                    <a:pt x="1555" y="4080"/>
                  </a:lnTo>
                  <a:lnTo>
                    <a:pt x="1555" y="4080"/>
                  </a:lnTo>
                  <a:lnTo>
                    <a:pt x="1458" y="3594"/>
                  </a:lnTo>
                  <a:lnTo>
                    <a:pt x="1166" y="3108"/>
                  </a:lnTo>
                  <a:lnTo>
                    <a:pt x="1166" y="3108"/>
                  </a:lnTo>
                  <a:lnTo>
                    <a:pt x="1069" y="2914"/>
                  </a:lnTo>
                  <a:lnTo>
                    <a:pt x="972" y="2623"/>
                  </a:lnTo>
                  <a:lnTo>
                    <a:pt x="972" y="2623"/>
                  </a:lnTo>
                  <a:lnTo>
                    <a:pt x="972" y="2526"/>
                  </a:lnTo>
                  <a:lnTo>
                    <a:pt x="972" y="1749"/>
                  </a:lnTo>
                  <a:lnTo>
                    <a:pt x="972" y="1749"/>
                  </a:lnTo>
                  <a:lnTo>
                    <a:pt x="875" y="1651"/>
                  </a:lnTo>
                  <a:lnTo>
                    <a:pt x="778" y="1554"/>
                  </a:lnTo>
                  <a:lnTo>
                    <a:pt x="778" y="1554"/>
                  </a:lnTo>
                  <a:lnTo>
                    <a:pt x="584" y="1651"/>
                  </a:lnTo>
                  <a:lnTo>
                    <a:pt x="584" y="1749"/>
                  </a:lnTo>
                  <a:lnTo>
                    <a:pt x="584" y="2137"/>
                  </a:lnTo>
                  <a:lnTo>
                    <a:pt x="584" y="2137"/>
                  </a:lnTo>
                  <a:lnTo>
                    <a:pt x="389" y="2137"/>
                  </a:lnTo>
                  <a:lnTo>
                    <a:pt x="1" y="2137"/>
                  </a:lnTo>
                  <a:lnTo>
                    <a:pt x="1" y="0"/>
                  </a:lnTo>
                  <a:lnTo>
                    <a:pt x="584" y="97"/>
                  </a:lnTo>
                  <a:lnTo>
                    <a:pt x="584" y="777"/>
                  </a:lnTo>
                  <a:lnTo>
                    <a:pt x="584" y="777"/>
                  </a:lnTo>
                  <a:lnTo>
                    <a:pt x="584" y="972"/>
                  </a:lnTo>
                  <a:lnTo>
                    <a:pt x="681" y="1069"/>
                  </a:lnTo>
                  <a:lnTo>
                    <a:pt x="681" y="1069"/>
                  </a:lnTo>
                  <a:lnTo>
                    <a:pt x="875" y="972"/>
                  </a:lnTo>
                  <a:lnTo>
                    <a:pt x="972" y="777"/>
                  </a:lnTo>
                  <a:lnTo>
                    <a:pt x="972" y="389"/>
                  </a:lnTo>
                  <a:lnTo>
                    <a:pt x="1264" y="486"/>
                  </a:lnTo>
                  <a:lnTo>
                    <a:pt x="1264" y="486"/>
                  </a:lnTo>
                  <a:lnTo>
                    <a:pt x="1846" y="680"/>
                  </a:lnTo>
                  <a:lnTo>
                    <a:pt x="2235" y="1166"/>
                  </a:lnTo>
                  <a:lnTo>
                    <a:pt x="2235" y="1166"/>
                  </a:lnTo>
                  <a:lnTo>
                    <a:pt x="2526" y="1749"/>
                  </a:lnTo>
                  <a:lnTo>
                    <a:pt x="2623" y="2331"/>
                  </a:lnTo>
                  <a:lnTo>
                    <a:pt x="2623" y="466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92"/>
            <p:cNvSpPr/>
            <p:nvPr/>
          </p:nvSpPr>
          <p:spPr>
            <a:xfrm>
              <a:off x="4291964" y="2296319"/>
              <a:ext cx="27" cy="27"/>
            </a:xfrm>
            <a:custGeom>
              <a:avLst/>
              <a:gdLst/>
              <a:ahLst/>
              <a:cxnLst/>
              <a:rect l="l" t="t" r="r" b="b"/>
              <a:pathLst>
                <a:path w="1" h="1" fill="none" extrusionOk="0">
                  <a:moveTo>
                    <a:pt x="0" y="0"/>
                  </a:move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 name="Picture 2" descr="Vi phạm pháp luật và trách nhiệm pháp lý có mối quan hệ thế nào?">
            <a:extLst>
              <a:ext uri="{FF2B5EF4-FFF2-40B4-BE49-F238E27FC236}">
                <a16:creationId xmlns:a16="http://schemas.microsoft.com/office/drawing/2014/main" id="{3C96EB3E-4C94-7CD9-5746-B4AE78FBB8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6521" y="835732"/>
            <a:ext cx="3089168" cy="172993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8126D1C-9348-5250-D7C6-B825EB111F6B}"/>
              </a:ext>
            </a:extLst>
          </p:cNvPr>
          <p:cNvSpPr txBox="1"/>
          <p:nvPr/>
        </p:nvSpPr>
        <p:spPr>
          <a:xfrm>
            <a:off x="327486" y="2815067"/>
            <a:ext cx="5991535" cy="1671740"/>
          </a:xfrm>
          <a:prstGeom prst="rect">
            <a:avLst/>
          </a:prstGeom>
          <a:noFill/>
        </p:spPr>
        <p:txBody>
          <a:bodyPr wrap="square">
            <a:spAutoFit/>
          </a:bodyPr>
          <a:lstStyle/>
          <a:p>
            <a:pPr marL="457200" indent="215900" algn="just">
              <a:lnSpc>
                <a:spcPct val="150000"/>
              </a:lnSpc>
            </a:pP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Như</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vậy</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thị</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trường</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chế</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phẩm</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BVTV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sinh</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học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tiếp</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tục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phát</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triển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với</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tốc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độ</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nhanh</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hơn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so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với</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thị</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trường</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chung</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của</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thuốc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BVTV. </a:t>
            </a:r>
          </a:p>
          <a:p>
            <a:pPr marL="457200" indent="215900" algn="just">
              <a:lnSpc>
                <a:spcPct val="150000"/>
              </a:lnSpc>
            </a:pP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Sự</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tăng</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trưởng</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phụ</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thuộc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vào</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việc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mở</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rộng</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các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biện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pháp</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sử</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dụng</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cải</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cách</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pháp</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lý</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và</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các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chính</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sách</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hỗ</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trợ</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a:t>
            </a:r>
            <a:endParaRPr lang="en-US" kern="100" dirty="0">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3907BAD8-078E-A1D6-D58F-5C728664BF4B}"/>
              </a:ext>
            </a:extLst>
          </p:cNvPr>
          <p:cNvSpPr txBox="1"/>
          <p:nvPr/>
        </p:nvSpPr>
        <p:spPr>
          <a:xfrm>
            <a:off x="149891" y="268070"/>
            <a:ext cx="6376482" cy="369332"/>
          </a:xfrm>
          <a:prstGeom prst="rect">
            <a:avLst/>
          </a:prstGeom>
          <a:noFill/>
        </p:spPr>
        <p:txBody>
          <a:bodyPr wrap="square">
            <a:spAutoFit/>
          </a:bodyPr>
          <a:lstStyle/>
          <a:p>
            <a:pPr marL="0" lvl="0" indent="0" algn="just" rtl="0">
              <a:spcBef>
                <a:spcPts val="0"/>
              </a:spcBef>
              <a:spcAft>
                <a:spcPts val="0"/>
              </a:spcAft>
              <a:buNone/>
            </a:pPr>
            <a:r>
              <a:rPr lang="en-US" sz="1800" b="1" dirty="0"/>
              <a:t>2. </a:t>
            </a:r>
            <a:r>
              <a:rPr lang="vi-VN" sz="1800" b="1" dirty="0"/>
              <a:t>Phân khúc thị trường sử dụng các chế phẩm sinh học</a:t>
            </a:r>
          </a:p>
        </p:txBody>
      </p:sp>
      <p:pic>
        <p:nvPicPr>
          <p:cNvPr id="2050" name="Picture 2" descr="BẢO VỆ AN TOÀN KHI SỬ DỤNG THUỐC TRỪ SÂU - Issuu">
            <a:extLst>
              <a:ext uri="{FF2B5EF4-FFF2-40B4-BE49-F238E27FC236}">
                <a16:creationId xmlns:a16="http://schemas.microsoft.com/office/drawing/2014/main" id="{401F3ACA-34A1-E08C-2E6F-DE1DA5BE4F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278" b="-1309"/>
          <a:stretch/>
        </p:blipFill>
        <p:spPr bwMode="auto">
          <a:xfrm>
            <a:off x="559672" y="814880"/>
            <a:ext cx="2920382" cy="17925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0"/>
        <p:cNvGrpSpPr/>
        <p:nvPr/>
      </p:nvGrpSpPr>
      <p:grpSpPr>
        <a:xfrm>
          <a:off x="0" y="0"/>
          <a:ext cx="0" cy="0"/>
          <a:chOff x="0" y="0"/>
          <a:chExt cx="0" cy="0"/>
        </a:xfrm>
      </p:grpSpPr>
      <p:sp>
        <p:nvSpPr>
          <p:cNvPr id="1021" name="Google Shape;1021;p88"/>
          <p:cNvSpPr/>
          <p:nvPr/>
        </p:nvSpPr>
        <p:spPr>
          <a:xfrm rot="5400000">
            <a:off x="5339700" y="-505750"/>
            <a:ext cx="2807400" cy="4801200"/>
          </a:xfrm>
          <a:prstGeom prst="rect">
            <a:avLst/>
          </a:prstGeom>
          <a:solidFill>
            <a:schemeClr val="lt2">
              <a:alpha val="849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88"/>
          <p:cNvSpPr txBox="1">
            <a:spLocks noGrp="1"/>
          </p:cNvSpPr>
          <p:nvPr>
            <p:ph type="subTitle" idx="1"/>
          </p:nvPr>
        </p:nvSpPr>
        <p:spPr>
          <a:xfrm>
            <a:off x="4787703" y="1262558"/>
            <a:ext cx="4228478" cy="1840309"/>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Clr>
                <a:schemeClr val="dk1"/>
              </a:buClr>
              <a:buSzPts val="1100"/>
              <a:buFont typeface="Arial"/>
              <a:buNone/>
            </a:pPr>
            <a:r>
              <a:rPr lang="en" sz="2500" b="1" dirty="0"/>
              <a:t>TÌNH HÌNH SỬ DỤNG THUỐC BVTV SINH HỌC TẠI CÁC KHU VỰC TRÊN THẾ GIỚI</a:t>
            </a:r>
            <a:endParaRPr sz="2500" b="1" dirty="0"/>
          </a:p>
        </p:txBody>
      </p:sp>
      <p:sp>
        <p:nvSpPr>
          <p:cNvPr id="1024" name="Google Shape;1024;p88"/>
          <p:cNvSpPr txBox="1">
            <a:spLocks noGrp="1"/>
          </p:cNvSpPr>
          <p:nvPr>
            <p:ph type="title" idx="2"/>
          </p:nvPr>
        </p:nvSpPr>
        <p:spPr>
          <a:xfrm>
            <a:off x="4787703" y="415358"/>
            <a:ext cx="1302600" cy="84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03</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30" name="Google Shape;1030;p89"/>
          <p:cNvSpPr txBox="1">
            <a:spLocks noGrp="1"/>
          </p:cNvSpPr>
          <p:nvPr>
            <p:ph type="body" idx="1"/>
          </p:nvPr>
        </p:nvSpPr>
        <p:spPr>
          <a:xfrm>
            <a:off x="1442301" y="1791902"/>
            <a:ext cx="2948254" cy="1835383"/>
          </a:xfrm>
          <a:prstGeom prst="rect">
            <a:avLst/>
          </a:prstGeom>
        </p:spPr>
        <p:txBody>
          <a:bodyPr spcFirstLastPara="1" wrap="square" lIns="91425" tIns="91425" rIns="91425" bIns="91425" anchor="t" anchorCtr="0">
            <a:noAutofit/>
          </a:bodyPr>
          <a:lstStyle/>
          <a:p>
            <a:pPr marL="285750" indent="-285750" algn="just">
              <a:buFont typeface="Wingdings" panose="05000000000000000000" pitchFamily="2" charset="2"/>
              <a:buChar char="Ø"/>
            </a:pPr>
            <a:r>
              <a:rPr lang="en-US" dirty="0" err="1">
                <a:solidFill>
                  <a:schemeClr val="lt1"/>
                </a:solidFill>
              </a:rPr>
              <a:t>Sử</a:t>
            </a:r>
            <a:r>
              <a:rPr lang="en-US" dirty="0">
                <a:solidFill>
                  <a:schemeClr val="lt1"/>
                </a:solidFill>
              </a:rPr>
              <a:t> </a:t>
            </a:r>
            <a:r>
              <a:rPr lang="en-US" dirty="0" err="1">
                <a:solidFill>
                  <a:schemeClr val="lt1"/>
                </a:solidFill>
              </a:rPr>
              <a:t>dụng</a:t>
            </a:r>
            <a:r>
              <a:rPr lang="en-US" dirty="0">
                <a:solidFill>
                  <a:schemeClr val="lt1"/>
                </a:solidFill>
              </a:rPr>
              <a:t> </a:t>
            </a:r>
            <a:r>
              <a:rPr lang="en-US" dirty="0" err="1">
                <a:solidFill>
                  <a:schemeClr val="lt1"/>
                </a:solidFill>
              </a:rPr>
              <a:t>thuốc</a:t>
            </a:r>
            <a:r>
              <a:rPr lang="en-US" dirty="0">
                <a:solidFill>
                  <a:schemeClr val="lt1"/>
                </a:solidFill>
              </a:rPr>
              <a:t> BVTV </a:t>
            </a:r>
            <a:r>
              <a:rPr lang="en-US" dirty="0" err="1">
                <a:solidFill>
                  <a:schemeClr val="lt1"/>
                </a:solidFill>
              </a:rPr>
              <a:t>sinh</a:t>
            </a:r>
            <a:r>
              <a:rPr lang="en-US" dirty="0">
                <a:solidFill>
                  <a:schemeClr val="lt1"/>
                </a:solidFill>
              </a:rPr>
              <a:t> </a:t>
            </a:r>
            <a:r>
              <a:rPr lang="en-US" dirty="0" err="1">
                <a:solidFill>
                  <a:schemeClr val="lt1"/>
                </a:solidFill>
              </a:rPr>
              <a:t>học</a:t>
            </a:r>
            <a:r>
              <a:rPr lang="en-US" dirty="0">
                <a:solidFill>
                  <a:schemeClr val="lt1"/>
                </a:solidFill>
              </a:rPr>
              <a:t> </a:t>
            </a:r>
            <a:r>
              <a:rPr lang="en-US" dirty="0" err="1">
                <a:solidFill>
                  <a:schemeClr val="lt1"/>
                </a:solidFill>
              </a:rPr>
              <a:t>giảm</a:t>
            </a:r>
            <a:r>
              <a:rPr lang="en-US" dirty="0">
                <a:solidFill>
                  <a:schemeClr val="lt1"/>
                </a:solidFill>
              </a:rPr>
              <a:t> </a:t>
            </a:r>
            <a:r>
              <a:rPr lang="en-US" dirty="0" err="1">
                <a:solidFill>
                  <a:schemeClr val="lt1"/>
                </a:solidFill>
              </a:rPr>
              <a:t>dư</a:t>
            </a:r>
            <a:r>
              <a:rPr lang="en-US" dirty="0">
                <a:solidFill>
                  <a:schemeClr val="lt1"/>
                </a:solidFill>
              </a:rPr>
              <a:t> </a:t>
            </a:r>
            <a:r>
              <a:rPr lang="en-US" dirty="0" err="1">
                <a:solidFill>
                  <a:schemeClr val="lt1"/>
                </a:solidFill>
              </a:rPr>
              <a:t>lượng</a:t>
            </a:r>
            <a:r>
              <a:rPr lang="en-US" dirty="0">
                <a:solidFill>
                  <a:schemeClr val="lt1"/>
                </a:solidFill>
              </a:rPr>
              <a:t> </a:t>
            </a:r>
            <a:r>
              <a:rPr lang="en-US" dirty="0" err="1">
                <a:solidFill>
                  <a:schemeClr val="lt1"/>
                </a:solidFill>
              </a:rPr>
              <a:t>thuốc</a:t>
            </a:r>
            <a:r>
              <a:rPr lang="en-US" dirty="0">
                <a:solidFill>
                  <a:schemeClr val="lt1"/>
                </a:solidFill>
              </a:rPr>
              <a:t> </a:t>
            </a:r>
            <a:r>
              <a:rPr lang="en-US" dirty="0" err="1">
                <a:solidFill>
                  <a:schemeClr val="lt1"/>
                </a:solidFill>
              </a:rPr>
              <a:t>trong</a:t>
            </a:r>
            <a:r>
              <a:rPr lang="en-US" dirty="0">
                <a:solidFill>
                  <a:schemeClr val="lt1"/>
                </a:solidFill>
              </a:rPr>
              <a:t> </a:t>
            </a:r>
            <a:r>
              <a:rPr lang="en-US" dirty="0" err="1">
                <a:solidFill>
                  <a:schemeClr val="lt1"/>
                </a:solidFill>
              </a:rPr>
              <a:t>nông</a:t>
            </a:r>
            <a:r>
              <a:rPr lang="en-US" dirty="0">
                <a:solidFill>
                  <a:schemeClr val="lt1"/>
                </a:solidFill>
              </a:rPr>
              <a:t> </a:t>
            </a:r>
            <a:r>
              <a:rPr lang="en-US" dirty="0" err="1">
                <a:solidFill>
                  <a:schemeClr val="lt1"/>
                </a:solidFill>
              </a:rPr>
              <a:t>sản</a:t>
            </a:r>
            <a:r>
              <a:rPr lang="en-US" dirty="0">
                <a:solidFill>
                  <a:schemeClr val="lt1"/>
                </a:solidFill>
              </a:rPr>
              <a:t>, </a:t>
            </a:r>
            <a:r>
              <a:rPr lang="en-US" dirty="0" err="1">
                <a:solidFill>
                  <a:schemeClr val="lt1"/>
                </a:solidFill>
              </a:rPr>
              <a:t>ít</a:t>
            </a:r>
            <a:r>
              <a:rPr lang="en-US" dirty="0">
                <a:solidFill>
                  <a:schemeClr val="lt1"/>
                </a:solidFill>
              </a:rPr>
              <a:t> </a:t>
            </a:r>
            <a:r>
              <a:rPr lang="en-US" dirty="0" err="1">
                <a:solidFill>
                  <a:schemeClr val="lt1"/>
                </a:solidFill>
              </a:rPr>
              <a:t>độc</a:t>
            </a:r>
            <a:r>
              <a:rPr lang="en-US" dirty="0">
                <a:solidFill>
                  <a:schemeClr val="lt1"/>
                </a:solidFill>
              </a:rPr>
              <a:t> </a:t>
            </a:r>
            <a:r>
              <a:rPr lang="en-US" dirty="0" err="1">
                <a:solidFill>
                  <a:schemeClr val="lt1"/>
                </a:solidFill>
              </a:rPr>
              <a:t>hại</a:t>
            </a:r>
            <a:r>
              <a:rPr lang="en-US" dirty="0">
                <a:solidFill>
                  <a:schemeClr val="lt1"/>
                </a:solidFill>
              </a:rPr>
              <a:t>, </a:t>
            </a:r>
            <a:r>
              <a:rPr lang="en-US" dirty="0" err="1">
                <a:solidFill>
                  <a:schemeClr val="lt1"/>
                </a:solidFill>
              </a:rPr>
              <a:t>bảo</a:t>
            </a:r>
            <a:r>
              <a:rPr lang="en-US" dirty="0">
                <a:solidFill>
                  <a:schemeClr val="lt1"/>
                </a:solidFill>
              </a:rPr>
              <a:t> </a:t>
            </a:r>
            <a:r>
              <a:rPr lang="en-US" dirty="0" err="1">
                <a:solidFill>
                  <a:schemeClr val="lt1"/>
                </a:solidFill>
              </a:rPr>
              <a:t>vệ</a:t>
            </a:r>
            <a:r>
              <a:rPr lang="en-US" dirty="0">
                <a:solidFill>
                  <a:schemeClr val="lt1"/>
                </a:solidFill>
              </a:rPr>
              <a:t> </a:t>
            </a:r>
            <a:r>
              <a:rPr lang="en-US" dirty="0" err="1">
                <a:solidFill>
                  <a:schemeClr val="lt1"/>
                </a:solidFill>
              </a:rPr>
              <a:t>môi</a:t>
            </a:r>
            <a:r>
              <a:rPr lang="en-US" dirty="0">
                <a:solidFill>
                  <a:schemeClr val="lt1"/>
                </a:solidFill>
              </a:rPr>
              <a:t> </a:t>
            </a:r>
            <a:r>
              <a:rPr lang="en-US" dirty="0" err="1">
                <a:solidFill>
                  <a:schemeClr val="lt1"/>
                </a:solidFill>
              </a:rPr>
              <a:t>trường</a:t>
            </a:r>
            <a:endParaRPr lang="en-US" dirty="0">
              <a:solidFill>
                <a:schemeClr val="lt1"/>
              </a:solidFill>
            </a:endParaRPr>
          </a:p>
          <a:p>
            <a:pPr marL="285750" indent="-285750" algn="just">
              <a:buFont typeface="Wingdings" panose="05000000000000000000" pitchFamily="2" charset="2"/>
              <a:buChar char="Ø"/>
            </a:pPr>
            <a:r>
              <a:rPr lang="en-US" dirty="0" err="1">
                <a:solidFill>
                  <a:schemeClr val="lt1"/>
                </a:solidFill>
              </a:rPr>
              <a:t>Từ</a:t>
            </a:r>
            <a:r>
              <a:rPr lang="en-US" dirty="0">
                <a:solidFill>
                  <a:schemeClr val="lt1"/>
                </a:solidFill>
              </a:rPr>
              <a:t> </a:t>
            </a:r>
            <a:r>
              <a:rPr lang="en-US" dirty="0" err="1">
                <a:solidFill>
                  <a:schemeClr val="lt1"/>
                </a:solidFill>
              </a:rPr>
              <a:t>đó</a:t>
            </a:r>
            <a:r>
              <a:rPr lang="en-US" dirty="0">
                <a:solidFill>
                  <a:schemeClr val="lt1"/>
                </a:solidFill>
              </a:rPr>
              <a:t> </a:t>
            </a:r>
            <a:r>
              <a:rPr lang="en-US" dirty="0" err="1">
                <a:solidFill>
                  <a:schemeClr val="lt1"/>
                </a:solidFill>
              </a:rPr>
              <a:t>khuyến</a:t>
            </a:r>
            <a:r>
              <a:rPr lang="en-US" dirty="0">
                <a:solidFill>
                  <a:schemeClr val="lt1"/>
                </a:solidFill>
              </a:rPr>
              <a:t> </a:t>
            </a:r>
            <a:r>
              <a:rPr lang="en-US" dirty="0" err="1">
                <a:solidFill>
                  <a:schemeClr val="lt1"/>
                </a:solidFill>
              </a:rPr>
              <a:t>khích</a:t>
            </a:r>
            <a:r>
              <a:rPr lang="en-US" dirty="0">
                <a:solidFill>
                  <a:schemeClr val="lt1"/>
                </a:solidFill>
              </a:rPr>
              <a:t> </a:t>
            </a:r>
            <a:r>
              <a:rPr lang="en-US" dirty="0" err="1">
                <a:solidFill>
                  <a:schemeClr val="lt1"/>
                </a:solidFill>
              </a:rPr>
              <a:t>sử</a:t>
            </a:r>
            <a:r>
              <a:rPr lang="en-US" dirty="0">
                <a:solidFill>
                  <a:schemeClr val="lt1"/>
                </a:solidFill>
              </a:rPr>
              <a:t> </a:t>
            </a:r>
            <a:r>
              <a:rPr lang="en-US" dirty="0" err="1">
                <a:solidFill>
                  <a:schemeClr val="lt1"/>
                </a:solidFill>
              </a:rPr>
              <a:t>dụng</a:t>
            </a:r>
            <a:r>
              <a:rPr lang="en-US" dirty="0">
                <a:solidFill>
                  <a:schemeClr val="lt1"/>
                </a:solidFill>
              </a:rPr>
              <a:t> </a:t>
            </a:r>
            <a:r>
              <a:rPr lang="en-US" dirty="0" err="1">
                <a:solidFill>
                  <a:schemeClr val="lt1"/>
                </a:solidFill>
              </a:rPr>
              <a:t>rộng</a:t>
            </a:r>
            <a:r>
              <a:rPr lang="en-US" dirty="0">
                <a:solidFill>
                  <a:schemeClr val="lt1"/>
                </a:solidFill>
              </a:rPr>
              <a:t> </a:t>
            </a:r>
            <a:r>
              <a:rPr lang="en-US" dirty="0" err="1">
                <a:solidFill>
                  <a:schemeClr val="lt1"/>
                </a:solidFill>
              </a:rPr>
              <a:t>rãi</a:t>
            </a:r>
            <a:r>
              <a:rPr lang="en-US" dirty="0">
                <a:solidFill>
                  <a:schemeClr val="lt1"/>
                </a:solidFill>
              </a:rPr>
              <a:t> </a:t>
            </a:r>
            <a:r>
              <a:rPr lang="en-US" dirty="0" err="1">
                <a:solidFill>
                  <a:schemeClr val="lt1"/>
                </a:solidFill>
              </a:rPr>
              <a:t>thuốc</a:t>
            </a:r>
            <a:r>
              <a:rPr lang="en-US" dirty="0">
                <a:solidFill>
                  <a:schemeClr val="lt1"/>
                </a:solidFill>
              </a:rPr>
              <a:t> BVTV </a:t>
            </a:r>
            <a:r>
              <a:rPr lang="en-US" dirty="0" err="1">
                <a:solidFill>
                  <a:schemeClr val="lt1"/>
                </a:solidFill>
              </a:rPr>
              <a:t>sinh</a:t>
            </a:r>
            <a:r>
              <a:rPr lang="en-US" dirty="0">
                <a:solidFill>
                  <a:schemeClr val="lt1"/>
                </a:solidFill>
              </a:rPr>
              <a:t> </a:t>
            </a:r>
            <a:r>
              <a:rPr lang="en-US" dirty="0" err="1">
                <a:solidFill>
                  <a:schemeClr val="lt1"/>
                </a:solidFill>
              </a:rPr>
              <a:t>học</a:t>
            </a:r>
            <a:endParaRPr dirty="0"/>
          </a:p>
          <a:p>
            <a:pPr marL="0" lvl="0" indent="0" algn="ctr" rtl="0">
              <a:spcBef>
                <a:spcPts val="1600"/>
              </a:spcBef>
              <a:spcAft>
                <a:spcPts val="0"/>
              </a:spcAft>
              <a:buNone/>
            </a:pPr>
            <a:endParaRPr dirty="0"/>
          </a:p>
          <a:p>
            <a:pPr marL="0" lvl="0" indent="0" algn="ctr" rtl="0">
              <a:spcBef>
                <a:spcPts val="1600"/>
              </a:spcBef>
              <a:spcAft>
                <a:spcPts val="1600"/>
              </a:spcAft>
              <a:buNone/>
            </a:pPr>
            <a:endParaRPr dirty="0"/>
          </a:p>
        </p:txBody>
      </p:sp>
      <p:sp>
        <p:nvSpPr>
          <p:cNvPr id="1031" name="Google Shape;1031;p89"/>
          <p:cNvSpPr txBox="1">
            <a:spLocks noGrp="1"/>
          </p:cNvSpPr>
          <p:nvPr>
            <p:ph type="body" idx="2"/>
          </p:nvPr>
        </p:nvSpPr>
        <p:spPr>
          <a:xfrm>
            <a:off x="4585737" y="1736150"/>
            <a:ext cx="2948254" cy="1851709"/>
          </a:xfrm>
          <a:prstGeom prst="rect">
            <a:avLst/>
          </a:prstGeom>
        </p:spPr>
        <p:txBody>
          <a:bodyPr spcFirstLastPara="1" wrap="square" lIns="91425" tIns="91425" rIns="91425" bIns="91425" anchor="t" anchorCtr="0">
            <a:noAutofit/>
          </a:bodyPr>
          <a:lstStyle/>
          <a:p>
            <a:pPr marL="285750" lvl="0" indent="-285750" algn="just" rtl="0">
              <a:spcBef>
                <a:spcPts val="0"/>
              </a:spcBef>
              <a:spcAft>
                <a:spcPts val="1600"/>
              </a:spcAft>
              <a:buFont typeface="Wingdings" panose="05000000000000000000" pitchFamily="2" charset="2"/>
              <a:buChar char="Ø"/>
            </a:pPr>
            <a:r>
              <a:rPr lang="en" dirty="0">
                <a:solidFill>
                  <a:schemeClr val="lt1"/>
                </a:solidFill>
              </a:rPr>
              <a:t>Trên thế giới, có khoảng 1.400 sản phẩm thuốc BVTV sinh học</a:t>
            </a:r>
          </a:p>
          <a:p>
            <a:pPr marL="285750" lvl="0" indent="-285750" algn="just" rtl="0">
              <a:spcBef>
                <a:spcPts val="0"/>
              </a:spcBef>
              <a:spcAft>
                <a:spcPts val="1600"/>
              </a:spcAft>
              <a:buFont typeface="Wingdings" panose="05000000000000000000" pitchFamily="2" charset="2"/>
              <a:buChar char="Ø"/>
            </a:pPr>
            <a:r>
              <a:rPr lang="en" dirty="0">
                <a:solidFill>
                  <a:schemeClr val="lt1"/>
                </a:solidFill>
              </a:rPr>
              <a:t>Năm 2016 có 471 loại thuốc BVTV sinh học được đăng ký tại 10 nước ASEAN, trong đó Việt Nam có 296 loại (62,8%)</a:t>
            </a:r>
            <a:endParaRPr dirty="0">
              <a:solidFill>
                <a:schemeClr val="lt1"/>
              </a:solidFill>
            </a:endParaRPr>
          </a:p>
        </p:txBody>
      </p:sp>
      <p:sp>
        <p:nvSpPr>
          <p:cNvPr id="1034" name="Google Shape;1034;p89"/>
          <p:cNvSpPr/>
          <p:nvPr/>
        </p:nvSpPr>
        <p:spPr>
          <a:xfrm>
            <a:off x="2869411" y="1423390"/>
            <a:ext cx="289216" cy="368512"/>
          </a:xfrm>
          <a:custGeom>
            <a:avLst/>
            <a:gdLst/>
            <a:ahLst/>
            <a:cxnLst/>
            <a:rect l="l" t="t" r="r" b="b"/>
            <a:pathLst>
              <a:path w="9038" h="11516" extrusionOk="0">
                <a:moveTo>
                  <a:pt x="6103" y="573"/>
                </a:moveTo>
                <a:cubicBezTo>
                  <a:pt x="6692" y="573"/>
                  <a:pt x="7223" y="753"/>
                  <a:pt x="7645" y="1110"/>
                </a:cubicBezTo>
                <a:cubicBezTo>
                  <a:pt x="8252" y="1633"/>
                  <a:pt x="8585" y="2479"/>
                  <a:pt x="8597" y="3515"/>
                </a:cubicBezTo>
                <a:cubicBezTo>
                  <a:pt x="8192" y="2788"/>
                  <a:pt x="7585" y="2122"/>
                  <a:pt x="6847" y="1633"/>
                </a:cubicBezTo>
                <a:cubicBezTo>
                  <a:pt x="6144" y="1169"/>
                  <a:pt x="5382" y="919"/>
                  <a:pt x="4728" y="895"/>
                </a:cubicBezTo>
                <a:cubicBezTo>
                  <a:pt x="4894" y="812"/>
                  <a:pt x="5061" y="752"/>
                  <a:pt x="5240" y="693"/>
                </a:cubicBezTo>
                <a:cubicBezTo>
                  <a:pt x="5537" y="613"/>
                  <a:pt x="5826" y="573"/>
                  <a:pt x="6103" y="573"/>
                </a:cubicBezTo>
                <a:close/>
                <a:moveTo>
                  <a:pt x="1394" y="1205"/>
                </a:moveTo>
                <a:cubicBezTo>
                  <a:pt x="1465" y="2598"/>
                  <a:pt x="1680" y="5098"/>
                  <a:pt x="2263" y="7063"/>
                </a:cubicBezTo>
                <a:cubicBezTo>
                  <a:pt x="2144" y="7360"/>
                  <a:pt x="2084" y="7670"/>
                  <a:pt x="2037" y="7944"/>
                </a:cubicBezTo>
                <a:cubicBezTo>
                  <a:pt x="1739" y="7051"/>
                  <a:pt x="1465" y="6194"/>
                  <a:pt x="1263" y="5455"/>
                </a:cubicBezTo>
                <a:cubicBezTo>
                  <a:pt x="1049" y="3705"/>
                  <a:pt x="1168" y="2384"/>
                  <a:pt x="1322" y="1586"/>
                </a:cubicBezTo>
                <a:cubicBezTo>
                  <a:pt x="1346" y="1443"/>
                  <a:pt x="1370" y="1324"/>
                  <a:pt x="1394" y="1205"/>
                </a:cubicBezTo>
                <a:close/>
                <a:moveTo>
                  <a:pt x="1503" y="0"/>
                </a:moveTo>
                <a:cubicBezTo>
                  <a:pt x="1439" y="0"/>
                  <a:pt x="1377" y="45"/>
                  <a:pt x="1334" y="109"/>
                </a:cubicBezTo>
                <a:cubicBezTo>
                  <a:pt x="1322" y="121"/>
                  <a:pt x="1108" y="598"/>
                  <a:pt x="965" y="1526"/>
                </a:cubicBezTo>
                <a:cubicBezTo>
                  <a:pt x="870" y="2074"/>
                  <a:pt x="787" y="2848"/>
                  <a:pt x="799" y="3836"/>
                </a:cubicBezTo>
                <a:cubicBezTo>
                  <a:pt x="537" y="2788"/>
                  <a:pt x="418" y="2145"/>
                  <a:pt x="394" y="2133"/>
                </a:cubicBezTo>
                <a:cubicBezTo>
                  <a:pt x="382" y="2050"/>
                  <a:pt x="310" y="2003"/>
                  <a:pt x="215" y="2003"/>
                </a:cubicBezTo>
                <a:cubicBezTo>
                  <a:pt x="132" y="2003"/>
                  <a:pt x="72" y="2074"/>
                  <a:pt x="60" y="2169"/>
                </a:cubicBezTo>
                <a:cubicBezTo>
                  <a:pt x="60" y="2181"/>
                  <a:pt x="1" y="3324"/>
                  <a:pt x="144" y="5039"/>
                </a:cubicBezTo>
                <a:cubicBezTo>
                  <a:pt x="299" y="6610"/>
                  <a:pt x="668" y="8991"/>
                  <a:pt x="1608" y="11408"/>
                </a:cubicBezTo>
                <a:cubicBezTo>
                  <a:pt x="1632" y="11468"/>
                  <a:pt x="1692" y="11516"/>
                  <a:pt x="1763" y="11516"/>
                </a:cubicBezTo>
                <a:cubicBezTo>
                  <a:pt x="1787" y="11516"/>
                  <a:pt x="1811" y="11516"/>
                  <a:pt x="1823" y="11492"/>
                </a:cubicBezTo>
                <a:cubicBezTo>
                  <a:pt x="1918" y="11468"/>
                  <a:pt x="1965" y="11361"/>
                  <a:pt x="1918" y="11277"/>
                </a:cubicBezTo>
                <a:cubicBezTo>
                  <a:pt x="989" y="8908"/>
                  <a:pt x="620" y="6551"/>
                  <a:pt x="477" y="5003"/>
                </a:cubicBezTo>
                <a:cubicBezTo>
                  <a:pt x="429" y="4503"/>
                  <a:pt x="394" y="4050"/>
                  <a:pt x="382" y="3669"/>
                </a:cubicBezTo>
                <a:lnTo>
                  <a:pt x="382" y="3669"/>
                </a:lnTo>
                <a:cubicBezTo>
                  <a:pt x="691" y="4931"/>
                  <a:pt x="1227" y="6896"/>
                  <a:pt x="2037" y="9099"/>
                </a:cubicBezTo>
                <a:cubicBezTo>
                  <a:pt x="2056" y="9175"/>
                  <a:pt x="2128" y="9213"/>
                  <a:pt x="2193" y="9213"/>
                </a:cubicBezTo>
                <a:cubicBezTo>
                  <a:pt x="2209" y="9213"/>
                  <a:pt x="2225" y="9211"/>
                  <a:pt x="2239" y="9206"/>
                </a:cubicBezTo>
                <a:cubicBezTo>
                  <a:pt x="2334" y="9170"/>
                  <a:pt x="2382" y="9075"/>
                  <a:pt x="2346" y="8991"/>
                </a:cubicBezTo>
                <a:lnTo>
                  <a:pt x="2263" y="8730"/>
                </a:lnTo>
                <a:cubicBezTo>
                  <a:pt x="2263" y="8670"/>
                  <a:pt x="2287" y="8075"/>
                  <a:pt x="2454" y="7467"/>
                </a:cubicBezTo>
                <a:cubicBezTo>
                  <a:pt x="2596" y="6896"/>
                  <a:pt x="2894" y="6194"/>
                  <a:pt x="3466" y="6098"/>
                </a:cubicBezTo>
                <a:cubicBezTo>
                  <a:pt x="3510" y="6089"/>
                  <a:pt x="3557" y="6084"/>
                  <a:pt x="3607" y="6084"/>
                </a:cubicBezTo>
                <a:cubicBezTo>
                  <a:pt x="4169" y="6084"/>
                  <a:pt x="5061" y="6699"/>
                  <a:pt x="6144" y="7837"/>
                </a:cubicBezTo>
                <a:cubicBezTo>
                  <a:pt x="6430" y="8134"/>
                  <a:pt x="6680" y="8432"/>
                  <a:pt x="6918" y="8694"/>
                </a:cubicBezTo>
                <a:cubicBezTo>
                  <a:pt x="6692" y="8539"/>
                  <a:pt x="6454" y="8337"/>
                  <a:pt x="6216" y="8158"/>
                </a:cubicBezTo>
                <a:cubicBezTo>
                  <a:pt x="5656" y="7741"/>
                  <a:pt x="5180" y="7420"/>
                  <a:pt x="4787" y="7194"/>
                </a:cubicBezTo>
                <a:cubicBezTo>
                  <a:pt x="4227" y="6854"/>
                  <a:pt x="3961" y="6782"/>
                  <a:pt x="3806" y="6782"/>
                </a:cubicBezTo>
                <a:cubicBezTo>
                  <a:pt x="3776" y="6782"/>
                  <a:pt x="3750" y="6785"/>
                  <a:pt x="3728" y="6789"/>
                </a:cubicBezTo>
                <a:cubicBezTo>
                  <a:pt x="3489" y="6836"/>
                  <a:pt x="3239" y="7122"/>
                  <a:pt x="2954" y="8872"/>
                </a:cubicBezTo>
                <a:cubicBezTo>
                  <a:pt x="2882" y="9325"/>
                  <a:pt x="2823" y="9765"/>
                  <a:pt x="2775" y="10111"/>
                </a:cubicBezTo>
                <a:cubicBezTo>
                  <a:pt x="2715" y="9968"/>
                  <a:pt x="2680" y="9825"/>
                  <a:pt x="2620" y="9682"/>
                </a:cubicBezTo>
                <a:cubicBezTo>
                  <a:pt x="2592" y="9606"/>
                  <a:pt x="2517" y="9568"/>
                  <a:pt x="2446" y="9568"/>
                </a:cubicBezTo>
                <a:cubicBezTo>
                  <a:pt x="2428" y="9568"/>
                  <a:pt x="2411" y="9570"/>
                  <a:pt x="2394" y="9575"/>
                </a:cubicBezTo>
                <a:cubicBezTo>
                  <a:pt x="2299" y="9611"/>
                  <a:pt x="2263" y="9706"/>
                  <a:pt x="2287" y="9801"/>
                </a:cubicBezTo>
                <a:cubicBezTo>
                  <a:pt x="2501" y="10349"/>
                  <a:pt x="2715" y="10885"/>
                  <a:pt x="2930" y="11408"/>
                </a:cubicBezTo>
                <a:cubicBezTo>
                  <a:pt x="2954" y="11468"/>
                  <a:pt x="3013" y="11516"/>
                  <a:pt x="3073" y="11516"/>
                </a:cubicBezTo>
                <a:cubicBezTo>
                  <a:pt x="3096" y="11516"/>
                  <a:pt x="3120" y="11516"/>
                  <a:pt x="3132" y="11492"/>
                </a:cubicBezTo>
                <a:cubicBezTo>
                  <a:pt x="3227" y="11468"/>
                  <a:pt x="3251" y="11361"/>
                  <a:pt x="3227" y="11277"/>
                </a:cubicBezTo>
                <a:cubicBezTo>
                  <a:pt x="3156" y="11111"/>
                  <a:pt x="3096" y="10932"/>
                  <a:pt x="3013" y="10765"/>
                </a:cubicBezTo>
                <a:cubicBezTo>
                  <a:pt x="3037" y="10646"/>
                  <a:pt x="3108" y="9825"/>
                  <a:pt x="3239" y="8980"/>
                </a:cubicBezTo>
                <a:cubicBezTo>
                  <a:pt x="3513" y="7325"/>
                  <a:pt x="3728" y="7122"/>
                  <a:pt x="3763" y="7086"/>
                </a:cubicBezTo>
                <a:cubicBezTo>
                  <a:pt x="3811" y="7086"/>
                  <a:pt x="3989" y="7110"/>
                  <a:pt x="4585" y="7444"/>
                </a:cubicBezTo>
                <a:cubicBezTo>
                  <a:pt x="4954" y="7670"/>
                  <a:pt x="5430" y="8003"/>
                  <a:pt x="5978" y="8396"/>
                </a:cubicBezTo>
                <a:cubicBezTo>
                  <a:pt x="6930" y="9099"/>
                  <a:pt x="7811" y="9825"/>
                  <a:pt x="7823" y="9825"/>
                </a:cubicBezTo>
                <a:cubicBezTo>
                  <a:pt x="7851" y="9853"/>
                  <a:pt x="7890" y="9865"/>
                  <a:pt x="7929" y="9865"/>
                </a:cubicBezTo>
                <a:cubicBezTo>
                  <a:pt x="7973" y="9865"/>
                  <a:pt x="8018" y="9850"/>
                  <a:pt x="8049" y="9825"/>
                </a:cubicBezTo>
                <a:cubicBezTo>
                  <a:pt x="8109" y="9765"/>
                  <a:pt x="8121" y="9682"/>
                  <a:pt x="8061" y="9611"/>
                </a:cubicBezTo>
                <a:cubicBezTo>
                  <a:pt x="8049" y="9587"/>
                  <a:pt x="7287" y="8551"/>
                  <a:pt x="6371" y="7563"/>
                </a:cubicBezTo>
                <a:cubicBezTo>
                  <a:pt x="5203" y="6341"/>
                  <a:pt x="4276" y="5718"/>
                  <a:pt x="3591" y="5718"/>
                </a:cubicBezTo>
                <a:cubicBezTo>
                  <a:pt x="3514" y="5718"/>
                  <a:pt x="3441" y="5726"/>
                  <a:pt x="3370" y="5741"/>
                </a:cubicBezTo>
                <a:cubicBezTo>
                  <a:pt x="3013" y="5813"/>
                  <a:pt x="2751" y="6051"/>
                  <a:pt x="2537" y="6348"/>
                </a:cubicBezTo>
                <a:cubicBezTo>
                  <a:pt x="2537" y="6253"/>
                  <a:pt x="2537" y="6170"/>
                  <a:pt x="2561" y="6063"/>
                </a:cubicBezTo>
                <a:cubicBezTo>
                  <a:pt x="2680" y="5693"/>
                  <a:pt x="3108" y="4527"/>
                  <a:pt x="3835" y="3753"/>
                </a:cubicBezTo>
                <a:cubicBezTo>
                  <a:pt x="4035" y="3686"/>
                  <a:pt x="4236" y="3648"/>
                  <a:pt x="4428" y="3648"/>
                </a:cubicBezTo>
                <a:cubicBezTo>
                  <a:pt x="4510" y="3648"/>
                  <a:pt x="4590" y="3655"/>
                  <a:pt x="4668" y="3669"/>
                </a:cubicBezTo>
                <a:cubicBezTo>
                  <a:pt x="4676" y="3670"/>
                  <a:pt x="4684" y="3671"/>
                  <a:pt x="4692" y="3671"/>
                </a:cubicBezTo>
                <a:cubicBezTo>
                  <a:pt x="4777" y="3671"/>
                  <a:pt x="4848" y="3613"/>
                  <a:pt x="4859" y="3515"/>
                </a:cubicBezTo>
                <a:cubicBezTo>
                  <a:pt x="4871" y="3431"/>
                  <a:pt x="4823" y="3336"/>
                  <a:pt x="4716" y="3324"/>
                </a:cubicBezTo>
                <a:cubicBezTo>
                  <a:pt x="4632" y="3316"/>
                  <a:pt x="4547" y="3307"/>
                  <a:pt x="4463" y="3307"/>
                </a:cubicBezTo>
                <a:cubicBezTo>
                  <a:pt x="4428" y="3307"/>
                  <a:pt x="4393" y="3309"/>
                  <a:pt x="4359" y="3312"/>
                </a:cubicBezTo>
                <a:cubicBezTo>
                  <a:pt x="4597" y="3157"/>
                  <a:pt x="4847" y="3074"/>
                  <a:pt x="5109" y="3038"/>
                </a:cubicBezTo>
                <a:cubicBezTo>
                  <a:pt x="5184" y="3031"/>
                  <a:pt x="5258" y="3027"/>
                  <a:pt x="5330" y="3027"/>
                </a:cubicBezTo>
                <a:cubicBezTo>
                  <a:pt x="5831" y="3027"/>
                  <a:pt x="6264" y="3205"/>
                  <a:pt x="6597" y="3538"/>
                </a:cubicBezTo>
                <a:cubicBezTo>
                  <a:pt x="7335" y="4265"/>
                  <a:pt x="7538" y="5622"/>
                  <a:pt x="7585" y="6551"/>
                </a:cubicBezTo>
                <a:cubicBezTo>
                  <a:pt x="7514" y="6348"/>
                  <a:pt x="7407" y="6122"/>
                  <a:pt x="7299" y="5896"/>
                </a:cubicBezTo>
                <a:cubicBezTo>
                  <a:pt x="6752" y="4741"/>
                  <a:pt x="6121" y="3967"/>
                  <a:pt x="5430" y="3574"/>
                </a:cubicBezTo>
                <a:cubicBezTo>
                  <a:pt x="5404" y="3563"/>
                  <a:pt x="5377" y="3558"/>
                  <a:pt x="5351" y="3558"/>
                </a:cubicBezTo>
                <a:cubicBezTo>
                  <a:pt x="5292" y="3558"/>
                  <a:pt x="5237" y="3584"/>
                  <a:pt x="5204" y="3634"/>
                </a:cubicBezTo>
                <a:cubicBezTo>
                  <a:pt x="5156" y="3717"/>
                  <a:pt x="5192" y="3812"/>
                  <a:pt x="5263" y="3860"/>
                </a:cubicBezTo>
                <a:cubicBezTo>
                  <a:pt x="6776" y="4693"/>
                  <a:pt x="7585" y="7563"/>
                  <a:pt x="7597" y="7598"/>
                </a:cubicBezTo>
                <a:cubicBezTo>
                  <a:pt x="7609" y="7670"/>
                  <a:pt x="7692" y="7718"/>
                  <a:pt x="7764" y="7718"/>
                </a:cubicBezTo>
                <a:lnTo>
                  <a:pt x="7776" y="7718"/>
                </a:lnTo>
                <a:cubicBezTo>
                  <a:pt x="7847" y="7694"/>
                  <a:pt x="7930" y="7646"/>
                  <a:pt x="7930" y="7563"/>
                </a:cubicBezTo>
                <a:cubicBezTo>
                  <a:pt x="7930" y="7539"/>
                  <a:pt x="7990" y="6825"/>
                  <a:pt x="7883" y="5932"/>
                </a:cubicBezTo>
                <a:cubicBezTo>
                  <a:pt x="7752" y="4717"/>
                  <a:pt x="7395" y="3824"/>
                  <a:pt x="6835" y="3288"/>
                </a:cubicBezTo>
                <a:cubicBezTo>
                  <a:pt x="6432" y="2896"/>
                  <a:pt x="5926" y="2683"/>
                  <a:pt x="5315" y="2683"/>
                </a:cubicBezTo>
                <a:cubicBezTo>
                  <a:pt x="5240" y="2683"/>
                  <a:pt x="5163" y="2687"/>
                  <a:pt x="5085" y="2693"/>
                </a:cubicBezTo>
                <a:cubicBezTo>
                  <a:pt x="4620" y="2741"/>
                  <a:pt x="4192" y="2955"/>
                  <a:pt x="3787" y="3324"/>
                </a:cubicBezTo>
                <a:cubicBezTo>
                  <a:pt x="3477" y="3610"/>
                  <a:pt x="3180" y="3991"/>
                  <a:pt x="2894" y="4467"/>
                </a:cubicBezTo>
                <a:cubicBezTo>
                  <a:pt x="2811" y="4622"/>
                  <a:pt x="2727" y="4765"/>
                  <a:pt x="2656" y="4920"/>
                </a:cubicBezTo>
                <a:cubicBezTo>
                  <a:pt x="2692" y="4670"/>
                  <a:pt x="2727" y="4408"/>
                  <a:pt x="2787" y="4146"/>
                </a:cubicBezTo>
                <a:cubicBezTo>
                  <a:pt x="2977" y="3276"/>
                  <a:pt x="3239" y="2562"/>
                  <a:pt x="3585" y="2014"/>
                </a:cubicBezTo>
                <a:cubicBezTo>
                  <a:pt x="3739" y="1752"/>
                  <a:pt x="3918" y="1526"/>
                  <a:pt x="4132" y="1336"/>
                </a:cubicBezTo>
                <a:cubicBezTo>
                  <a:pt x="4291" y="1291"/>
                  <a:pt x="4463" y="1270"/>
                  <a:pt x="4645" y="1270"/>
                </a:cubicBezTo>
                <a:cubicBezTo>
                  <a:pt x="5245" y="1270"/>
                  <a:pt x="5949" y="1505"/>
                  <a:pt x="6597" y="1943"/>
                </a:cubicBezTo>
                <a:cubicBezTo>
                  <a:pt x="7526" y="2550"/>
                  <a:pt x="8204" y="3431"/>
                  <a:pt x="8490" y="4372"/>
                </a:cubicBezTo>
                <a:cubicBezTo>
                  <a:pt x="8520" y="4432"/>
                  <a:pt x="8568" y="4484"/>
                  <a:pt x="8632" y="4484"/>
                </a:cubicBezTo>
                <a:cubicBezTo>
                  <a:pt x="8644" y="4484"/>
                  <a:pt x="8656" y="4483"/>
                  <a:pt x="8669" y="4479"/>
                </a:cubicBezTo>
                <a:cubicBezTo>
                  <a:pt x="8740" y="4479"/>
                  <a:pt x="8823" y="4408"/>
                  <a:pt x="8823" y="4336"/>
                </a:cubicBezTo>
                <a:cubicBezTo>
                  <a:pt x="9038" y="2824"/>
                  <a:pt x="8669" y="1586"/>
                  <a:pt x="7835" y="871"/>
                </a:cubicBezTo>
                <a:cubicBezTo>
                  <a:pt x="7351" y="452"/>
                  <a:pt x="6757" y="240"/>
                  <a:pt x="6102" y="240"/>
                </a:cubicBezTo>
                <a:cubicBezTo>
                  <a:pt x="5791" y="240"/>
                  <a:pt x="5466" y="287"/>
                  <a:pt x="5132" y="383"/>
                </a:cubicBezTo>
                <a:cubicBezTo>
                  <a:pt x="4394" y="574"/>
                  <a:pt x="3799" y="1062"/>
                  <a:pt x="3347" y="1824"/>
                </a:cubicBezTo>
                <a:cubicBezTo>
                  <a:pt x="2989" y="2419"/>
                  <a:pt x="2704" y="3157"/>
                  <a:pt x="2513" y="4074"/>
                </a:cubicBezTo>
                <a:cubicBezTo>
                  <a:pt x="2382" y="4693"/>
                  <a:pt x="2323" y="5301"/>
                  <a:pt x="2275" y="5801"/>
                </a:cubicBezTo>
                <a:cubicBezTo>
                  <a:pt x="1727" y="3181"/>
                  <a:pt x="1668" y="205"/>
                  <a:pt x="1668" y="169"/>
                </a:cubicBezTo>
                <a:cubicBezTo>
                  <a:pt x="1668" y="98"/>
                  <a:pt x="1608" y="26"/>
                  <a:pt x="1525" y="2"/>
                </a:cubicBezTo>
                <a:cubicBezTo>
                  <a:pt x="1517" y="1"/>
                  <a:pt x="1510" y="0"/>
                  <a:pt x="15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5" name="Google Shape;1035;p89"/>
          <p:cNvGrpSpPr/>
          <p:nvPr/>
        </p:nvGrpSpPr>
        <p:grpSpPr>
          <a:xfrm>
            <a:off x="5985375" y="1440094"/>
            <a:ext cx="356256" cy="351808"/>
            <a:chOff x="7993805" y="2427122"/>
            <a:chExt cx="356256" cy="351808"/>
          </a:xfrm>
        </p:grpSpPr>
        <p:sp>
          <p:nvSpPr>
            <p:cNvPr id="1036" name="Google Shape;1036;p89"/>
            <p:cNvSpPr/>
            <p:nvPr/>
          </p:nvSpPr>
          <p:spPr>
            <a:xfrm>
              <a:off x="8154957" y="2427122"/>
              <a:ext cx="195104" cy="194464"/>
            </a:xfrm>
            <a:custGeom>
              <a:avLst/>
              <a:gdLst/>
              <a:ahLst/>
              <a:cxnLst/>
              <a:rect l="l" t="t" r="r" b="b"/>
              <a:pathLst>
                <a:path w="6097" h="6077" extrusionOk="0">
                  <a:moveTo>
                    <a:pt x="299" y="0"/>
                  </a:moveTo>
                  <a:cubicBezTo>
                    <a:pt x="228" y="0"/>
                    <a:pt x="159" y="25"/>
                    <a:pt x="108" y="76"/>
                  </a:cubicBezTo>
                  <a:cubicBezTo>
                    <a:pt x="13" y="171"/>
                    <a:pt x="1" y="290"/>
                    <a:pt x="60" y="409"/>
                  </a:cubicBezTo>
                  <a:cubicBezTo>
                    <a:pt x="406" y="1028"/>
                    <a:pt x="644" y="1790"/>
                    <a:pt x="858" y="2517"/>
                  </a:cubicBezTo>
                  <a:cubicBezTo>
                    <a:pt x="1191" y="3588"/>
                    <a:pt x="1537" y="4695"/>
                    <a:pt x="2227" y="5410"/>
                  </a:cubicBezTo>
                  <a:cubicBezTo>
                    <a:pt x="2644" y="5838"/>
                    <a:pt x="3227" y="6077"/>
                    <a:pt x="3835" y="6077"/>
                  </a:cubicBezTo>
                  <a:lnTo>
                    <a:pt x="3858" y="6077"/>
                  </a:lnTo>
                  <a:cubicBezTo>
                    <a:pt x="4466" y="6077"/>
                    <a:pt x="5025" y="5850"/>
                    <a:pt x="5442" y="5422"/>
                  </a:cubicBezTo>
                  <a:cubicBezTo>
                    <a:pt x="5859" y="4993"/>
                    <a:pt x="6097" y="4422"/>
                    <a:pt x="6097" y="3814"/>
                  </a:cubicBezTo>
                  <a:cubicBezTo>
                    <a:pt x="6085" y="3219"/>
                    <a:pt x="5859" y="2659"/>
                    <a:pt x="5430" y="2243"/>
                  </a:cubicBezTo>
                  <a:cubicBezTo>
                    <a:pt x="4728" y="1540"/>
                    <a:pt x="3620" y="1195"/>
                    <a:pt x="2537" y="874"/>
                  </a:cubicBezTo>
                  <a:cubicBezTo>
                    <a:pt x="2287" y="790"/>
                    <a:pt x="2025" y="707"/>
                    <a:pt x="1751" y="612"/>
                  </a:cubicBezTo>
                  <a:cubicBezTo>
                    <a:pt x="1737" y="607"/>
                    <a:pt x="1722" y="605"/>
                    <a:pt x="1707" y="605"/>
                  </a:cubicBezTo>
                  <a:cubicBezTo>
                    <a:pt x="1637" y="605"/>
                    <a:pt x="1568" y="650"/>
                    <a:pt x="1549" y="719"/>
                  </a:cubicBezTo>
                  <a:cubicBezTo>
                    <a:pt x="1513" y="814"/>
                    <a:pt x="1561" y="897"/>
                    <a:pt x="1644" y="933"/>
                  </a:cubicBezTo>
                  <a:cubicBezTo>
                    <a:pt x="1918" y="1016"/>
                    <a:pt x="2180" y="1088"/>
                    <a:pt x="2442" y="1183"/>
                  </a:cubicBezTo>
                  <a:cubicBezTo>
                    <a:pt x="3525" y="1505"/>
                    <a:pt x="4537" y="1838"/>
                    <a:pt x="5192" y="2481"/>
                  </a:cubicBezTo>
                  <a:cubicBezTo>
                    <a:pt x="5561" y="2838"/>
                    <a:pt x="5752" y="3326"/>
                    <a:pt x="5775" y="3850"/>
                  </a:cubicBezTo>
                  <a:cubicBezTo>
                    <a:pt x="5775" y="4362"/>
                    <a:pt x="5585" y="4862"/>
                    <a:pt x="5216" y="5219"/>
                  </a:cubicBezTo>
                  <a:cubicBezTo>
                    <a:pt x="4859" y="5565"/>
                    <a:pt x="4370" y="5767"/>
                    <a:pt x="3847" y="5767"/>
                  </a:cubicBezTo>
                  <a:lnTo>
                    <a:pt x="3835" y="5767"/>
                  </a:lnTo>
                  <a:cubicBezTo>
                    <a:pt x="3323" y="5767"/>
                    <a:pt x="2823" y="5553"/>
                    <a:pt x="2465" y="5184"/>
                  </a:cubicBezTo>
                  <a:cubicBezTo>
                    <a:pt x="1834" y="4529"/>
                    <a:pt x="1513" y="3517"/>
                    <a:pt x="1168" y="2433"/>
                  </a:cubicBezTo>
                  <a:cubicBezTo>
                    <a:pt x="965" y="1743"/>
                    <a:pt x="739" y="1028"/>
                    <a:pt x="429" y="409"/>
                  </a:cubicBezTo>
                  <a:lnTo>
                    <a:pt x="429" y="409"/>
                  </a:lnTo>
                  <a:cubicBezTo>
                    <a:pt x="608" y="493"/>
                    <a:pt x="799" y="588"/>
                    <a:pt x="1013" y="659"/>
                  </a:cubicBezTo>
                  <a:cubicBezTo>
                    <a:pt x="1033" y="665"/>
                    <a:pt x="1053" y="668"/>
                    <a:pt x="1073" y="668"/>
                  </a:cubicBezTo>
                  <a:cubicBezTo>
                    <a:pt x="1137" y="668"/>
                    <a:pt x="1197" y="637"/>
                    <a:pt x="1215" y="564"/>
                  </a:cubicBezTo>
                  <a:cubicBezTo>
                    <a:pt x="1251" y="481"/>
                    <a:pt x="1215" y="385"/>
                    <a:pt x="1132" y="362"/>
                  </a:cubicBezTo>
                  <a:cubicBezTo>
                    <a:pt x="858" y="254"/>
                    <a:pt x="644" y="159"/>
                    <a:pt x="429" y="28"/>
                  </a:cubicBezTo>
                  <a:cubicBezTo>
                    <a:pt x="388" y="10"/>
                    <a:pt x="343" y="0"/>
                    <a:pt x="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89"/>
            <p:cNvSpPr/>
            <p:nvPr/>
          </p:nvSpPr>
          <p:spPr>
            <a:xfrm>
              <a:off x="7993805" y="2477170"/>
              <a:ext cx="136032" cy="222144"/>
            </a:xfrm>
            <a:custGeom>
              <a:avLst/>
              <a:gdLst/>
              <a:ahLst/>
              <a:cxnLst/>
              <a:rect l="l" t="t" r="r" b="b"/>
              <a:pathLst>
                <a:path w="4251" h="6942" extrusionOk="0">
                  <a:moveTo>
                    <a:pt x="1834" y="0"/>
                  </a:moveTo>
                  <a:cubicBezTo>
                    <a:pt x="1715" y="0"/>
                    <a:pt x="1632" y="95"/>
                    <a:pt x="1596" y="214"/>
                  </a:cubicBezTo>
                  <a:cubicBezTo>
                    <a:pt x="1453" y="857"/>
                    <a:pt x="1155" y="1512"/>
                    <a:pt x="870" y="2143"/>
                  </a:cubicBezTo>
                  <a:cubicBezTo>
                    <a:pt x="453" y="3084"/>
                    <a:pt x="0" y="4048"/>
                    <a:pt x="60" y="4965"/>
                  </a:cubicBezTo>
                  <a:cubicBezTo>
                    <a:pt x="96" y="5513"/>
                    <a:pt x="346" y="6013"/>
                    <a:pt x="762" y="6406"/>
                  </a:cubicBezTo>
                  <a:cubicBezTo>
                    <a:pt x="1155" y="6751"/>
                    <a:pt x="1644" y="6941"/>
                    <a:pt x="2144" y="6941"/>
                  </a:cubicBezTo>
                  <a:lnTo>
                    <a:pt x="2286" y="6941"/>
                  </a:lnTo>
                  <a:cubicBezTo>
                    <a:pt x="2834" y="6906"/>
                    <a:pt x="3334" y="6656"/>
                    <a:pt x="3703" y="6227"/>
                  </a:cubicBezTo>
                  <a:cubicBezTo>
                    <a:pt x="4072" y="5810"/>
                    <a:pt x="4251" y="5275"/>
                    <a:pt x="4215" y="4703"/>
                  </a:cubicBezTo>
                  <a:cubicBezTo>
                    <a:pt x="4156" y="3798"/>
                    <a:pt x="3608" y="2893"/>
                    <a:pt x="3072" y="2012"/>
                  </a:cubicBezTo>
                  <a:cubicBezTo>
                    <a:pt x="2953" y="1822"/>
                    <a:pt x="2846" y="1643"/>
                    <a:pt x="2727" y="1441"/>
                  </a:cubicBezTo>
                  <a:cubicBezTo>
                    <a:pt x="2696" y="1395"/>
                    <a:pt x="2646" y="1368"/>
                    <a:pt x="2591" y="1368"/>
                  </a:cubicBezTo>
                  <a:cubicBezTo>
                    <a:pt x="2561" y="1368"/>
                    <a:pt x="2530" y="1376"/>
                    <a:pt x="2501" y="1393"/>
                  </a:cubicBezTo>
                  <a:cubicBezTo>
                    <a:pt x="2429" y="1429"/>
                    <a:pt x="2406" y="1536"/>
                    <a:pt x="2441" y="1607"/>
                  </a:cubicBezTo>
                  <a:cubicBezTo>
                    <a:pt x="2560" y="1810"/>
                    <a:pt x="2667" y="2000"/>
                    <a:pt x="2787" y="2191"/>
                  </a:cubicBezTo>
                  <a:cubicBezTo>
                    <a:pt x="3322" y="3072"/>
                    <a:pt x="3822" y="3905"/>
                    <a:pt x="3894" y="4739"/>
                  </a:cubicBezTo>
                  <a:cubicBezTo>
                    <a:pt x="3918" y="5203"/>
                    <a:pt x="3775" y="5656"/>
                    <a:pt x="3453" y="6013"/>
                  </a:cubicBezTo>
                  <a:cubicBezTo>
                    <a:pt x="3144" y="6370"/>
                    <a:pt x="2715" y="6584"/>
                    <a:pt x="2251" y="6608"/>
                  </a:cubicBezTo>
                  <a:cubicBezTo>
                    <a:pt x="2209" y="6611"/>
                    <a:pt x="2168" y="6613"/>
                    <a:pt x="2127" y="6613"/>
                  </a:cubicBezTo>
                  <a:cubicBezTo>
                    <a:pt x="1708" y="6613"/>
                    <a:pt x="1314" y="6449"/>
                    <a:pt x="989" y="6168"/>
                  </a:cubicBezTo>
                  <a:cubicBezTo>
                    <a:pt x="632" y="5858"/>
                    <a:pt x="417" y="5417"/>
                    <a:pt x="393" y="4941"/>
                  </a:cubicBezTo>
                  <a:cubicBezTo>
                    <a:pt x="346" y="4108"/>
                    <a:pt x="751" y="3239"/>
                    <a:pt x="1167" y="2286"/>
                  </a:cubicBezTo>
                  <a:cubicBezTo>
                    <a:pt x="1429" y="1691"/>
                    <a:pt x="1703" y="1095"/>
                    <a:pt x="1870" y="476"/>
                  </a:cubicBezTo>
                  <a:cubicBezTo>
                    <a:pt x="1929" y="631"/>
                    <a:pt x="2001" y="774"/>
                    <a:pt x="2072" y="941"/>
                  </a:cubicBezTo>
                  <a:cubicBezTo>
                    <a:pt x="2106" y="992"/>
                    <a:pt x="2159" y="1031"/>
                    <a:pt x="2222" y="1031"/>
                  </a:cubicBezTo>
                  <a:cubicBezTo>
                    <a:pt x="2246" y="1031"/>
                    <a:pt x="2272" y="1025"/>
                    <a:pt x="2298" y="1012"/>
                  </a:cubicBezTo>
                  <a:cubicBezTo>
                    <a:pt x="2370" y="976"/>
                    <a:pt x="2417" y="881"/>
                    <a:pt x="2370" y="798"/>
                  </a:cubicBezTo>
                  <a:cubicBezTo>
                    <a:pt x="2263" y="572"/>
                    <a:pt x="2179" y="381"/>
                    <a:pt x="2108" y="179"/>
                  </a:cubicBezTo>
                  <a:cubicBezTo>
                    <a:pt x="2060" y="83"/>
                    <a:pt x="1953" y="0"/>
                    <a:pt x="18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89"/>
            <p:cNvSpPr/>
            <p:nvPr/>
          </p:nvSpPr>
          <p:spPr>
            <a:xfrm>
              <a:off x="8170573" y="2617042"/>
              <a:ext cx="110528" cy="161888"/>
            </a:xfrm>
            <a:custGeom>
              <a:avLst/>
              <a:gdLst/>
              <a:ahLst/>
              <a:cxnLst/>
              <a:rect l="l" t="t" r="r" b="b"/>
              <a:pathLst>
                <a:path w="3454" h="5059" extrusionOk="0">
                  <a:moveTo>
                    <a:pt x="307" y="1"/>
                  </a:moveTo>
                  <a:cubicBezTo>
                    <a:pt x="276" y="1"/>
                    <a:pt x="245" y="8"/>
                    <a:pt x="215" y="22"/>
                  </a:cubicBezTo>
                  <a:cubicBezTo>
                    <a:pt x="108" y="70"/>
                    <a:pt x="61" y="177"/>
                    <a:pt x="72" y="273"/>
                  </a:cubicBezTo>
                  <a:cubicBezTo>
                    <a:pt x="156" y="773"/>
                    <a:pt x="120" y="1320"/>
                    <a:pt x="84" y="1856"/>
                  </a:cubicBezTo>
                  <a:cubicBezTo>
                    <a:pt x="49" y="2642"/>
                    <a:pt x="1" y="3463"/>
                    <a:pt x="299" y="4106"/>
                  </a:cubicBezTo>
                  <a:cubicBezTo>
                    <a:pt x="477" y="4499"/>
                    <a:pt x="811" y="4797"/>
                    <a:pt x="1204" y="4952"/>
                  </a:cubicBezTo>
                  <a:cubicBezTo>
                    <a:pt x="1394" y="5023"/>
                    <a:pt x="1596" y="5059"/>
                    <a:pt x="1787" y="5059"/>
                  </a:cubicBezTo>
                  <a:cubicBezTo>
                    <a:pt x="2013" y="5059"/>
                    <a:pt x="2251" y="5011"/>
                    <a:pt x="2454" y="4904"/>
                  </a:cubicBezTo>
                  <a:cubicBezTo>
                    <a:pt x="2847" y="4725"/>
                    <a:pt x="3144" y="4404"/>
                    <a:pt x="3287" y="3987"/>
                  </a:cubicBezTo>
                  <a:cubicBezTo>
                    <a:pt x="3454" y="3571"/>
                    <a:pt x="3442" y="3118"/>
                    <a:pt x="3251" y="2737"/>
                  </a:cubicBezTo>
                  <a:cubicBezTo>
                    <a:pt x="2954" y="2094"/>
                    <a:pt x="2299" y="1606"/>
                    <a:pt x="1668" y="1130"/>
                  </a:cubicBezTo>
                  <a:lnTo>
                    <a:pt x="1585" y="1046"/>
                  </a:lnTo>
                  <a:cubicBezTo>
                    <a:pt x="1552" y="1023"/>
                    <a:pt x="1518" y="1013"/>
                    <a:pt x="1485" y="1013"/>
                  </a:cubicBezTo>
                  <a:cubicBezTo>
                    <a:pt x="1434" y="1013"/>
                    <a:pt x="1387" y="1039"/>
                    <a:pt x="1358" y="1082"/>
                  </a:cubicBezTo>
                  <a:cubicBezTo>
                    <a:pt x="1299" y="1154"/>
                    <a:pt x="1311" y="1261"/>
                    <a:pt x="1382" y="1308"/>
                  </a:cubicBezTo>
                  <a:lnTo>
                    <a:pt x="1477" y="1380"/>
                  </a:lnTo>
                  <a:cubicBezTo>
                    <a:pt x="2096" y="1856"/>
                    <a:pt x="2680" y="2297"/>
                    <a:pt x="2954" y="2868"/>
                  </a:cubicBezTo>
                  <a:cubicBezTo>
                    <a:pt x="3097" y="3178"/>
                    <a:pt x="3109" y="3535"/>
                    <a:pt x="2989" y="3868"/>
                  </a:cubicBezTo>
                  <a:cubicBezTo>
                    <a:pt x="2870" y="4190"/>
                    <a:pt x="2632" y="4463"/>
                    <a:pt x="2323" y="4606"/>
                  </a:cubicBezTo>
                  <a:cubicBezTo>
                    <a:pt x="2158" y="4689"/>
                    <a:pt x="1979" y="4727"/>
                    <a:pt x="1798" y="4727"/>
                  </a:cubicBezTo>
                  <a:cubicBezTo>
                    <a:pt x="1639" y="4727"/>
                    <a:pt x="1478" y="4698"/>
                    <a:pt x="1323" y="4642"/>
                  </a:cubicBezTo>
                  <a:cubicBezTo>
                    <a:pt x="1001" y="4523"/>
                    <a:pt x="727" y="4261"/>
                    <a:pt x="596" y="3952"/>
                  </a:cubicBezTo>
                  <a:cubicBezTo>
                    <a:pt x="346" y="3392"/>
                    <a:pt x="370" y="2642"/>
                    <a:pt x="418" y="1856"/>
                  </a:cubicBezTo>
                  <a:cubicBezTo>
                    <a:pt x="453" y="1392"/>
                    <a:pt x="465" y="927"/>
                    <a:pt x="430" y="487"/>
                  </a:cubicBezTo>
                  <a:lnTo>
                    <a:pt x="430" y="487"/>
                  </a:lnTo>
                  <a:cubicBezTo>
                    <a:pt x="537" y="594"/>
                    <a:pt x="656" y="689"/>
                    <a:pt x="787" y="808"/>
                  </a:cubicBezTo>
                  <a:cubicBezTo>
                    <a:pt x="824" y="835"/>
                    <a:pt x="862" y="847"/>
                    <a:pt x="897" y="847"/>
                  </a:cubicBezTo>
                  <a:cubicBezTo>
                    <a:pt x="940" y="847"/>
                    <a:pt x="980" y="829"/>
                    <a:pt x="1013" y="796"/>
                  </a:cubicBezTo>
                  <a:cubicBezTo>
                    <a:pt x="1073" y="725"/>
                    <a:pt x="1061" y="630"/>
                    <a:pt x="1001" y="570"/>
                  </a:cubicBezTo>
                  <a:cubicBezTo>
                    <a:pt x="787" y="392"/>
                    <a:pt x="632" y="225"/>
                    <a:pt x="489" y="82"/>
                  </a:cubicBezTo>
                  <a:cubicBezTo>
                    <a:pt x="440" y="33"/>
                    <a:pt x="374" y="1"/>
                    <a:pt x="3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EFD16CA0-AD55-5914-EC04-6C06DA50FA1E}"/>
              </a:ext>
            </a:extLst>
          </p:cNvPr>
          <p:cNvSpPr txBox="1"/>
          <p:nvPr/>
        </p:nvSpPr>
        <p:spPr>
          <a:xfrm>
            <a:off x="59097" y="84947"/>
            <a:ext cx="8544129" cy="369332"/>
          </a:xfrm>
          <a:prstGeom prst="rect">
            <a:avLst/>
          </a:prstGeom>
          <a:noFill/>
        </p:spPr>
        <p:txBody>
          <a:bodyPr wrap="square">
            <a:spAutoFit/>
          </a:bodyPr>
          <a:lstStyle/>
          <a:p>
            <a:pPr marL="0" lvl="0" indent="0" algn="just" rtl="0">
              <a:spcBef>
                <a:spcPts val="0"/>
              </a:spcBef>
              <a:spcAft>
                <a:spcPts val="0"/>
              </a:spcAft>
              <a:buNone/>
            </a:pPr>
            <a:r>
              <a:rPr lang="en-US" sz="1800" b="1" dirty="0"/>
              <a:t>3. </a:t>
            </a:r>
            <a:r>
              <a:rPr lang="en-US" sz="1800" b="1" dirty="0" err="1"/>
              <a:t>Tình</a:t>
            </a:r>
            <a:r>
              <a:rPr lang="en-US" sz="1800" b="1" dirty="0"/>
              <a:t> </a:t>
            </a:r>
            <a:r>
              <a:rPr lang="en-US" sz="1800" b="1" dirty="0" err="1"/>
              <a:t>hình</a:t>
            </a:r>
            <a:r>
              <a:rPr lang="en-US" sz="1800" b="1" dirty="0"/>
              <a:t> </a:t>
            </a:r>
            <a:r>
              <a:rPr lang="en-US" sz="1800" b="1" dirty="0" err="1"/>
              <a:t>sử</a:t>
            </a:r>
            <a:r>
              <a:rPr lang="en-US" sz="1800" b="1" dirty="0"/>
              <a:t> </a:t>
            </a:r>
            <a:r>
              <a:rPr lang="en-US" sz="1800" b="1" dirty="0" err="1"/>
              <a:t>dụng</a:t>
            </a:r>
            <a:r>
              <a:rPr lang="en-US" sz="1800" b="1" dirty="0"/>
              <a:t> </a:t>
            </a:r>
            <a:r>
              <a:rPr lang="en-US" sz="1800" b="1" dirty="0" err="1"/>
              <a:t>thuốc</a:t>
            </a:r>
            <a:r>
              <a:rPr lang="en-US" sz="1800" b="1" dirty="0"/>
              <a:t> BVTV </a:t>
            </a:r>
            <a:r>
              <a:rPr lang="en-US" sz="1800" b="1" dirty="0" err="1"/>
              <a:t>sinh</a:t>
            </a:r>
            <a:r>
              <a:rPr lang="en-US" sz="1800" b="1" dirty="0"/>
              <a:t> </a:t>
            </a:r>
            <a:r>
              <a:rPr lang="en-US" sz="1800" b="1" dirty="0" err="1"/>
              <a:t>học</a:t>
            </a:r>
            <a:r>
              <a:rPr lang="en-US" sz="1800" b="1" dirty="0"/>
              <a:t> </a:t>
            </a:r>
            <a:r>
              <a:rPr lang="en-US" sz="1800" b="1" dirty="0" err="1"/>
              <a:t>tại</a:t>
            </a:r>
            <a:r>
              <a:rPr lang="en-US" sz="1800" b="1" dirty="0"/>
              <a:t> </a:t>
            </a:r>
            <a:r>
              <a:rPr lang="en-US" sz="1800" b="1" dirty="0" err="1"/>
              <a:t>các</a:t>
            </a:r>
            <a:r>
              <a:rPr lang="en-US" sz="1800" b="1" dirty="0"/>
              <a:t> </a:t>
            </a:r>
            <a:r>
              <a:rPr lang="en-US" sz="1800" b="1" dirty="0" err="1"/>
              <a:t>khu</a:t>
            </a:r>
            <a:r>
              <a:rPr lang="en-US" sz="1800" b="1" dirty="0"/>
              <a:t> </a:t>
            </a:r>
            <a:r>
              <a:rPr lang="en-US" sz="1800" b="1" dirty="0" err="1"/>
              <a:t>vực</a:t>
            </a:r>
            <a:r>
              <a:rPr lang="en-US" sz="1800" b="1" dirty="0"/>
              <a:t> </a:t>
            </a:r>
            <a:r>
              <a:rPr lang="en-US" sz="1800" b="1" dirty="0" err="1"/>
              <a:t>trên</a:t>
            </a:r>
            <a:r>
              <a:rPr lang="en-US" sz="1800" b="1" dirty="0"/>
              <a:t> </a:t>
            </a:r>
            <a:r>
              <a:rPr lang="en-US" sz="1800" b="1" dirty="0" err="1"/>
              <a:t>thế</a:t>
            </a:r>
            <a:r>
              <a:rPr lang="en-US" sz="1800" b="1" dirty="0"/>
              <a:t> </a:t>
            </a:r>
            <a:r>
              <a:rPr lang="en-US" sz="1800" b="1" dirty="0" err="1"/>
              <a:t>giới</a:t>
            </a:r>
            <a:endParaRPr lang="vi-VN"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1000"/>
                                        <p:tgtEl>
                                          <p:spTgt spid="1030"/>
                                        </p:tgtEl>
                                      </p:cBhvr>
                                    </p:animEffect>
                                  </p:childTnLst>
                                </p:cTn>
                              </p:par>
                              <p:par>
                                <p:cTn id="8" presetID="10" presetClass="entr" presetSubtype="0" fill="hold" nodeType="withEffect">
                                  <p:stCondLst>
                                    <p:cond delay="0"/>
                                  </p:stCondLst>
                                  <p:childTnLst>
                                    <p:set>
                                      <p:cBhvr>
                                        <p:cTn id="9" dur="1" fill="hold">
                                          <p:stCondLst>
                                            <p:cond delay="0"/>
                                          </p:stCondLst>
                                        </p:cTn>
                                        <p:tgtEl>
                                          <p:spTgt spid="1034"/>
                                        </p:tgtEl>
                                        <p:attrNameLst>
                                          <p:attrName>style.visibility</p:attrName>
                                        </p:attrNameLst>
                                      </p:cBhvr>
                                      <p:to>
                                        <p:strVal val="visible"/>
                                      </p:to>
                                    </p:set>
                                    <p:animEffect transition="in" filter="fade">
                                      <p:cBhvr>
                                        <p:cTn id="10" dur="1000"/>
                                        <p:tgtEl>
                                          <p:spTgt spid="1034"/>
                                        </p:tgtEl>
                                      </p:cBhvr>
                                    </p:animEffect>
                                  </p:childTnLst>
                                </p:cTn>
                              </p:par>
                              <p:par>
                                <p:cTn id="11" presetID="10" presetClass="entr" presetSubtype="0" fill="hold" nodeType="withEffect">
                                  <p:stCondLst>
                                    <p:cond delay="0"/>
                                  </p:stCondLst>
                                  <p:childTnLst>
                                    <p:set>
                                      <p:cBhvr>
                                        <p:cTn id="12" dur="1" fill="hold">
                                          <p:stCondLst>
                                            <p:cond delay="0"/>
                                          </p:stCondLst>
                                        </p:cTn>
                                        <p:tgtEl>
                                          <p:spTgt spid="1031"/>
                                        </p:tgtEl>
                                        <p:attrNameLst>
                                          <p:attrName>style.visibility</p:attrName>
                                        </p:attrNameLst>
                                      </p:cBhvr>
                                      <p:to>
                                        <p:strVal val="visible"/>
                                      </p:to>
                                    </p:set>
                                    <p:animEffect transition="in" filter="fade">
                                      <p:cBhvr>
                                        <p:cTn id="13" dur="1000"/>
                                        <p:tgtEl>
                                          <p:spTgt spid="1031"/>
                                        </p:tgtEl>
                                      </p:cBhvr>
                                    </p:animEffect>
                                  </p:childTnLst>
                                </p:cTn>
                              </p:par>
                              <p:par>
                                <p:cTn id="14" presetID="10" presetClass="entr" presetSubtype="0" fill="hold" nodeType="withEffect">
                                  <p:stCondLst>
                                    <p:cond delay="0"/>
                                  </p:stCondLst>
                                  <p:childTnLst>
                                    <p:set>
                                      <p:cBhvr>
                                        <p:cTn id="15" dur="1" fill="hold">
                                          <p:stCondLst>
                                            <p:cond delay="0"/>
                                          </p:stCondLst>
                                        </p:cTn>
                                        <p:tgtEl>
                                          <p:spTgt spid="1035"/>
                                        </p:tgtEl>
                                        <p:attrNameLst>
                                          <p:attrName>style.visibility</p:attrName>
                                        </p:attrNameLst>
                                      </p:cBhvr>
                                      <p:to>
                                        <p:strVal val="visible"/>
                                      </p:to>
                                    </p:set>
                                    <p:animEffect transition="in" filter="fade">
                                      <p:cBhvr>
                                        <p:cTn id="16" dur="1000"/>
                                        <p:tgtEl>
                                          <p:spTgt spid="1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6FF32A-5B70-814B-C1E5-D3A968CA965E}"/>
              </a:ext>
            </a:extLst>
          </p:cNvPr>
          <p:cNvSpPr txBox="1"/>
          <p:nvPr/>
        </p:nvSpPr>
        <p:spPr>
          <a:xfrm>
            <a:off x="81396" y="52586"/>
            <a:ext cx="8307143" cy="369332"/>
          </a:xfrm>
          <a:prstGeom prst="rect">
            <a:avLst/>
          </a:prstGeom>
          <a:noFill/>
        </p:spPr>
        <p:txBody>
          <a:bodyPr wrap="square">
            <a:spAutoFit/>
          </a:bodyPr>
          <a:lstStyle/>
          <a:p>
            <a:pPr marL="0" lvl="0" indent="0" algn="just" rtl="0">
              <a:spcBef>
                <a:spcPts val="0"/>
              </a:spcBef>
              <a:spcAft>
                <a:spcPts val="0"/>
              </a:spcAft>
              <a:buNone/>
            </a:pPr>
            <a:r>
              <a:rPr lang="en-US" sz="1800" b="1" dirty="0"/>
              <a:t>3. </a:t>
            </a:r>
            <a:r>
              <a:rPr lang="en-US" sz="1800" b="1" dirty="0" err="1"/>
              <a:t>Tình</a:t>
            </a:r>
            <a:r>
              <a:rPr lang="en-US" sz="1800" b="1" dirty="0"/>
              <a:t> </a:t>
            </a:r>
            <a:r>
              <a:rPr lang="en-US" sz="1800" b="1" dirty="0" err="1"/>
              <a:t>hình</a:t>
            </a:r>
            <a:r>
              <a:rPr lang="en-US" sz="1800" b="1" dirty="0"/>
              <a:t> </a:t>
            </a:r>
            <a:r>
              <a:rPr lang="en-US" sz="1800" b="1" dirty="0" err="1"/>
              <a:t>sử</a:t>
            </a:r>
            <a:r>
              <a:rPr lang="en-US" sz="1800" b="1" dirty="0"/>
              <a:t> </a:t>
            </a:r>
            <a:r>
              <a:rPr lang="en-US" sz="1800" b="1" dirty="0" err="1"/>
              <a:t>dụng</a:t>
            </a:r>
            <a:r>
              <a:rPr lang="en-US" sz="1800" b="1" dirty="0"/>
              <a:t> </a:t>
            </a:r>
            <a:r>
              <a:rPr lang="en-US" sz="1800" b="1" dirty="0" err="1"/>
              <a:t>thuốc</a:t>
            </a:r>
            <a:r>
              <a:rPr lang="en-US" sz="1800" b="1" dirty="0"/>
              <a:t> BVTV </a:t>
            </a:r>
            <a:r>
              <a:rPr lang="en-US" sz="1800" b="1" dirty="0" err="1"/>
              <a:t>sinh</a:t>
            </a:r>
            <a:r>
              <a:rPr lang="en-US" sz="1800" b="1" dirty="0"/>
              <a:t> </a:t>
            </a:r>
            <a:r>
              <a:rPr lang="en-US" sz="1800" b="1" dirty="0" err="1"/>
              <a:t>học</a:t>
            </a:r>
            <a:r>
              <a:rPr lang="en-US" sz="1800" b="1" dirty="0"/>
              <a:t> </a:t>
            </a:r>
            <a:r>
              <a:rPr lang="en-US" sz="1800" b="1" dirty="0" err="1"/>
              <a:t>tại</a:t>
            </a:r>
            <a:r>
              <a:rPr lang="en-US" sz="1800" b="1" dirty="0"/>
              <a:t> </a:t>
            </a:r>
            <a:r>
              <a:rPr lang="en-US" sz="1800" b="1" dirty="0" err="1"/>
              <a:t>các</a:t>
            </a:r>
            <a:r>
              <a:rPr lang="en-US" sz="1800" b="1" dirty="0"/>
              <a:t> </a:t>
            </a:r>
            <a:r>
              <a:rPr lang="en-US" sz="1800" b="1" dirty="0" err="1"/>
              <a:t>khu</a:t>
            </a:r>
            <a:r>
              <a:rPr lang="en-US" sz="1800" b="1" dirty="0"/>
              <a:t> </a:t>
            </a:r>
            <a:r>
              <a:rPr lang="en-US" sz="1800" b="1" dirty="0" err="1"/>
              <a:t>vực</a:t>
            </a:r>
            <a:r>
              <a:rPr lang="en-US" sz="1800" b="1" dirty="0"/>
              <a:t> </a:t>
            </a:r>
            <a:r>
              <a:rPr lang="en-US" sz="1800" b="1" dirty="0" err="1"/>
              <a:t>trên</a:t>
            </a:r>
            <a:r>
              <a:rPr lang="en-US" sz="1800" b="1" dirty="0"/>
              <a:t> </a:t>
            </a:r>
            <a:r>
              <a:rPr lang="en-US" sz="1800" b="1" dirty="0" err="1"/>
              <a:t>thế</a:t>
            </a:r>
            <a:r>
              <a:rPr lang="en-US" sz="1800" b="1" dirty="0"/>
              <a:t> </a:t>
            </a:r>
            <a:r>
              <a:rPr lang="en-US" sz="1800" b="1" dirty="0" err="1"/>
              <a:t>giới</a:t>
            </a:r>
            <a:endParaRPr lang="vi-VN" sz="1800" b="1" dirty="0"/>
          </a:p>
        </p:txBody>
      </p:sp>
      <p:graphicFrame>
        <p:nvGraphicFramePr>
          <p:cNvPr id="4" name="Table 3">
            <a:extLst>
              <a:ext uri="{FF2B5EF4-FFF2-40B4-BE49-F238E27FC236}">
                <a16:creationId xmlns:a16="http://schemas.microsoft.com/office/drawing/2014/main" id="{B025A643-B82A-47E4-4BB6-0C997D7F6A07}"/>
              </a:ext>
            </a:extLst>
          </p:cNvPr>
          <p:cNvGraphicFramePr>
            <a:graphicFrameLocks noGrp="1"/>
          </p:cNvGraphicFramePr>
          <p:nvPr>
            <p:extLst>
              <p:ext uri="{D42A27DB-BD31-4B8C-83A1-F6EECF244321}">
                <p14:modId xmlns:p14="http://schemas.microsoft.com/office/powerpoint/2010/main" val="1703095380"/>
              </p:ext>
            </p:extLst>
          </p:nvPr>
        </p:nvGraphicFramePr>
        <p:xfrm>
          <a:off x="81396" y="1065228"/>
          <a:ext cx="8981208" cy="3869406"/>
        </p:xfrm>
        <a:graphic>
          <a:graphicData uri="http://schemas.openxmlformats.org/drawingml/2006/table">
            <a:tbl>
              <a:tblPr>
                <a:tableStyleId>{21E6153F-6E48-4D98-8F19-EB15548386E9}</a:tableStyleId>
              </a:tblPr>
              <a:tblGrid>
                <a:gridCol w="1958239">
                  <a:extLst>
                    <a:ext uri="{9D8B030D-6E8A-4147-A177-3AD203B41FA5}">
                      <a16:colId xmlns:a16="http://schemas.microsoft.com/office/drawing/2014/main" val="1120521808"/>
                    </a:ext>
                  </a:extLst>
                </a:gridCol>
                <a:gridCol w="1027522">
                  <a:extLst>
                    <a:ext uri="{9D8B030D-6E8A-4147-A177-3AD203B41FA5}">
                      <a16:colId xmlns:a16="http://schemas.microsoft.com/office/drawing/2014/main" val="404470238"/>
                    </a:ext>
                  </a:extLst>
                </a:gridCol>
                <a:gridCol w="716437">
                  <a:extLst>
                    <a:ext uri="{9D8B030D-6E8A-4147-A177-3AD203B41FA5}">
                      <a16:colId xmlns:a16="http://schemas.microsoft.com/office/drawing/2014/main" val="3813222477"/>
                    </a:ext>
                  </a:extLst>
                </a:gridCol>
                <a:gridCol w="998231">
                  <a:extLst>
                    <a:ext uri="{9D8B030D-6E8A-4147-A177-3AD203B41FA5}">
                      <a16:colId xmlns:a16="http://schemas.microsoft.com/office/drawing/2014/main" val="1000775245"/>
                    </a:ext>
                  </a:extLst>
                </a:gridCol>
                <a:gridCol w="1075252">
                  <a:extLst>
                    <a:ext uri="{9D8B030D-6E8A-4147-A177-3AD203B41FA5}">
                      <a16:colId xmlns:a16="http://schemas.microsoft.com/office/drawing/2014/main" val="885820586"/>
                    </a:ext>
                  </a:extLst>
                </a:gridCol>
                <a:gridCol w="1090418">
                  <a:extLst>
                    <a:ext uri="{9D8B030D-6E8A-4147-A177-3AD203B41FA5}">
                      <a16:colId xmlns:a16="http://schemas.microsoft.com/office/drawing/2014/main" val="1285254443"/>
                    </a:ext>
                  </a:extLst>
                </a:gridCol>
                <a:gridCol w="682566">
                  <a:extLst>
                    <a:ext uri="{9D8B030D-6E8A-4147-A177-3AD203B41FA5}">
                      <a16:colId xmlns:a16="http://schemas.microsoft.com/office/drawing/2014/main" val="3206051586"/>
                    </a:ext>
                  </a:extLst>
                </a:gridCol>
                <a:gridCol w="682566">
                  <a:extLst>
                    <a:ext uri="{9D8B030D-6E8A-4147-A177-3AD203B41FA5}">
                      <a16:colId xmlns:a16="http://schemas.microsoft.com/office/drawing/2014/main" val="3544562609"/>
                    </a:ext>
                  </a:extLst>
                </a:gridCol>
                <a:gridCol w="749977">
                  <a:extLst>
                    <a:ext uri="{9D8B030D-6E8A-4147-A177-3AD203B41FA5}">
                      <a16:colId xmlns:a16="http://schemas.microsoft.com/office/drawing/2014/main" val="2138693374"/>
                    </a:ext>
                  </a:extLst>
                </a:gridCol>
              </a:tblGrid>
              <a:tr h="659877">
                <a:tc>
                  <a:txBody>
                    <a:bodyPr/>
                    <a:lstStyle/>
                    <a:p>
                      <a:pPr indent="215900" algn="ctr">
                        <a:lnSpc>
                          <a:spcPct val="150000"/>
                        </a:lnSpc>
                      </a:pPr>
                      <a:r>
                        <a:rPr lang="en-US" sz="1300" kern="0" dirty="0" err="1">
                          <a:effectLst/>
                        </a:rPr>
                        <a:t>Nhóm</a:t>
                      </a:r>
                      <a:r>
                        <a:rPr lang="en-US" sz="1300" kern="0" dirty="0">
                          <a:effectLst/>
                        </a:rPr>
                        <a:t> </a:t>
                      </a:r>
                      <a:r>
                        <a:rPr lang="en-US" sz="1300" kern="0" dirty="0" err="1">
                          <a:effectLst/>
                        </a:rPr>
                        <a:t>thuốc</a:t>
                      </a:r>
                      <a:r>
                        <a:rPr lang="en-US" sz="1300" kern="0" dirty="0">
                          <a:effectLst/>
                        </a:rPr>
                        <a:t> </a:t>
                      </a:r>
                      <a:r>
                        <a:rPr lang="en-US" sz="1300" kern="0" dirty="0" err="1">
                          <a:effectLst/>
                        </a:rPr>
                        <a:t>sinh</a:t>
                      </a:r>
                      <a:r>
                        <a:rPr lang="en-US" sz="1300" kern="0" dirty="0">
                          <a:effectLst/>
                        </a:rPr>
                        <a:t> </a:t>
                      </a:r>
                      <a:r>
                        <a:rPr lang="en-US" sz="1300" kern="0" dirty="0" err="1">
                          <a:effectLst/>
                        </a:rPr>
                        <a:t>học</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ctr">
                        <a:lnSpc>
                          <a:spcPct val="150000"/>
                        </a:lnSpc>
                      </a:pPr>
                      <a:r>
                        <a:rPr lang="en-US" sz="1300" kern="0">
                          <a:effectLst/>
                        </a:rPr>
                        <a:t>Indonesia</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ctr">
                        <a:lnSpc>
                          <a:spcPct val="150000"/>
                        </a:lnSpc>
                      </a:pPr>
                      <a:r>
                        <a:rPr lang="en-US" sz="1300" kern="0">
                          <a:effectLst/>
                        </a:rPr>
                        <a:t>Lào</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ctr">
                        <a:lnSpc>
                          <a:spcPct val="150000"/>
                        </a:lnSpc>
                      </a:pPr>
                      <a:r>
                        <a:rPr lang="en-US" sz="1300" kern="0">
                          <a:effectLst/>
                        </a:rPr>
                        <a:t>Malaysia</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ctr">
                        <a:lnSpc>
                          <a:spcPct val="150000"/>
                        </a:lnSpc>
                      </a:pPr>
                      <a:r>
                        <a:rPr lang="en-US" sz="1300" kern="0" dirty="0">
                          <a:effectLst/>
                        </a:rPr>
                        <a:t>Philippine</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ctr">
                        <a:lnSpc>
                          <a:spcPct val="150000"/>
                        </a:lnSpc>
                      </a:pPr>
                      <a:r>
                        <a:rPr lang="en-US" sz="1300" kern="0">
                          <a:effectLst/>
                        </a:rPr>
                        <a:t>Singapore</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ctr">
                        <a:lnSpc>
                          <a:spcPct val="150000"/>
                        </a:lnSpc>
                      </a:pPr>
                      <a:r>
                        <a:rPr lang="en-US" sz="1300" kern="0">
                          <a:effectLst/>
                        </a:rPr>
                        <a:t>Thái Lan</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ctr">
                        <a:lnSpc>
                          <a:spcPct val="150000"/>
                        </a:lnSpc>
                      </a:pPr>
                      <a:r>
                        <a:rPr lang="en-US" sz="1300" kern="0">
                          <a:effectLst/>
                        </a:rPr>
                        <a:t>Việt Nam</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ctr">
                        <a:lnSpc>
                          <a:spcPct val="150000"/>
                        </a:lnSpc>
                      </a:pPr>
                      <a:r>
                        <a:rPr lang="en-US" sz="1300" kern="0" dirty="0" err="1">
                          <a:effectLst/>
                        </a:rPr>
                        <a:t>Tổng</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extLst>
                  <a:ext uri="{0D108BD9-81ED-4DB2-BD59-A6C34878D82A}">
                    <a16:rowId xmlns:a16="http://schemas.microsoft.com/office/drawing/2014/main" val="3279317500"/>
                  </a:ext>
                </a:extLst>
              </a:tr>
              <a:tr h="350912">
                <a:tc>
                  <a:txBody>
                    <a:bodyPr/>
                    <a:lstStyle/>
                    <a:p>
                      <a:pPr indent="215900" algn="l">
                        <a:lnSpc>
                          <a:spcPct val="150000"/>
                        </a:lnSpc>
                      </a:pPr>
                      <a:r>
                        <a:rPr lang="en-US" sz="1300" kern="0" dirty="0" err="1">
                          <a:effectLst/>
                        </a:rPr>
                        <a:t>Chất</a:t>
                      </a:r>
                      <a:r>
                        <a:rPr lang="en-US" sz="1300" kern="0" dirty="0">
                          <a:effectLst/>
                        </a:rPr>
                        <a:t> </a:t>
                      </a:r>
                      <a:r>
                        <a:rPr lang="en-US" sz="1300" kern="0" dirty="0" err="1">
                          <a:effectLst/>
                        </a:rPr>
                        <a:t>dẫn</a:t>
                      </a:r>
                      <a:r>
                        <a:rPr lang="en-US" sz="1300" kern="0" dirty="0">
                          <a:effectLst/>
                        </a:rPr>
                        <a:t> </a:t>
                      </a:r>
                      <a:r>
                        <a:rPr lang="en-US" sz="1300" kern="0" dirty="0" err="1">
                          <a:effectLst/>
                        </a:rPr>
                        <a:t>dụ</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9</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0</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0</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0</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0</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0</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9</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18</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extLst>
                  <a:ext uri="{0D108BD9-81ED-4DB2-BD59-A6C34878D82A}">
                    <a16:rowId xmlns:a16="http://schemas.microsoft.com/office/drawing/2014/main" val="3763351528"/>
                  </a:ext>
                </a:extLst>
              </a:tr>
              <a:tr h="465445">
                <a:tc>
                  <a:txBody>
                    <a:bodyPr/>
                    <a:lstStyle/>
                    <a:p>
                      <a:pPr indent="215900" algn="l">
                        <a:lnSpc>
                          <a:spcPct val="150000"/>
                        </a:lnSpc>
                      </a:pPr>
                      <a:r>
                        <a:rPr lang="en-US" sz="1300" kern="0" dirty="0" err="1">
                          <a:effectLst/>
                        </a:rPr>
                        <a:t>Thảo</a:t>
                      </a:r>
                      <a:r>
                        <a:rPr lang="en-US" sz="1300" kern="0" dirty="0">
                          <a:effectLst/>
                        </a:rPr>
                        <a:t> </a:t>
                      </a:r>
                      <a:r>
                        <a:rPr lang="en-US" sz="1300" kern="0" dirty="0" err="1">
                          <a:effectLst/>
                        </a:rPr>
                        <a:t>mộc</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dirty="0">
                          <a:effectLst/>
                        </a:rPr>
                        <a:t>16</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1</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8</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dirty="0">
                          <a:effectLst/>
                        </a:rPr>
                        <a:t>0</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3</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2</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60</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90</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extLst>
                  <a:ext uri="{0D108BD9-81ED-4DB2-BD59-A6C34878D82A}">
                    <a16:rowId xmlns:a16="http://schemas.microsoft.com/office/drawing/2014/main" val="1705332406"/>
                  </a:ext>
                </a:extLst>
              </a:tr>
              <a:tr h="400094">
                <a:tc>
                  <a:txBody>
                    <a:bodyPr/>
                    <a:lstStyle/>
                    <a:p>
                      <a:pPr indent="215900" algn="l">
                        <a:lnSpc>
                          <a:spcPct val="150000"/>
                        </a:lnSpc>
                      </a:pPr>
                      <a:r>
                        <a:rPr lang="en-US" sz="1300" kern="0" dirty="0" err="1">
                          <a:effectLst/>
                        </a:rPr>
                        <a:t>Kích</a:t>
                      </a:r>
                      <a:r>
                        <a:rPr lang="en-US" sz="1300" kern="0" dirty="0">
                          <a:effectLst/>
                        </a:rPr>
                        <a:t> </a:t>
                      </a:r>
                      <a:r>
                        <a:rPr lang="en-US" sz="1300" kern="0" dirty="0" err="1">
                          <a:effectLst/>
                        </a:rPr>
                        <a:t>thích</a:t>
                      </a:r>
                      <a:r>
                        <a:rPr lang="en-US" sz="1300" kern="0" dirty="0">
                          <a:effectLst/>
                        </a:rPr>
                        <a:t> </a:t>
                      </a:r>
                      <a:r>
                        <a:rPr lang="en-US" sz="1300" kern="0" dirty="0" err="1">
                          <a:effectLst/>
                        </a:rPr>
                        <a:t>sinh</a:t>
                      </a:r>
                      <a:r>
                        <a:rPr lang="en-US" sz="1300" kern="0" dirty="0">
                          <a:effectLst/>
                        </a:rPr>
                        <a:t> </a:t>
                      </a:r>
                      <a:r>
                        <a:rPr lang="en-US" sz="1300" kern="0" dirty="0" err="1">
                          <a:effectLst/>
                        </a:rPr>
                        <a:t>trưởng</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dirty="0">
                          <a:effectLst/>
                        </a:rPr>
                        <a:t>0</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2</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dirty="0">
                          <a:effectLst/>
                        </a:rPr>
                        <a:t>0</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0</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0</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0</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47</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49</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extLst>
                  <a:ext uri="{0D108BD9-81ED-4DB2-BD59-A6C34878D82A}">
                    <a16:rowId xmlns:a16="http://schemas.microsoft.com/office/drawing/2014/main" val="2710832723"/>
                  </a:ext>
                </a:extLst>
              </a:tr>
              <a:tr h="412754">
                <a:tc>
                  <a:txBody>
                    <a:bodyPr/>
                    <a:lstStyle/>
                    <a:p>
                      <a:pPr indent="215900" algn="l">
                        <a:lnSpc>
                          <a:spcPct val="150000"/>
                        </a:lnSpc>
                      </a:pPr>
                      <a:r>
                        <a:rPr lang="en-US" sz="1300" kern="0">
                          <a:effectLst/>
                        </a:rPr>
                        <a:t>Vi sinh</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dirty="0">
                          <a:effectLst/>
                        </a:rPr>
                        <a:t>31</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6</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35</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dirty="0">
                          <a:effectLst/>
                        </a:rPr>
                        <a:t>9</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dirty="0">
                          <a:effectLst/>
                        </a:rPr>
                        <a:t>7</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23</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62</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dirty="0">
                          <a:effectLst/>
                        </a:rPr>
                        <a:t>173</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extLst>
                  <a:ext uri="{0D108BD9-81ED-4DB2-BD59-A6C34878D82A}">
                    <a16:rowId xmlns:a16="http://schemas.microsoft.com/office/drawing/2014/main" val="497270815"/>
                  </a:ext>
                </a:extLst>
              </a:tr>
              <a:tr h="395190">
                <a:tc>
                  <a:txBody>
                    <a:bodyPr/>
                    <a:lstStyle/>
                    <a:p>
                      <a:pPr indent="215900" algn="l">
                        <a:lnSpc>
                          <a:spcPct val="150000"/>
                        </a:lnSpc>
                      </a:pPr>
                      <a:r>
                        <a:rPr lang="en-US" sz="1300" kern="0">
                          <a:effectLst/>
                        </a:rPr>
                        <a:t>Sản phẩm tự nhiên</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0</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dirty="0">
                          <a:effectLst/>
                        </a:rPr>
                        <a:t>2</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dirty="0">
                          <a:effectLst/>
                        </a:rPr>
                        <a:t>2</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0</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1</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dirty="0">
                          <a:effectLst/>
                        </a:rPr>
                        <a:t>0</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79</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84</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extLst>
                  <a:ext uri="{0D108BD9-81ED-4DB2-BD59-A6C34878D82A}">
                    <a16:rowId xmlns:a16="http://schemas.microsoft.com/office/drawing/2014/main" val="2115967960"/>
                  </a:ext>
                </a:extLst>
              </a:tr>
              <a:tr h="494378">
                <a:tc>
                  <a:txBody>
                    <a:bodyPr/>
                    <a:lstStyle/>
                    <a:p>
                      <a:pPr indent="215900" algn="l">
                        <a:lnSpc>
                          <a:spcPct val="150000"/>
                        </a:lnSpc>
                      </a:pPr>
                      <a:r>
                        <a:rPr lang="en-US" sz="1300" kern="0">
                          <a:effectLst/>
                        </a:rPr>
                        <a:t>Sản phẩm phối trộn</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4</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3</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1</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dirty="0">
                          <a:effectLst/>
                        </a:rPr>
                        <a:t>0</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dirty="0">
                          <a:effectLst/>
                        </a:rPr>
                        <a:t>0</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0</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dirty="0">
                          <a:effectLst/>
                        </a:rPr>
                        <a:t>39</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47</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extLst>
                  <a:ext uri="{0D108BD9-81ED-4DB2-BD59-A6C34878D82A}">
                    <a16:rowId xmlns:a16="http://schemas.microsoft.com/office/drawing/2014/main" val="3465777876"/>
                  </a:ext>
                </a:extLst>
              </a:tr>
              <a:tr h="359844">
                <a:tc>
                  <a:txBody>
                    <a:bodyPr/>
                    <a:lstStyle/>
                    <a:p>
                      <a:pPr indent="215900" algn="l">
                        <a:lnSpc>
                          <a:spcPct val="150000"/>
                        </a:lnSpc>
                      </a:pPr>
                      <a:r>
                        <a:rPr lang="en-US" sz="1300" kern="0">
                          <a:effectLst/>
                        </a:rPr>
                        <a:t>Hợp chất truyền tin</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1</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0</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0</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0</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dirty="0">
                          <a:effectLst/>
                        </a:rPr>
                        <a:t>0</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dirty="0">
                          <a:effectLst/>
                        </a:rPr>
                        <a:t>0</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0</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dirty="0">
                          <a:effectLst/>
                        </a:rPr>
                        <a:t>1</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extLst>
                  <a:ext uri="{0D108BD9-81ED-4DB2-BD59-A6C34878D82A}">
                    <a16:rowId xmlns:a16="http://schemas.microsoft.com/office/drawing/2014/main" val="3660436236"/>
                  </a:ext>
                </a:extLst>
              </a:tr>
              <a:tr h="330912">
                <a:tc>
                  <a:txBody>
                    <a:bodyPr/>
                    <a:lstStyle/>
                    <a:p>
                      <a:pPr indent="215900" algn="l">
                        <a:lnSpc>
                          <a:spcPct val="150000"/>
                        </a:lnSpc>
                      </a:pPr>
                      <a:r>
                        <a:rPr lang="en-US" sz="1300" kern="0">
                          <a:effectLst/>
                        </a:rPr>
                        <a:t>Tổng cộng</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61</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21</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46</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9</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11</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a:effectLst/>
                        </a:rPr>
                        <a:t>26</a:t>
                      </a:r>
                      <a:endParaRPr lang="en-US"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dirty="0">
                          <a:effectLst/>
                        </a:rPr>
                        <a:t>296</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tc>
                  <a:txBody>
                    <a:bodyPr/>
                    <a:lstStyle/>
                    <a:p>
                      <a:pPr indent="215900" algn="l">
                        <a:lnSpc>
                          <a:spcPct val="150000"/>
                        </a:lnSpc>
                      </a:pPr>
                      <a:r>
                        <a:rPr lang="en-US" sz="1300" kern="0" dirty="0">
                          <a:effectLst/>
                        </a:rPr>
                        <a:t>471</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8454" marR="38454" marT="0" marB="0"/>
                </a:tc>
                <a:extLst>
                  <a:ext uri="{0D108BD9-81ED-4DB2-BD59-A6C34878D82A}">
                    <a16:rowId xmlns:a16="http://schemas.microsoft.com/office/drawing/2014/main" val="2657790730"/>
                  </a:ext>
                </a:extLst>
              </a:tr>
            </a:tbl>
          </a:graphicData>
        </a:graphic>
      </p:graphicFrame>
      <p:sp>
        <p:nvSpPr>
          <p:cNvPr id="6" name="TextBox 5">
            <a:extLst>
              <a:ext uri="{FF2B5EF4-FFF2-40B4-BE49-F238E27FC236}">
                <a16:creationId xmlns:a16="http://schemas.microsoft.com/office/drawing/2014/main" id="{58805C8F-E7FC-44CE-45A7-0A7E03844AD5}"/>
              </a:ext>
            </a:extLst>
          </p:cNvPr>
          <p:cNvSpPr txBox="1"/>
          <p:nvPr/>
        </p:nvSpPr>
        <p:spPr>
          <a:xfrm>
            <a:off x="216310" y="380200"/>
            <a:ext cx="8307143" cy="704104"/>
          </a:xfrm>
          <a:prstGeom prst="rect">
            <a:avLst/>
          </a:prstGeom>
          <a:noFill/>
        </p:spPr>
        <p:txBody>
          <a:bodyPr wrap="square">
            <a:spAutoFit/>
          </a:bodyPr>
          <a:lstStyle/>
          <a:p>
            <a:pPr indent="215900" algn="just">
              <a:lnSpc>
                <a:spcPct val="150000"/>
              </a:lnSpc>
            </a:pPr>
            <a:r>
              <a:rPr lang="es-AR" sz="1400" i="1" kern="100" dirty="0" err="1">
                <a:effectLst/>
                <a:latin typeface="+mj-lt"/>
                <a:ea typeface="Calibri" panose="020F0502020204030204" pitchFamily="34" charset="0"/>
                <a:cs typeface="Times New Roman" panose="02020603050405020304" pitchFamily="18" charset="0"/>
              </a:rPr>
              <a:t>Bảng</a:t>
            </a:r>
            <a:r>
              <a:rPr lang="es-AR" sz="1400" i="1" kern="100" dirty="0">
                <a:effectLst/>
                <a:latin typeface="+mj-lt"/>
                <a:ea typeface="Calibri" panose="020F0502020204030204" pitchFamily="34" charset="0"/>
                <a:cs typeface="Times New Roman" panose="02020603050405020304" pitchFamily="18" charset="0"/>
              </a:rPr>
              <a:t> 1. </a:t>
            </a:r>
            <a:r>
              <a:rPr lang="es-AR" sz="1400" i="1" kern="100" dirty="0" err="1">
                <a:effectLst/>
                <a:latin typeface="+mj-lt"/>
                <a:ea typeface="Calibri" panose="020F0502020204030204" pitchFamily="34" charset="0"/>
                <a:cs typeface="Times New Roman" panose="02020603050405020304" pitchFamily="18" charset="0"/>
              </a:rPr>
              <a:t>Các</a:t>
            </a:r>
            <a:r>
              <a:rPr lang="es-AR" sz="1400" i="1" kern="100" dirty="0">
                <a:effectLst/>
                <a:latin typeface="+mj-lt"/>
                <a:ea typeface="Calibri" panose="020F0502020204030204" pitchFamily="34" charset="0"/>
                <a:cs typeface="Times New Roman" panose="02020603050405020304" pitchFamily="18" charset="0"/>
              </a:rPr>
              <a:t> </a:t>
            </a:r>
            <a:r>
              <a:rPr lang="es-AR" sz="1400" i="1" kern="100" dirty="0" err="1">
                <a:effectLst/>
                <a:latin typeface="+mj-lt"/>
                <a:ea typeface="Calibri" panose="020F0502020204030204" pitchFamily="34" charset="0"/>
                <a:cs typeface="Times New Roman" panose="02020603050405020304" pitchFamily="18" charset="0"/>
              </a:rPr>
              <a:t>sản</a:t>
            </a:r>
            <a:r>
              <a:rPr lang="es-AR" sz="1400" i="1" kern="100" dirty="0">
                <a:effectLst/>
                <a:latin typeface="+mj-lt"/>
                <a:ea typeface="Calibri" panose="020F0502020204030204" pitchFamily="34" charset="0"/>
                <a:cs typeface="Times New Roman" panose="02020603050405020304" pitchFamily="18" charset="0"/>
              </a:rPr>
              <a:t> </a:t>
            </a:r>
            <a:r>
              <a:rPr lang="es-AR" sz="1400" i="1" kern="100" dirty="0" err="1">
                <a:effectLst/>
                <a:latin typeface="+mj-lt"/>
                <a:ea typeface="Calibri" panose="020F0502020204030204" pitchFamily="34" charset="0"/>
                <a:cs typeface="Times New Roman" panose="02020603050405020304" pitchFamily="18" charset="0"/>
              </a:rPr>
              <a:t>phẩm</a:t>
            </a:r>
            <a:r>
              <a:rPr lang="es-AR" sz="1400" i="1" kern="100" dirty="0">
                <a:effectLst/>
                <a:latin typeface="+mj-lt"/>
                <a:ea typeface="Calibri" panose="020F0502020204030204" pitchFamily="34" charset="0"/>
                <a:cs typeface="Times New Roman" panose="02020603050405020304" pitchFamily="18" charset="0"/>
              </a:rPr>
              <a:t> </a:t>
            </a:r>
            <a:r>
              <a:rPr lang="es-AR" sz="1400" i="1" kern="100" dirty="0" err="1">
                <a:effectLst/>
                <a:latin typeface="+mj-lt"/>
                <a:ea typeface="Calibri" panose="020F0502020204030204" pitchFamily="34" charset="0"/>
                <a:cs typeface="Times New Roman" panose="02020603050405020304" pitchFamily="18" charset="0"/>
              </a:rPr>
              <a:t>thuốc</a:t>
            </a:r>
            <a:r>
              <a:rPr lang="es-AR" sz="1400" i="1" kern="100" dirty="0">
                <a:effectLst/>
                <a:latin typeface="+mj-lt"/>
                <a:ea typeface="Calibri" panose="020F0502020204030204" pitchFamily="34" charset="0"/>
                <a:cs typeface="Times New Roman" panose="02020603050405020304" pitchFamily="18" charset="0"/>
              </a:rPr>
              <a:t> BVTV </a:t>
            </a:r>
            <a:r>
              <a:rPr lang="es-AR" sz="1400" i="1" kern="100" dirty="0" err="1">
                <a:effectLst/>
                <a:latin typeface="+mj-lt"/>
                <a:ea typeface="Calibri" panose="020F0502020204030204" pitchFamily="34" charset="0"/>
                <a:cs typeface="Times New Roman" panose="02020603050405020304" pitchFamily="18" charset="0"/>
              </a:rPr>
              <a:t>sinh</a:t>
            </a:r>
            <a:r>
              <a:rPr lang="es-AR" sz="1400" i="1" kern="100" dirty="0">
                <a:effectLst/>
                <a:latin typeface="+mj-lt"/>
                <a:ea typeface="Calibri" panose="020F0502020204030204" pitchFamily="34" charset="0"/>
                <a:cs typeface="Times New Roman" panose="02020603050405020304" pitchFamily="18" charset="0"/>
              </a:rPr>
              <a:t> </a:t>
            </a:r>
            <a:r>
              <a:rPr lang="es-AR" sz="1400" i="1" kern="100" dirty="0" err="1">
                <a:effectLst/>
                <a:latin typeface="+mj-lt"/>
                <a:ea typeface="Calibri" panose="020F0502020204030204" pitchFamily="34" charset="0"/>
                <a:cs typeface="Times New Roman" panose="02020603050405020304" pitchFamily="18" charset="0"/>
              </a:rPr>
              <a:t>học</a:t>
            </a:r>
            <a:r>
              <a:rPr lang="es-AR" sz="1400" i="1" kern="100" dirty="0">
                <a:effectLst/>
                <a:latin typeface="+mj-lt"/>
                <a:ea typeface="Calibri" panose="020F0502020204030204" pitchFamily="34" charset="0"/>
                <a:cs typeface="Times New Roman" panose="02020603050405020304" pitchFamily="18" charset="0"/>
              </a:rPr>
              <a:t> </a:t>
            </a:r>
            <a:r>
              <a:rPr lang="es-AR" sz="1400" i="1" kern="100" dirty="0" err="1">
                <a:effectLst/>
                <a:latin typeface="+mj-lt"/>
                <a:ea typeface="Calibri" panose="020F0502020204030204" pitchFamily="34" charset="0"/>
                <a:cs typeface="Times New Roman" panose="02020603050405020304" pitchFamily="18" charset="0"/>
              </a:rPr>
              <a:t>được</a:t>
            </a:r>
            <a:r>
              <a:rPr lang="es-AR" sz="1400" i="1" kern="100" dirty="0">
                <a:effectLst/>
                <a:latin typeface="+mj-lt"/>
                <a:ea typeface="Calibri" panose="020F0502020204030204" pitchFamily="34" charset="0"/>
                <a:cs typeface="Times New Roman" panose="02020603050405020304" pitchFamily="18" charset="0"/>
              </a:rPr>
              <a:t> </a:t>
            </a:r>
            <a:r>
              <a:rPr lang="es-AR" sz="1400" i="1" kern="100" dirty="0" err="1">
                <a:effectLst/>
                <a:latin typeface="+mj-lt"/>
                <a:ea typeface="Calibri" panose="020F0502020204030204" pitchFamily="34" charset="0"/>
                <a:cs typeface="Times New Roman" panose="02020603050405020304" pitchFamily="18" charset="0"/>
              </a:rPr>
              <a:t>được</a:t>
            </a:r>
            <a:r>
              <a:rPr lang="es-AR" sz="1400" i="1" kern="100" dirty="0">
                <a:effectLst/>
                <a:latin typeface="+mj-lt"/>
                <a:ea typeface="Calibri" panose="020F0502020204030204" pitchFamily="34" charset="0"/>
                <a:cs typeface="Times New Roman" panose="02020603050405020304" pitchFamily="18" charset="0"/>
              </a:rPr>
              <a:t> </a:t>
            </a:r>
            <a:r>
              <a:rPr lang="es-AR" sz="1400" i="1" kern="100" dirty="0" err="1">
                <a:effectLst/>
                <a:latin typeface="+mj-lt"/>
                <a:ea typeface="Calibri" panose="020F0502020204030204" pitchFamily="34" charset="0"/>
                <a:cs typeface="Times New Roman" panose="02020603050405020304" pitchFamily="18" charset="0"/>
              </a:rPr>
              <a:t>nghiên</a:t>
            </a:r>
            <a:r>
              <a:rPr lang="es-AR" sz="1400" i="1" kern="100" dirty="0">
                <a:effectLst/>
                <a:latin typeface="+mj-lt"/>
                <a:ea typeface="Calibri" panose="020F0502020204030204" pitchFamily="34" charset="0"/>
                <a:cs typeface="Times New Roman" panose="02020603050405020304" pitchFamily="18" charset="0"/>
              </a:rPr>
              <a:t> </a:t>
            </a:r>
            <a:r>
              <a:rPr lang="es-AR" sz="1400" i="1" kern="100" dirty="0" err="1">
                <a:effectLst/>
                <a:latin typeface="+mj-lt"/>
                <a:ea typeface="Calibri" panose="020F0502020204030204" pitchFamily="34" charset="0"/>
                <a:cs typeface="Times New Roman" panose="02020603050405020304" pitchFamily="18" charset="0"/>
              </a:rPr>
              <a:t>cứu</a:t>
            </a:r>
            <a:r>
              <a:rPr lang="es-AR" sz="1400" i="1" kern="100" dirty="0">
                <a:effectLst/>
                <a:latin typeface="+mj-lt"/>
                <a:ea typeface="Calibri" panose="020F0502020204030204" pitchFamily="34" charset="0"/>
                <a:cs typeface="Times New Roman" panose="02020603050405020304" pitchFamily="18" charset="0"/>
              </a:rPr>
              <a:t> </a:t>
            </a:r>
            <a:r>
              <a:rPr lang="es-AR" sz="1400" i="1" kern="100" dirty="0" err="1">
                <a:effectLst/>
                <a:latin typeface="+mj-lt"/>
                <a:ea typeface="Calibri" panose="020F0502020204030204" pitchFamily="34" charset="0"/>
                <a:cs typeface="Times New Roman" panose="02020603050405020304" pitchFamily="18" charset="0"/>
              </a:rPr>
              <a:t>phát</a:t>
            </a:r>
            <a:r>
              <a:rPr lang="es-AR" sz="1400" i="1" kern="100" dirty="0">
                <a:effectLst/>
                <a:latin typeface="+mj-lt"/>
                <a:ea typeface="Calibri" panose="020F0502020204030204" pitchFamily="34" charset="0"/>
                <a:cs typeface="Times New Roman" panose="02020603050405020304" pitchFamily="18" charset="0"/>
              </a:rPr>
              <a:t> </a:t>
            </a:r>
            <a:r>
              <a:rPr lang="es-AR" sz="1400" i="1" kern="100" dirty="0" err="1">
                <a:effectLst/>
                <a:latin typeface="+mj-lt"/>
                <a:ea typeface="Calibri" panose="020F0502020204030204" pitchFamily="34" charset="0"/>
                <a:cs typeface="Times New Roman" panose="02020603050405020304" pitchFamily="18" charset="0"/>
              </a:rPr>
              <a:t>triển</a:t>
            </a:r>
            <a:r>
              <a:rPr lang="es-AR" sz="1400" i="1" kern="100" dirty="0">
                <a:effectLst/>
                <a:latin typeface="+mj-lt"/>
                <a:ea typeface="Calibri" panose="020F0502020204030204" pitchFamily="34" charset="0"/>
                <a:cs typeface="Times New Roman" panose="02020603050405020304" pitchFamily="18" charset="0"/>
              </a:rPr>
              <a:t> </a:t>
            </a:r>
            <a:r>
              <a:rPr lang="es-AR" sz="1400" i="1" kern="100" dirty="0" err="1">
                <a:effectLst/>
                <a:latin typeface="+mj-lt"/>
                <a:ea typeface="Calibri" panose="020F0502020204030204" pitchFamily="34" charset="0"/>
                <a:cs typeface="Times New Roman" panose="02020603050405020304" pitchFamily="18" charset="0"/>
              </a:rPr>
              <a:t>và</a:t>
            </a:r>
            <a:r>
              <a:rPr lang="es-AR" sz="1400" i="1" kern="100" dirty="0">
                <a:effectLst/>
                <a:latin typeface="+mj-lt"/>
                <a:ea typeface="Calibri" panose="020F0502020204030204" pitchFamily="34" charset="0"/>
                <a:cs typeface="Times New Roman" panose="02020603050405020304" pitchFamily="18" charset="0"/>
              </a:rPr>
              <a:t> </a:t>
            </a:r>
            <a:r>
              <a:rPr lang="es-AR" sz="1400" i="1" kern="100" dirty="0" err="1">
                <a:effectLst/>
                <a:latin typeface="+mj-lt"/>
                <a:ea typeface="Calibri" panose="020F0502020204030204" pitchFamily="34" charset="0"/>
                <a:cs typeface="Times New Roman" panose="02020603050405020304" pitchFamily="18" charset="0"/>
              </a:rPr>
              <a:t>đăng</a:t>
            </a:r>
            <a:r>
              <a:rPr lang="es-AR" sz="1400" i="1" kern="100" dirty="0">
                <a:effectLst/>
                <a:latin typeface="+mj-lt"/>
                <a:ea typeface="Calibri" panose="020F0502020204030204" pitchFamily="34" charset="0"/>
                <a:cs typeface="Times New Roman" panose="02020603050405020304" pitchFamily="18" charset="0"/>
              </a:rPr>
              <a:t> </a:t>
            </a:r>
            <a:r>
              <a:rPr lang="es-AR" sz="1400" i="1" kern="100" dirty="0" err="1">
                <a:effectLst/>
                <a:latin typeface="+mj-lt"/>
                <a:ea typeface="Calibri" panose="020F0502020204030204" pitchFamily="34" charset="0"/>
                <a:cs typeface="Times New Roman" panose="02020603050405020304" pitchFamily="18" charset="0"/>
              </a:rPr>
              <a:t>ký</a:t>
            </a:r>
            <a:r>
              <a:rPr lang="es-AR" sz="1400" i="1" kern="100" dirty="0">
                <a:effectLst/>
                <a:latin typeface="+mj-lt"/>
                <a:ea typeface="Calibri" panose="020F0502020204030204" pitchFamily="34" charset="0"/>
                <a:cs typeface="Times New Roman" panose="02020603050405020304" pitchFamily="18" charset="0"/>
              </a:rPr>
              <a:t> </a:t>
            </a:r>
            <a:r>
              <a:rPr lang="es-AR" sz="1400" i="1" kern="100" dirty="0" err="1">
                <a:effectLst/>
                <a:latin typeface="+mj-lt"/>
                <a:ea typeface="Calibri" panose="020F0502020204030204" pitchFamily="34" charset="0"/>
                <a:cs typeface="Times New Roman" panose="02020603050405020304" pitchFamily="18" charset="0"/>
              </a:rPr>
              <a:t>sử</a:t>
            </a:r>
            <a:r>
              <a:rPr lang="es-AR" sz="1400" i="1" kern="100" dirty="0">
                <a:effectLst/>
                <a:latin typeface="+mj-lt"/>
                <a:ea typeface="Calibri" panose="020F0502020204030204" pitchFamily="34" charset="0"/>
                <a:cs typeface="Times New Roman" panose="02020603050405020304" pitchFamily="18" charset="0"/>
              </a:rPr>
              <a:t> </a:t>
            </a:r>
            <a:r>
              <a:rPr lang="es-AR" sz="1400" i="1" kern="100" dirty="0" err="1">
                <a:effectLst/>
                <a:latin typeface="+mj-lt"/>
                <a:ea typeface="Calibri" panose="020F0502020204030204" pitchFamily="34" charset="0"/>
                <a:cs typeface="Times New Roman" panose="02020603050405020304" pitchFamily="18" charset="0"/>
              </a:rPr>
              <a:t>dụng</a:t>
            </a:r>
            <a:r>
              <a:rPr lang="es-AR" sz="1400" i="1" kern="100" dirty="0">
                <a:effectLst/>
                <a:latin typeface="+mj-lt"/>
                <a:ea typeface="Calibri" panose="020F0502020204030204" pitchFamily="34" charset="0"/>
                <a:cs typeface="Times New Roman" panose="02020603050405020304" pitchFamily="18" charset="0"/>
              </a:rPr>
              <a:t> </a:t>
            </a:r>
            <a:r>
              <a:rPr lang="es-AR" sz="1400" i="1" kern="100" dirty="0" err="1">
                <a:effectLst/>
                <a:latin typeface="+mj-lt"/>
                <a:ea typeface="Calibri" panose="020F0502020204030204" pitchFamily="34" charset="0"/>
                <a:cs typeface="Times New Roman" panose="02020603050405020304" pitchFamily="18" charset="0"/>
              </a:rPr>
              <a:t>tại</a:t>
            </a:r>
            <a:r>
              <a:rPr lang="es-AR" sz="1400" i="1" kern="100" dirty="0">
                <a:effectLst/>
                <a:latin typeface="+mj-lt"/>
                <a:ea typeface="Calibri" panose="020F0502020204030204" pitchFamily="34" charset="0"/>
                <a:cs typeface="Times New Roman" panose="02020603050405020304" pitchFamily="18" charset="0"/>
              </a:rPr>
              <a:t> </a:t>
            </a:r>
            <a:r>
              <a:rPr lang="es-AR" sz="1400" i="1" kern="100" dirty="0" err="1">
                <a:effectLst/>
                <a:latin typeface="+mj-lt"/>
                <a:ea typeface="Calibri" panose="020F0502020204030204" pitchFamily="34" charset="0"/>
                <a:cs typeface="Times New Roman" panose="02020603050405020304" pitchFamily="18" charset="0"/>
              </a:rPr>
              <a:t>các</a:t>
            </a:r>
            <a:r>
              <a:rPr lang="es-AR" sz="1400" i="1" kern="100" dirty="0">
                <a:effectLst/>
                <a:latin typeface="+mj-lt"/>
                <a:ea typeface="Calibri" panose="020F0502020204030204" pitchFamily="34" charset="0"/>
                <a:cs typeface="Times New Roman" panose="02020603050405020304" pitchFamily="18" charset="0"/>
              </a:rPr>
              <a:t> </a:t>
            </a:r>
            <a:r>
              <a:rPr lang="es-AR" sz="1400" i="1" kern="100" dirty="0" err="1">
                <a:effectLst/>
                <a:latin typeface="+mj-lt"/>
                <a:ea typeface="Calibri" panose="020F0502020204030204" pitchFamily="34" charset="0"/>
                <a:cs typeface="Times New Roman" panose="02020603050405020304" pitchFamily="18" charset="0"/>
              </a:rPr>
              <a:t>nước</a:t>
            </a:r>
            <a:r>
              <a:rPr lang="es-AR" sz="1400" i="1" kern="100" dirty="0">
                <a:effectLst/>
                <a:latin typeface="+mj-lt"/>
                <a:ea typeface="Calibri" panose="020F0502020204030204" pitchFamily="34" charset="0"/>
                <a:cs typeface="Times New Roman" panose="02020603050405020304" pitchFamily="18" charset="0"/>
              </a:rPr>
              <a:t> ASEAN (BCA, 2016)</a:t>
            </a:r>
            <a:endParaRPr lang="en-US" sz="1100" i="1" kern="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1208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sp>
        <p:nvSpPr>
          <p:cNvPr id="1044" name="Google Shape;1044;p90"/>
          <p:cNvSpPr txBox="1">
            <a:spLocks noGrp="1"/>
          </p:cNvSpPr>
          <p:nvPr>
            <p:ph type="title" idx="4"/>
          </p:nvPr>
        </p:nvSpPr>
        <p:spPr>
          <a:xfrm>
            <a:off x="800186" y="2046524"/>
            <a:ext cx="2423100" cy="402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2020-2025</a:t>
            </a:r>
            <a:endParaRPr dirty="0"/>
          </a:p>
        </p:txBody>
      </p:sp>
      <p:sp>
        <p:nvSpPr>
          <p:cNvPr id="1045" name="Google Shape;1045;p90"/>
          <p:cNvSpPr txBox="1">
            <a:spLocks noGrp="1"/>
          </p:cNvSpPr>
          <p:nvPr>
            <p:ph type="title" idx="2"/>
          </p:nvPr>
        </p:nvSpPr>
        <p:spPr>
          <a:xfrm>
            <a:off x="800175" y="934174"/>
            <a:ext cx="2423100" cy="402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2020-2025</a:t>
            </a:r>
            <a:endParaRPr dirty="0"/>
          </a:p>
        </p:txBody>
      </p:sp>
      <p:sp>
        <p:nvSpPr>
          <p:cNvPr id="1046" name="Google Shape;1046;p90"/>
          <p:cNvSpPr txBox="1">
            <a:spLocks noGrp="1"/>
          </p:cNvSpPr>
          <p:nvPr>
            <p:ph type="title" idx="3"/>
          </p:nvPr>
        </p:nvSpPr>
        <p:spPr>
          <a:xfrm>
            <a:off x="800175" y="1319124"/>
            <a:ext cx="2423100" cy="493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Các chế phẩm thuốc trừ sâu vi sinh vật tăng trưởng 15,8%</a:t>
            </a:r>
            <a:endParaRPr dirty="0"/>
          </a:p>
        </p:txBody>
      </p:sp>
      <p:sp>
        <p:nvSpPr>
          <p:cNvPr id="1047" name="Google Shape;1047;p90"/>
          <p:cNvSpPr txBox="1">
            <a:spLocks noGrp="1"/>
          </p:cNvSpPr>
          <p:nvPr>
            <p:ph type="title" idx="5"/>
          </p:nvPr>
        </p:nvSpPr>
        <p:spPr>
          <a:xfrm>
            <a:off x="800186" y="2431474"/>
            <a:ext cx="2423100" cy="493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Thuốc trừ bệnh sinh học tăng trưởng đạt 16,1% </a:t>
            </a:r>
            <a:endParaRPr dirty="0"/>
          </a:p>
        </p:txBody>
      </p:sp>
      <p:sp>
        <p:nvSpPr>
          <p:cNvPr id="1048" name="Google Shape;1048;p90"/>
          <p:cNvSpPr txBox="1">
            <a:spLocks noGrp="1"/>
          </p:cNvSpPr>
          <p:nvPr>
            <p:ph type="title" idx="6"/>
          </p:nvPr>
        </p:nvSpPr>
        <p:spPr>
          <a:xfrm>
            <a:off x="768600" y="3893695"/>
            <a:ext cx="2423100" cy="402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2020</a:t>
            </a:r>
            <a:endParaRPr dirty="0"/>
          </a:p>
        </p:txBody>
      </p:sp>
      <p:sp>
        <p:nvSpPr>
          <p:cNvPr id="1049" name="Google Shape;1049;p90"/>
          <p:cNvSpPr txBox="1">
            <a:spLocks noGrp="1"/>
          </p:cNvSpPr>
          <p:nvPr>
            <p:ph type="title" idx="7"/>
          </p:nvPr>
        </p:nvSpPr>
        <p:spPr>
          <a:xfrm>
            <a:off x="768600" y="4278645"/>
            <a:ext cx="2423100" cy="493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Thị trường thuốc diệt cỏ sinh học đạt tăng trưởng 14,5%</a:t>
            </a:r>
            <a:endParaRPr dirty="0"/>
          </a:p>
        </p:txBody>
      </p:sp>
      <p:sp>
        <p:nvSpPr>
          <p:cNvPr id="1050" name="Google Shape;1050;p90"/>
          <p:cNvSpPr txBox="1">
            <a:spLocks noGrp="1"/>
          </p:cNvSpPr>
          <p:nvPr>
            <p:ph type="title" idx="8"/>
          </p:nvPr>
        </p:nvSpPr>
        <p:spPr>
          <a:xfrm>
            <a:off x="800175" y="3001559"/>
            <a:ext cx="2423100" cy="402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2015</a:t>
            </a:r>
            <a:endParaRPr dirty="0"/>
          </a:p>
        </p:txBody>
      </p:sp>
      <p:sp>
        <p:nvSpPr>
          <p:cNvPr id="1051" name="Google Shape;1051;p90"/>
          <p:cNvSpPr txBox="1">
            <a:spLocks noGrp="1"/>
          </p:cNvSpPr>
          <p:nvPr>
            <p:ph type="title" idx="9"/>
          </p:nvPr>
        </p:nvSpPr>
        <p:spPr>
          <a:xfrm>
            <a:off x="800175" y="3386509"/>
            <a:ext cx="2423100" cy="493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Thuốc BVTV sinh học đạt 1,2 tỷ USD</a:t>
            </a:r>
            <a:endParaRPr dirty="0"/>
          </a:p>
        </p:txBody>
      </p:sp>
      <p:sp>
        <p:nvSpPr>
          <p:cNvPr id="1052" name="Google Shape;1052;p90"/>
          <p:cNvSpPr txBox="1">
            <a:spLocks noGrp="1"/>
          </p:cNvSpPr>
          <p:nvPr>
            <p:ph type="title" idx="13"/>
          </p:nvPr>
        </p:nvSpPr>
        <p:spPr>
          <a:xfrm>
            <a:off x="5920736" y="994474"/>
            <a:ext cx="2780812" cy="40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Bắc Mỹ (2020-2025)</a:t>
            </a:r>
            <a:endParaRPr dirty="0"/>
          </a:p>
        </p:txBody>
      </p:sp>
      <p:sp>
        <p:nvSpPr>
          <p:cNvPr id="1053" name="Google Shape;1053;p90"/>
          <p:cNvSpPr txBox="1">
            <a:spLocks noGrp="1"/>
          </p:cNvSpPr>
          <p:nvPr>
            <p:ph type="title" idx="14"/>
          </p:nvPr>
        </p:nvSpPr>
        <p:spPr>
          <a:xfrm>
            <a:off x="5920736" y="1379424"/>
            <a:ext cx="2780812"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Chiếm thị phần lớn nhất thế giới, giá trị đạt khoảng 300 triệu USD năm 2020</a:t>
            </a:r>
            <a:endParaRPr dirty="0"/>
          </a:p>
        </p:txBody>
      </p:sp>
      <p:sp>
        <p:nvSpPr>
          <p:cNvPr id="1054" name="Google Shape;1054;p90"/>
          <p:cNvSpPr txBox="1">
            <a:spLocks noGrp="1"/>
          </p:cNvSpPr>
          <p:nvPr>
            <p:ph type="title" idx="15"/>
          </p:nvPr>
        </p:nvSpPr>
        <p:spPr>
          <a:xfrm>
            <a:off x="5920722" y="2106824"/>
            <a:ext cx="2423100" cy="40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Châu Á</a:t>
            </a:r>
            <a:endParaRPr dirty="0"/>
          </a:p>
        </p:txBody>
      </p:sp>
      <p:sp>
        <p:nvSpPr>
          <p:cNvPr id="1055" name="Google Shape;1055;p90"/>
          <p:cNvSpPr txBox="1">
            <a:spLocks noGrp="1"/>
          </p:cNvSpPr>
          <p:nvPr>
            <p:ph type="title" idx="16"/>
          </p:nvPr>
        </p:nvSpPr>
        <p:spPr>
          <a:xfrm>
            <a:off x="5920722" y="2491774"/>
            <a:ext cx="3223278" cy="93852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Trung Quốc: năm 2008 đã có 327 thuốc BVTV sinh học</a:t>
            </a:r>
            <a:br>
              <a:rPr lang="en" dirty="0"/>
            </a:br>
            <a:r>
              <a:rPr lang="en" dirty="0"/>
              <a:t>Ấn Độ: Dự đoán tăng từ 69,22 triệu USD năm 2022 lên 130,37 triệu USD năm 2029</a:t>
            </a:r>
            <a:endParaRPr dirty="0"/>
          </a:p>
        </p:txBody>
      </p:sp>
      <p:sp>
        <p:nvSpPr>
          <p:cNvPr id="1056" name="Google Shape;1056;p90"/>
          <p:cNvSpPr/>
          <p:nvPr/>
        </p:nvSpPr>
        <p:spPr>
          <a:xfrm>
            <a:off x="3354204" y="1014935"/>
            <a:ext cx="878700" cy="878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90"/>
          <p:cNvSpPr/>
          <p:nvPr/>
        </p:nvSpPr>
        <p:spPr>
          <a:xfrm>
            <a:off x="4902851" y="1169655"/>
            <a:ext cx="878700" cy="878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90"/>
          <p:cNvSpPr/>
          <p:nvPr/>
        </p:nvSpPr>
        <p:spPr>
          <a:xfrm>
            <a:off x="3375675" y="1989527"/>
            <a:ext cx="878700" cy="878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90"/>
          <p:cNvSpPr/>
          <p:nvPr/>
        </p:nvSpPr>
        <p:spPr>
          <a:xfrm>
            <a:off x="4889625" y="2284500"/>
            <a:ext cx="878700" cy="878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0" name="Google Shape;1060;p90"/>
          <p:cNvGrpSpPr/>
          <p:nvPr/>
        </p:nvGrpSpPr>
        <p:grpSpPr>
          <a:xfrm>
            <a:off x="3580521" y="2211039"/>
            <a:ext cx="468993" cy="396365"/>
            <a:chOff x="723892" y="3803058"/>
            <a:chExt cx="371480" cy="313952"/>
          </a:xfrm>
        </p:grpSpPr>
        <p:sp>
          <p:nvSpPr>
            <p:cNvPr id="1061" name="Google Shape;1061;p90"/>
            <p:cNvSpPr/>
            <p:nvPr/>
          </p:nvSpPr>
          <p:spPr>
            <a:xfrm>
              <a:off x="1014251" y="3823985"/>
              <a:ext cx="20953" cy="18341"/>
            </a:xfrm>
            <a:custGeom>
              <a:avLst/>
              <a:gdLst/>
              <a:ahLst/>
              <a:cxnLst/>
              <a:rect l="l" t="t" r="r" b="b"/>
              <a:pathLst>
                <a:path w="778" h="681" extrusionOk="0">
                  <a:moveTo>
                    <a:pt x="486" y="1"/>
                  </a:moveTo>
                  <a:lnTo>
                    <a:pt x="97" y="292"/>
                  </a:lnTo>
                  <a:lnTo>
                    <a:pt x="0" y="389"/>
                  </a:lnTo>
                  <a:lnTo>
                    <a:pt x="0" y="584"/>
                  </a:lnTo>
                  <a:lnTo>
                    <a:pt x="97" y="681"/>
                  </a:lnTo>
                  <a:lnTo>
                    <a:pt x="292" y="584"/>
                  </a:lnTo>
                  <a:lnTo>
                    <a:pt x="680" y="389"/>
                  </a:lnTo>
                  <a:lnTo>
                    <a:pt x="777" y="195"/>
                  </a:lnTo>
                  <a:lnTo>
                    <a:pt x="777" y="98"/>
                  </a:lnTo>
                  <a:lnTo>
                    <a:pt x="5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90"/>
            <p:cNvSpPr/>
            <p:nvPr/>
          </p:nvSpPr>
          <p:spPr>
            <a:xfrm>
              <a:off x="1014251" y="3823985"/>
              <a:ext cx="20953" cy="18341"/>
            </a:xfrm>
            <a:custGeom>
              <a:avLst/>
              <a:gdLst/>
              <a:ahLst/>
              <a:cxnLst/>
              <a:rect l="l" t="t" r="r" b="b"/>
              <a:pathLst>
                <a:path w="778" h="681" fill="none" extrusionOk="0">
                  <a:moveTo>
                    <a:pt x="292" y="584"/>
                  </a:moveTo>
                  <a:lnTo>
                    <a:pt x="680" y="389"/>
                  </a:lnTo>
                  <a:lnTo>
                    <a:pt x="680" y="389"/>
                  </a:lnTo>
                  <a:lnTo>
                    <a:pt x="777" y="195"/>
                  </a:lnTo>
                  <a:lnTo>
                    <a:pt x="777" y="98"/>
                  </a:lnTo>
                  <a:lnTo>
                    <a:pt x="777" y="98"/>
                  </a:lnTo>
                  <a:lnTo>
                    <a:pt x="583" y="1"/>
                  </a:lnTo>
                  <a:lnTo>
                    <a:pt x="486" y="1"/>
                  </a:lnTo>
                  <a:lnTo>
                    <a:pt x="97" y="292"/>
                  </a:lnTo>
                  <a:lnTo>
                    <a:pt x="97" y="292"/>
                  </a:lnTo>
                  <a:lnTo>
                    <a:pt x="0" y="389"/>
                  </a:lnTo>
                  <a:lnTo>
                    <a:pt x="0" y="584"/>
                  </a:lnTo>
                  <a:lnTo>
                    <a:pt x="0" y="584"/>
                  </a:lnTo>
                  <a:lnTo>
                    <a:pt x="97" y="681"/>
                  </a:lnTo>
                  <a:lnTo>
                    <a:pt x="292" y="584"/>
                  </a:lnTo>
                  <a:lnTo>
                    <a:pt x="292" y="584"/>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90"/>
            <p:cNvSpPr/>
            <p:nvPr/>
          </p:nvSpPr>
          <p:spPr>
            <a:xfrm>
              <a:off x="1022089" y="3839686"/>
              <a:ext cx="27" cy="27"/>
            </a:xfrm>
            <a:custGeom>
              <a:avLst/>
              <a:gdLst/>
              <a:ahLst/>
              <a:cxnLst/>
              <a:rect l="l" t="t" r="r" b="b"/>
              <a:pathLst>
                <a:path w="1" h="1" fill="none" extrusionOk="0">
                  <a:moveTo>
                    <a:pt x="1" y="1"/>
                  </a:moveTo>
                  <a:lnTo>
                    <a:pt x="1"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90"/>
            <p:cNvSpPr/>
            <p:nvPr/>
          </p:nvSpPr>
          <p:spPr>
            <a:xfrm>
              <a:off x="982848" y="3847551"/>
              <a:ext cx="15729" cy="13089"/>
            </a:xfrm>
            <a:custGeom>
              <a:avLst/>
              <a:gdLst/>
              <a:ahLst/>
              <a:cxnLst/>
              <a:rect l="l" t="t" r="r" b="b"/>
              <a:pathLst>
                <a:path w="584" h="486" extrusionOk="0">
                  <a:moveTo>
                    <a:pt x="292" y="0"/>
                  </a:moveTo>
                  <a:lnTo>
                    <a:pt x="98" y="194"/>
                  </a:lnTo>
                  <a:lnTo>
                    <a:pt x="1" y="291"/>
                  </a:lnTo>
                  <a:lnTo>
                    <a:pt x="98" y="486"/>
                  </a:lnTo>
                  <a:lnTo>
                    <a:pt x="292" y="486"/>
                  </a:lnTo>
                  <a:lnTo>
                    <a:pt x="583" y="389"/>
                  </a:lnTo>
                  <a:lnTo>
                    <a:pt x="583" y="194"/>
                  </a:lnTo>
                  <a:lnTo>
                    <a:pt x="583" y="97"/>
                  </a:lnTo>
                  <a:lnTo>
                    <a:pt x="4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90"/>
            <p:cNvSpPr/>
            <p:nvPr/>
          </p:nvSpPr>
          <p:spPr>
            <a:xfrm>
              <a:off x="982848" y="3847551"/>
              <a:ext cx="15729" cy="13089"/>
            </a:xfrm>
            <a:custGeom>
              <a:avLst/>
              <a:gdLst/>
              <a:ahLst/>
              <a:cxnLst/>
              <a:rect l="l" t="t" r="r" b="b"/>
              <a:pathLst>
                <a:path w="584" h="486" fill="none" extrusionOk="0">
                  <a:moveTo>
                    <a:pt x="292" y="486"/>
                  </a:moveTo>
                  <a:lnTo>
                    <a:pt x="583" y="389"/>
                  </a:lnTo>
                  <a:lnTo>
                    <a:pt x="583" y="389"/>
                  </a:lnTo>
                  <a:lnTo>
                    <a:pt x="583" y="194"/>
                  </a:lnTo>
                  <a:lnTo>
                    <a:pt x="583" y="97"/>
                  </a:lnTo>
                  <a:lnTo>
                    <a:pt x="583" y="97"/>
                  </a:lnTo>
                  <a:lnTo>
                    <a:pt x="486" y="0"/>
                  </a:lnTo>
                  <a:lnTo>
                    <a:pt x="292" y="0"/>
                  </a:lnTo>
                  <a:lnTo>
                    <a:pt x="98" y="194"/>
                  </a:lnTo>
                  <a:lnTo>
                    <a:pt x="98" y="194"/>
                  </a:lnTo>
                  <a:lnTo>
                    <a:pt x="1" y="291"/>
                  </a:lnTo>
                  <a:lnTo>
                    <a:pt x="98" y="486"/>
                  </a:lnTo>
                  <a:lnTo>
                    <a:pt x="98" y="486"/>
                  </a:lnTo>
                  <a:lnTo>
                    <a:pt x="195" y="486"/>
                  </a:lnTo>
                  <a:lnTo>
                    <a:pt x="292" y="486"/>
                  </a:lnTo>
                  <a:lnTo>
                    <a:pt x="292" y="486"/>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90"/>
            <p:cNvSpPr/>
            <p:nvPr/>
          </p:nvSpPr>
          <p:spPr>
            <a:xfrm>
              <a:off x="990712" y="3860613"/>
              <a:ext cx="27" cy="27"/>
            </a:xfrm>
            <a:custGeom>
              <a:avLst/>
              <a:gdLst/>
              <a:ahLst/>
              <a:cxnLst/>
              <a:rect l="l" t="t" r="r" b="b"/>
              <a:pathLst>
                <a:path w="1" h="1" fill="none" extrusionOk="0">
                  <a:moveTo>
                    <a:pt x="0" y="1"/>
                  </a:moveTo>
                  <a:lnTo>
                    <a:pt x="0"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90"/>
            <p:cNvSpPr/>
            <p:nvPr/>
          </p:nvSpPr>
          <p:spPr>
            <a:xfrm>
              <a:off x="982848" y="3923393"/>
              <a:ext cx="15729" cy="15729"/>
            </a:xfrm>
            <a:custGeom>
              <a:avLst/>
              <a:gdLst/>
              <a:ahLst/>
              <a:cxnLst/>
              <a:rect l="l" t="t" r="r" b="b"/>
              <a:pathLst>
                <a:path w="584" h="584" extrusionOk="0">
                  <a:moveTo>
                    <a:pt x="195" y="1"/>
                  </a:moveTo>
                  <a:lnTo>
                    <a:pt x="98" y="98"/>
                  </a:lnTo>
                  <a:lnTo>
                    <a:pt x="1" y="292"/>
                  </a:lnTo>
                  <a:lnTo>
                    <a:pt x="98" y="389"/>
                  </a:lnTo>
                  <a:lnTo>
                    <a:pt x="292" y="486"/>
                  </a:lnTo>
                  <a:lnTo>
                    <a:pt x="486" y="584"/>
                  </a:lnTo>
                  <a:lnTo>
                    <a:pt x="583" y="486"/>
                  </a:lnTo>
                  <a:lnTo>
                    <a:pt x="583" y="292"/>
                  </a:lnTo>
                  <a:lnTo>
                    <a:pt x="583" y="195"/>
                  </a:lnTo>
                  <a:lnTo>
                    <a:pt x="2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90"/>
            <p:cNvSpPr/>
            <p:nvPr/>
          </p:nvSpPr>
          <p:spPr>
            <a:xfrm>
              <a:off x="982848" y="3923393"/>
              <a:ext cx="15729" cy="15729"/>
            </a:xfrm>
            <a:custGeom>
              <a:avLst/>
              <a:gdLst/>
              <a:ahLst/>
              <a:cxnLst/>
              <a:rect l="l" t="t" r="r" b="b"/>
              <a:pathLst>
                <a:path w="584" h="584" fill="none" extrusionOk="0">
                  <a:moveTo>
                    <a:pt x="98" y="389"/>
                  </a:moveTo>
                  <a:lnTo>
                    <a:pt x="292" y="486"/>
                  </a:lnTo>
                  <a:lnTo>
                    <a:pt x="292" y="486"/>
                  </a:lnTo>
                  <a:lnTo>
                    <a:pt x="486" y="584"/>
                  </a:lnTo>
                  <a:lnTo>
                    <a:pt x="583" y="486"/>
                  </a:lnTo>
                  <a:lnTo>
                    <a:pt x="583" y="486"/>
                  </a:lnTo>
                  <a:lnTo>
                    <a:pt x="583" y="292"/>
                  </a:lnTo>
                  <a:lnTo>
                    <a:pt x="583" y="195"/>
                  </a:lnTo>
                  <a:lnTo>
                    <a:pt x="292" y="1"/>
                  </a:lnTo>
                  <a:lnTo>
                    <a:pt x="292" y="1"/>
                  </a:lnTo>
                  <a:lnTo>
                    <a:pt x="195" y="1"/>
                  </a:lnTo>
                  <a:lnTo>
                    <a:pt x="98" y="98"/>
                  </a:lnTo>
                  <a:lnTo>
                    <a:pt x="98" y="98"/>
                  </a:lnTo>
                  <a:lnTo>
                    <a:pt x="1" y="292"/>
                  </a:lnTo>
                  <a:lnTo>
                    <a:pt x="98" y="389"/>
                  </a:lnTo>
                  <a:lnTo>
                    <a:pt x="98" y="389"/>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90"/>
            <p:cNvSpPr/>
            <p:nvPr/>
          </p:nvSpPr>
          <p:spPr>
            <a:xfrm>
              <a:off x="985461" y="3933869"/>
              <a:ext cx="27" cy="27"/>
            </a:xfrm>
            <a:custGeom>
              <a:avLst/>
              <a:gdLst/>
              <a:ahLst/>
              <a:cxnLst/>
              <a:rect l="l" t="t" r="r" b="b"/>
              <a:pathLst>
                <a:path w="1" h="1" fill="none" extrusionOk="0">
                  <a:moveTo>
                    <a:pt x="1" y="0"/>
                  </a:moveTo>
                  <a:lnTo>
                    <a:pt x="1"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90"/>
            <p:cNvSpPr/>
            <p:nvPr/>
          </p:nvSpPr>
          <p:spPr>
            <a:xfrm>
              <a:off x="1014251" y="3944319"/>
              <a:ext cx="20953" cy="18341"/>
            </a:xfrm>
            <a:custGeom>
              <a:avLst/>
              <a:gdLst/>
              <a:ahLst/>
              <a:cxnLst/>
              <a:rect l="l" t="t" r="r" b="b"/>
              <a:pathLst>
                <a:path w="778" h="681" extrusionOk="0">
                  <a:moveTo>
                    <a:pt x="97" y="1"/>
                  </a:moveTo>
                  <a:lnTo>
                    <a:pt x="0" y="98"/>
                  </a:lnTo>
                  <a:lnTo>
                    <a:pt x="0" y="195"/>
                  </a:lnTo>
                  <a:lnTo>
                    <a:pt x="97" y="389"/>
                  </a:lnTo>
                  <a:lnTo>
                    <a:pt x="486" y="584"/>
                  </a:lnTo>
                  <a:lnTo>
                    <a:pt x="583" y="681"/>
                  </a:lnTo>
                  <a:lnTo>
                    <a:pt x="777" y="584"/>
                  </a:lnTo>
                  <a:lnTo>
                    <a:pt x="777" y="389"/>
                  </a:lnTo>
                  <a:lnTo>
                    <a:pt x="680" y="292"/>
                  </a:lnTo>
                  <a:lnTo>
                    <a:pt x="2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90"/>
            <p:cNvSpPr/>
            <p:nvPr/>
          </p:nvSpPr>
          <p:spPr>
            <a:xfrm>
              <a:off x="1014251" y="3944319"/>
              <a:ext cx="20953" cy="18341"/>
            </a:xfrm>
            <a:custGeom>
              <a:avLst/>
              <a:gdLst/>
              <a:ahLst/>
              <a:cxnLst/>
              <a:rect l="l" t="t" r="r" b="b"/>
              <a:pathLst>
                <a:path w="778" h="681" fill="none" extrusionOk="0">
                  <a:moveTo>
                    <a:pt x="97" y="389"/>
                  </a:moveTo>
                  <a:lnTo>
                    <a:pt x="486" y="584"/>
                  </a:lnTo>
                  <a:lnTo>
                    <a:pt x="486" y="584"/>
                  </a:lnTo>
                  <a:lnTo>
                    <a:pt x="583" y="681"/>
                  </a:lnTo>
                  <a:lnTo>
                    <a:pt x="777" y="584"/>
                  </a:lnTo>
                  <a:lnTo>
                    <a:pt x="777" y="584"/>
                  </a:lnTo>
                  <a:lnTo>
                    <a:pt x="777" y="389"/>
                  </a:lnTo>
                  <a:lnTo>
                    <a:pt x="680" y="292"/>
                  </a:lnTo>
                  <a:lnTo>
                    <a:pt x="292" y="1"/>
                  </a:lnTo>
                  <a:lnTo>
                    <a:pt x="292" y="1"/>
                  </a:lnTo>
                  <a:lnTo>
                    <a:pt x="97" y="1"/>
                  </a:lnTo>
                  <a:lnTo>
                    <a:pt x="0" y="98"/>
                  </a:lnTo>
                  <a:lnTo>
                    <a:pt x="0" y="98"/>
                  </a:lnTo>
                  <a:lnTo>
                    <a:pt x="0" y="195"/>
                  </a:lnTo>
                  <a:lnTo>
                    <a:pt x="97" y="389"/>
                  </a:lnTo>
                  <a:lnTo>
                    <a:pt x="97" y="389"/>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90"/>
            <p:cNvSpPr/>
            <p:nvPr/>
          </p:nvSpPr>
          <p:spPr>
            <a:xfrm>
              <a:off x="1016864" y="3954796"/>
              <a:ext cx="27" cy="27"/>
            </a:xfrm>
            <a:custGeom>
              <a:avLst/>
              <a:gdLst/>
              <a:ahLst/>
              <a:cxnLst/>
              <a:rect l="l" t="t" r="r" b="b"/>
              <a:pathLst>
                <a:path w="1" h="1" fill="none" extrusionOk="0">
                  <a:moveTo>
                    <a:pt x="0" y="0"/>
                  </a:moveTo>
                  <a:lnTo>
                    <a:pt x="0"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90"/>
            <p:cNvSpPr/>
            <p:nvPr/>
          </p:nvSpPr>
          <p:spPr>
            <a:xfrm>
              <a:off x="1048240" y="3967858"/>
              <a:ext cx="15729" cy="15729"/>
            </a:xfrm>
            <a:custGeom>
              <a:avLst/>
              <a:gdLst/>
              <a:ahLst/>
              <a:cxnLst/>
              <a:rect l="l" t="t" r="r" b="b"/>
              <a:pathLst>
                <a:path w="584" h="584" extrusionOk="0">
                  <a:moveTo>
                    <a:pt x="195" y="1"/>
                  </a:moveTo>
                  <a:lnTo>
                    <a:pt x="1" y="98"/>
                  </a:lnTo>
                  <a:lnTo>
                    <a:pt x="1" y="292"/>
                  </a:lnTo>
                  <a:lnTo>
                    <a:pt x="98" y="389"/>
                  </a:lnTo>
                  <a:lnTo>
                    <a:pt x="292" y="487"/>
                  </a:lnTo>
                  <a:lnTo>
                    <a:pt x="486" y="584"/>
                  </a:lnTo>
                  <a:lnTo>
                    <a:pt x="584" y="487"/>
                  </a:lnTo>
                  <a:lnTo>
                    <a:pt x="584" y="292"/>
                  </a:lnTo>
                  <a:lnTo>
                    <a:pt x="584" y="195"/>
                  </a:lnTo>
                  <a:lnTo>
                    <a:pt x="2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90"/>
            <p:cNvSpPr/>
            <p:nvPr/>
          </p:nvSpPr>
          <p:spPr>
            <a:xfrm>
              <a:off x="1048240" y="3967858"/>
              <a:ext cx="15729" cy="15729"/>
            </a:xfrm>
            <a:custGeom>
              <a:avLst/>
              <a:gdLst/>
              <a:ahLst/>
              <a:cxnLst/>
              <a:rect l="l" t="t" r="r" b="b"/>
              <a:pathLst>
                <a:path w="584" h="584" fill="none" extrusionOk="0">
                  <a:moveTo>
                    <a:pt x="98" y="389"/>
                  </a:moveTo>
                  <a:lnTo>
                    <a:pt x="292" y="487"/>
                  </a:lnTo>
                  <a:lnTo>
                    <a:pt x="292" y="487"/>
                  </a:lnTo>
                  <a:lnTo>
                    <a:pt x="486" y="584"/>
                  </a:lnTo>
                  <a:lnTo>
                    <a:pt x="584" y="487"/>
                  </a:lnTo>
                  <a:lnTo>
                    <a:pt x="584" y="487"/>
                  </a:lnTo>
                  <a:lnTo>
                    <a:pt x="584" y="292"/>
                  </a:lnTo>
                  <a:lnTo>
                    <a:pt x="584" y="195"/>
                  </a:lnTo>
                  <a:lnTo>
                    <a:pt x="292" y="1"/>
                  </a:lnTo>
                  <a:lnTo>
                    <a:pt x="292" y="1"/>
                  </a:lnTo>
                  <a:lnTo>
                    <a:pt x="195" y="1"/>
                  </a:lnTo>
                  <a:lnTo>
                    <a:pt x="1" y="98"/>
                  </a:lnTo>
                  <a:lnTo>
                    <a:pt x="1" y="98"/>
                  </a:lnTo>
                  <a:lnTo>
                    <a:pt x="1" y="292"/>
                  </a:lnTo>
                  <a:lnTo>
                    <a:pt x="98" y="389"/>
                  </a:lnTo>
                  <a:lnTo>
                    <a:pt x="98" y="389"/>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90"/>
            <p:cNvSpPr/>
            <p:nvPr/>
          </p:nvSpPr>
          <p:spPr>
            <a:xfrm>
              <a:off x="1050853" y="3978335"/>
              <a:ext cx="27" cy="27"/>
            </a:xfrm>
            <a:custGeom>
              <a:avLst/>
              <a:gdLst/>
              <a:ahLst/>
              <a:cxnLst/>
              <a:rect l="l" t="t" r="r" b="b"/>
              <a:pathLst>
                <a:path w="1" h="1" fill="none" extrusionOk="0">
                  <a:moveTo>
                    <a:pt x="1" y="0"/>
                  </a:moveTo>
                  <a:lnTo>
                    <a:pt x="1"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90"/>
            <p:cNvSpPr/>
            <p:nvPr/>
          </p:nvSpPr>
          <p:spPr>
            <a:xfrm>
              <a:off x="982848" y="3886791"/>
              <a:ext cx="18341" cy="10477"/>
            </a:xfrm>
            <a:custGeom>
              <a:avLst/>
              <a:gdLst/>
              <a:ahLst/>
              <a:cxnLst/>
              <a:rect l="l" t="t" r="r" b="b"/>
              <a:pathLst>
                <a:path w="681" h="389" extrusionOk="0">
                  <a:moveTo>
                    <a:pt x="195" y="0"/>
                  </a:moveTo>
                  <a:lnTo>
                    <a:pt x="98" y="97"/>
                  </a:lnTo>
                  <a:lnTo>
                    <a:pt x="1" y="194"/>
                  </a:lnTo>
                  <a:lnTo>
                    <a:pt x="98" y="389"/>
                  </a:lnTo>
                  <a:lnTo>
                    <a:pt x="583" y="389"/>
                  </a:lnTo>
                  <a:lnTo>
                    <a:pt x="681" y="194"/>
                  </a:lnTo>
                  <a:lnTo>
                    <a:pt x="583" y="97"/>
                  </a:lnTo>
                  <a:lnTo>
                    <a:pt x="4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90"/>
            <p:cNvSpPr/>
            <p:nvPr/>
          </p:nvSpPr>
          <p:spPr>
            <a:xfrm>
              <a:off x="982848" y="3886791"/>
              <a:ext cx="18341" cy="10477"/>
            </a:xfrm>
            <a:custGeom>
              <a:avLst/>
              <a:gdLst/>
              <a:ahLst/>
              <a:cxnLst/>
              <a:rect l="l" t="t" r="r" b="b"/>
              <a:pathLst>
                <a:path w="681" h="389" fill="none" extrusionOk="0">
                  <a:moveTo>
                    <a:pt x="486" y="0"/>
                  </a:moveTo>
                  <a:lnTo>
                    <a:pt x="195" y="0"/>
                  </a:lnTo>
                  <a:lnTo>
                    <a:pt x="195" y="0"/>
                  </a:lnTo>
                  <a:lnTo>
                    <a:pt x="98" y="97"/>
                  </a:lnTo>
                  <a:lnTo>
                    <a:pt x="1" y="194"/>
                  </a:lnTo>
                  <a:lnTo>
                    <a:pt x="1" y="194"/>
                  </a:lnTo>
                  <a:lnTo>
                    <a:pt x="98" y="389"/>
                  </a:lnTo>
                  <a:lnTo>
                    <a:pt x="195" y="389"/>
                  </a:lnTo>
                  <a:lnTo>
                    <a:pt x="486" y="389"/>
                  </a:lnTo>
                  <a:lnTo>
                    <a:pt x="486" y="389"/>
                  </a:lnTo>
                  <a:lnTo>
                    <a:pt x="583" y="389"/>
                  </a:lnTo>
                  <a:lnTo>
                    <a:pt x="681" y="194"/>
                  </a:lnTo>
                  <a:lnTo>
                    <a:pt x="681" y="194"/>
                  </a:lnTo>
                  <a:lnTo>
                    <a:pt x="583" y="97"/>
                  </a:lnTo>
                  <a:lnTo>
                    <a:pt x="486" y="0"/>
                  </a:lnTo>
                  <a:lnTo>
                    <a:pt x="486"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90"/>
            <p:cNvSpPr/>
            <p:nvPr/>
          </p:nvSpPr>
          <p:spPr>
            <a:xfrm>
              <a:off x="995937" y="3886791"/>
              <a:ext cx="27" cy="0"/>
            </a:xfrm>
            <a:custGeom>
              <a:avLst/>
              <a:gdLst/>
              <a:ahLst/>
              <a:cxnLst/>
              <a:rect l="l" t="t" r="r" b="b"/>
              <a:pathLst>
                <a:path w="1" fill="none" extrusionOk="0">
                  <a:moveTo>
                    <a:pt x="0" y="0"/>
                  </a:moveTo>
                  <a:lnTo>
                    <a:pt x="0"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90"/>
            <p:cNvSpPr/>
            <p:nvPr/>
          </p:nvSpPr>
          <p:spPr>
            <a:xfrm>
              <a:off x="1019476" y="3886791"/>
              <a:ext cx="23566" cy="10477"/>
            </a:xfrm>
            <a:custGeom>
              <a:avLst/>
              <a:gdLst/>
              <a:ahLst/>
              <a:cxnLst/>
              <a:rect l="l" t="t" r="r" b="b"/>
              <a:pathLst>
                <a:path w="875" h="389" extrusionOk="0">
                  <a:moveTo>
                    <a:pt x="195" y="0"/>
                  </a:moveTo>
                  <a:lnTo>
                    <a:pt x="98" y="97"/>
                  </a:lnTo>
                  <a:lnTo>
                    <a:pt x="0" y="194"/>
                  </a:lnTo>
                  <a:lnTo>
                    <a:pt x="98" y="389"/>
                  </a:lnTo>
                  <a:lnTo>
                    <a:pt x="777" y="389"/>
                  </a:lnTo>
                  <a:lnTo>
                    <a:pt x="875" y="194"/>
                  </a:lnTo>
                  <a:lnTo>
                    <a:pt x="777" y="97"/>
                  </a:lnTo>
                  <a:lnTo>
                    <a:pt x="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90"/>
            <p:cNvSpPr/>
            <p:nvPr/>
          </p:nvSpPr>
          <p:spPr>
            <a:xfrm>
              <a:off x="1019476" y="3886791"/>
              <a:ext cx="23566" cy="10477"/>
            </a:xfrm>
            <a:custGeom>
              <a:avLst/>
              <a:gdLst/>
              <a:ahLst/>
              <a:cxnLst/>
              <a:rect l="l" t="t" r="r" b="b"/>
              <a:pathLst>
                <a:path w="875" h="389" fill="none" extrusionOk="0">
                  <a:moveTo>
                    <a:pt x="0" y="194"/>
                  </a:moveTo>
                  <a:lnTo>
                    <a:pt x="0" y="194"/>
                  </a:lnTo>
                  <a:lnTo>
                    <a:pt x="98" y="389"/>
                  </a:lnTo>
                  <a:lnTo>
                    <a:pt x="195" y="389"/>
                  </a:lnTo>
                  <a:lnTo>
                    <a:pt x="680" y="389"/>
                  </a:lnTo>
                  <a:lnTo>
                    <a:pt x="680" y="389"/>
                  </a:lnTo>
                  <a:lnTo>
                    <a:pt x="777" y="389"/>
                  </a:lnTo>
                  <a:lnTo>
                    <a:pt x="875" y="194"/>
                  </a:lnTo>
                  <a:lnTo>
                    <a:pt x="875" y="194"/>
                  </a:lnTo>
                  <a:lnTo>
                    <a:pt x="777" y="97"/>
                  </a:lnTo>
                  <a:lnTo>
                    <a:pt x="680" y="0"/>
                  </a:lnTo>
                  <a:lnTo>
                    <a:pt x="195" y="0"/>
                  </a:lnTo>
                  <a:lnTo>
                    <a:pt x="195" y="0"/>
                  </a:lnTo>
                  <a:lnTo>
                    <a:pt x="98" y="97"/>
                  </a:lnTo>
                  <a:lnTo>
                    <a:pt x="0" y="194"/>
                  </a:lnTo>
                  <a:lnTo>
                    <a:pt x="0" y="194"/>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90"/>
            <p:cNvSpPr/>
            <p:nvPr/>
          </p:nvSpPr>
          <p:spPr>
            <a:xfrm>
              <a:off x="1019476" y="3892016"/>
              <a:ext cx="27" cy="27"/>
            </a:xfrm>
            <a:custGeom>
              <a:avLst/>
              <a:gdLst/>
              <a:ahLst/>
              <a:cxnLst/>
              <a:rect l="l" t="t" r="r" b="b"/>
              <a:pathLst>
                <a:path w="1" h="1" fill="none" extrusionOk="0">
                  <a:moveTo>
                    <a:pt x="0" y="0"/>
                  </a:moveTo>
                  <a:lnTo>
                    <a:pt x="0"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90"/>
            <p:cNvSpPr/>
            <p:nvPr/>
          </p:nvSpPr>
          <p:spPr>
            <a:xfrm>
              <a:off x="1061329" y="3886791"/>
              <a:ext cx="18341" cy="10477"/>
            </a:xfrm>
            <a:custGeom>
              <a:avLst/>
              <a:gdLst/>
              <a:ahLst/>
              <a:cxnLst/>
              <a:rect l="l" t="t" r="r" b="b"/>
              <a:pathLst>
                <a:path w="681" h="389" extrusionOk="0">
                  <a:moveTo>
                    <a:pt x="195" y="0"/>
                  </a:moveTo>
                  <a:lnTo>
                    <a:pt x="98" y="97"/>
                  </a:lnTo>
                  <a:lnTo>
                    <a:pt x="0" y="194"/>
                  </a:lnTo>
                  <a:lnTo>
                    <a:pt x="98" y="389"/>
                  </a:lnTo>
                  <a:lnTo>
                    <a:pt x="583" y="389"/>
                  </a:lnTo>
                  <a:lnTo>
                    <a:pt x="680" y="194"/>
                  </a:lnTo>
                  <a:lnTo>
                    <a:pt x="583" y="97"/>
                  </a:lnTo>
                  <a:lnTo>
                    <a:pt x="4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90"/>
            <p:cNvSpPr/>
            <p:nvPr/>
          </p:nvSpPr>
          <p:spPr>
            <a:xfrm>
              <a:off x="1061329" y="3886791"/>
              <a:ext cx="18341" cy="10477"/>
            </a:xfrm>
            <a:custGeom>
              <a:avLst/>
              <a:gdLst/>
              <a:ahLst/>
              <a:cxnLst/>
              <a:rect l="l" t="t" r="r" b="b"/>
              <a:pathLst>
                <a:path w="681" h="389" fill="none" extrusionOk="0">
                  <a:moveTo>
                    <a:pt x="0" y="194"/>
                  </a:moveTo>
                  <a:lnTo>
                    <a:pt x="0" y="194"/>
                  </a:lnTo>
                  <a:lnTo>
                    <a:pt x="98" y="389"/>
                  </a:lnTo>
                  <a:lnTo>
                    <a:pt x="195" y="389"/>
                  </a:lnTo>
                  <a:lnTo>
                    <a:pt x="486" y="389"/>
                  </a:lnTo>
                  <a:lnTo>
                    <a:pt x="486" y="389"/>
                  </a:lnTo>
                  <a:lnTo>
                    <a:pt x="583" y="389"/>
                  </a:lnTo>
                  <a:lnTo>
                    <a:pt x="680" y="194"/>
                  </a:lnTo>
                  <a:lnTo>
                    <a:pt x="680" y="194"/>
                  </a:lnTo>
                  <a:lnTo>
                    <a:pt x="583" y="97"/>
                  </a:lnTo>
                  <a:lnTo>
                    <a:pt x="486" y="0"/>
                  </a:lnTo>
                  <a:lnTo>
                    <a:pt x="195" y="0"/>
                  </a:lnTo>
                  <a:lnTo>
                    <a:pt x="195" y="0"/>
                  </a:lnTo>
                  <a:lnTo>
                    <a:pt x="98" y="97"/>
                  </a:lnTo>
                  <a:lnTo>
                    <a:pt x="0" y="194"/>
                  </a:lnTo>
                  <a:lnTo>
                    <a:pt x="0" y="194"/>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90"/>
            <p:cNvSpPr/>
            <p:nvPr/>
          </p:nvSpPr>
          <p:spPr>
            <a:xfrm>
              <a:off x="1061329" y="3892016"/>
              <a:ext cx="27" cy="27"/>
            </a:xfrm>
            <a:custGeom>
              <a:avLst/>
              <a:gdLst/>
              <a:ahLst/>
              <a:cxnLst/>
              <a:rect l="l" t="t" r="r" b="b"/>
              <a:pathLst>
                <a:path w="1" h="1" fill="none" extrusionOk="0">
                  <a:moveTo>
                    <a:pt x="0" y="0"/>
                  </a:moveTo>
                  <a:lnTo>
                    <a:pt x="0"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90"/>
            <p:cNvSpPr/>
            <p:nvPr/>
          </p:nvSpPr>
          <p:spPr>
            <a:xfrm>
              <a:off x="755268" y="3803058"/>
              <a:ext cx="15729" cy="13116"/>
            </a:xfrm>
            <a:custGeom>
              <a:avLst/>
              <a:gdLst/>
              <a:ahLst/>
              <a:cxnLst/>
              <a:rect l="l" t="t" r="r" b="b"/>
              <a:pathLst>
                <a:path w="584" h="487" extrusionOk="0">
                  <a:moveTo>
                    <a:pt x="195" y="1"/>
                  </a:moveTo>
                  <a:lnTo>
                    <a:pt x="1" y="98"/>
                  </a:lnTo>
                  <a:lnTo>
                    <a:pt x="1" y="195"/>
                  </a:lnTo>
                  <a:lnTo>
                    <a:pt x="98" y="389"/>
                  </a:lnTo>
                  <a:lnTo>
                    <a:pt x="292" y="487"/>
                  </a:lnTo>
                  <a:lnTo>
                    <a:pt x="583" y="487"/>
                  </a:lnTo>
                  <a:lnTo>
                    <a:pt x="583" y="292"/>
                  </a:lnTo>
                  <a:lnTo>
                    <a:pt x="583" y="195"/>
                  </a:lnTo>
                  <a:lnTo>
                    <a:pt x="2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90"/>
            <p:cNvSpPr/>
            <p:nvPr/>
          </p:nvSpPr>
          <p:spPr>
            <a:xfrm>
              <a:off x="755268" y="3803058"/>
              <a:ext cx="15729" cy="13116"/>
            </a:xfrm>
            <a:custGeom>
              <a:avLst/>
              <a:gdLst/>
              <a:ahLst/>
              <a:cxnLst/>
              <a:rect l="l" t="t" r="r" b="b"/>
              <a:pathLst>
                <a:path w="584" h="487" fill="none" extrusionOk="0">
                  <a:moveTo>
                    <a:pt x="98" y="389"/>
                  </a:moveTo>
                  <a:lnTo>
                    <a:pt x="292" y="487"/>
                  </a:lnTo>
                  <a:lnTo>
                    <a:pt x="292" y="487"/>
                  </a:lnTo>
                  <a:lnTo>
                    <a:pt x="486" y="487"/>
                  </a:lnTo>
                  <a:lnTo>
                    <a:pt x="583" y="487"/>
                  </a:lnTo>
                  <a:lnTo>
                    <a:pt x="583" y="487"/>
                  </a:lnTo>
                  <a:lnTo>
                    <a:pt x="583" y="292"/>
                  </a:lnTo>
                  <a:lnTo>
                    <a:pt x="583" y="195"/>
                  </a:lnTo>
                  <a:lnTo>
                    <a:pt x="292" y="1"/>
                  </a:lnTo>
                  <a:lnTo>
                    <a:pt x="292" y="1"/>
                  </a:lnTo>
                  <a:lnTo>
                    <a:pt x="195" y="1"/>
                  </a:lnTo>
                  <a:lnTo>
                    <a:pt x="1" y="98"/>
                  </a:lnTo>
                  <a:lnTo>
                    <a:pt x="1" y="98"/>
                  </a:lnTo>
                  <a:lnTo>
                    <a:pt x="1" y="195"/>
                  </a:lnTo>
                  <a:lnTo>
                    <a:pt x="98" y="389"/>
                  </a:lnTo>
                  <a:lnTo>
                    <a:pt x="98" y="389"/>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90"/>
            <p:cNvSpPr/>
            <p:nvPr/>
          </p:nvSpPr>
          <p:spPr>
            <a:xfrm>
              <a:off x="757881" y="3813535"/>
              <a:ext cx="27" cy="27"/>
            </a:xfrm>
            <a:custGeom>
              <a:avLst/>
              <a:gdLst/>
              <a:ahLst/>
              <a:cxnLst/>
              <a:rect l="l" t="t" r="r" b="b"/>
              <a:pathLst>
                <a:path w="1" h="1" fill="none" extrusionOk="0">
                  <a:moveTo>
                    <a:pt x="1" y="0"/>
                  </a:moveTo>
                  <a:lnTo>
                    <a:pt x="1"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90"/>
            <p:cNvSpPr/>
            <p:nvPr/>
          </p:nvSpPr>
          <p:spPr>
            <a:xfrm>
              <a:off x="786672" y="3823985"/>
              <a:ext cx="20953" cy="18341"/>
            </a:xfrm>
            <a:custGeom>
              <a:avLst/>
              <a:gdLst/>
              <a:ahLst/>
              <a:cxnLst/>
              <a:rect l="l" t="t" r="r" b="b"/>
              <a:pathLst>
                <a:path w="778" h="681" extrusionOk="0">
                  <a:moveTo>
                    <a:pt x="97" y="1"/>
                  </a:moveTo>
                  <a:lnTo>
                    <a:pt x="0" y="98"/>
                  </a:lnTo>
                  <a:lnTo>
                    <a:pt x="0" y="195"/>
                  </a:lnTo>
                  <a:lnTo>
                    <a:pt x="97" y="389"/>
                  </a:lnTo>
                  <a:lnTo>
                    <a:pt x="486" y="584"/>
                  </a:lnTo>
                  <a:lnTo>
                    <a:pt x="583" y="681"/>
                  </a:lnTo>
                  <a:lnTo>
                    <a:pt x="680" y="584"/>
                  </a:lnTo>
                  <a:lnTo>
                    <a:pt x="777" y="389"/>
                  </a:lnTo>
                  <a:lnTo>
                    <a:pt x="680" y="292"/>
                  </a:lnTo>
                  <a:lnTo>
                    <a:pt x="2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90"/>
            <p:cNvSpPr/>
            <p:nvPr/>
          </p:nvSpPr>
          <p:spPr>
            <a:xfrm>
              <a:off x="786672" y="3823985"/>
              <a:ext cx="20953" cy="18341"/>
            </a:xfrm>
            <a:custGeom>
              <a:avLst/>
              <a:gdLst/>
              <a:ahLst/>
              <a:cxnLst/>
              <a:rect l="l" t="t" r="r" b="b"/>
              <a:pathLst>
                <a:path w="778" h="681" fill="none" extrusionOk="0">
                  <a:moveTo>
                    <a:pt x="97" y="389"/>
                  </a:moveTo>
                  <a:lnTo>
                    <a:pt x="486" y="584"/>
                  </a:lnTo>
                  <a:lnTo>
                    <a:pt x="486" y="584"/>
                  </a:lnTo>
                  <a:lnTo>
                    <a:pt x="583" y="681"/>
                  </a:lnTo>
                  <a:lnTo>
                    <a:pt x="680" y="584"/>
                  </a:lnTo>
                  <a:lnTo>
                    <a:pt x="680" y="584"/>
                  </a:lnTo>
                  <a:lnTo>
                    <a:pt x="777" y="389"/>
                  </a:lnTo>
                  <a:lnTo>
                    <a:pt x="680" y="292"/>
                  </a:lnTo>
                  <a:lnTo>
                    <a:pt x="291" y="1"/>
                  </a:lnTo>
                  <a:lnTo>
                    <a:pt x="291" y="1"/>
                  </a:lnTo>
                  <a:lnTo>
                    <a:pt x="97" y="1"/>
                  </a:lnTo>
                  <a:lnTo>
                    <a:pt x="0" y="98"/>
                  </a:lnTo>
                  <a:lnTo>
                    <a:pt x="0" y="98"/>
                  </a:lnTo>
                  <a:lnTo>
                    <a:pt x="0" y="195"/>
                  </a:lnTo>
                  <a:lnTo>
                    <a:pt x="97" y="389"/>
                  </a:lnTo>
                  <a:lnTo>
                    <a:pt x="97" y="389"/>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90"/>
            <p:cNvSpPr/>
            <p:nvPr/>
          </p:nvSpPr>
          <p:spPr>
            <a:xfrm>
              <a:off x="789284" y="3834462"/>
              <a:ext cx="27" cy="27"/>
            </a:xfrm>
            <a:custGeom>
              <a:avLst/>
              <a:gdLst/>
              <a:ahLst/>
              <a:cxnLst/>
              <a:rect l="l" t="t" r="r" b="b"/>
              <a:pathLst>
                <a:path w="1" h="1" fill="none" extrusionOk="0">
                  <a:moveTo>
                    <a:pt x="0" y="0"/>
                  </a:moveTo>
                  <a:lnTo>
                    <a:pt x="0"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90"/>
            <p:cNvSpPr/>
            <p:nvPr/>
          </p:nvSpPr>
          <p:spPr>
            <a:xfrm>
              <a:off x="820661" y="3847551"/>
              <a:ext cx="15729" cy="13089"/>
            </a:xfrm>
            <a:custGeom>
              <a:avLst/>
              <a:gdLst/>
              <a:ahLst/>
              <a:cxnLst/>
              <a:rect l="l" t="t" r="r" b="b"/>
              <a:pathLst>
                <a:path w="584" h="486" extrusionOk="0">
                  <a:moveTo>
                    <a:pt x="195" y="0"/>
                  </a:moveTo>
                  <a:lnTo>
                    <a:pt x="1" y="97"/>
                  </a:lnTo>
                  <a:lnTo>
                    <a:pt x="1" y="194"/>
                  </a:lnTo>
                  <a:lnTo>
                    <a:pt x="98" y="389"/>
                  </a:lnTo>
                  <a:lnTo>
                    <a:pt x="292" y="486"/>
                  </a:lnTo>
                  <a:lnTo>
                    <a:pt x="583" y="486"/>
                  </a:lnTo>
                  <a:lnTo>
                    <a:pt x="583" y="291"/>
                  </a:lnTo>
                  <a:lnTo>
                    <a:pt x="486" y="194"/>
                  </a:lnTo>
                  <a:lnTo>
                    <a:pt x="2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90"/>
            <p:cNvSpPr/>
            <p:nvPr/>
          </p:nvSpPr>
          <p:spPr>
            <a:xfrm>
              <a:off x="820661" y="3847551"/>
              <a:ext cx="15729" cy="13089"/>
            </a:xfrm>
            <a:custGeom>
              <a:avLst/>
              <a:gdLst/>
              <a:ahLst/>
              <a:cxnLst/>
              <a:rect l="l" t="t" r="r" b="b"/>
              <a:pathLst>
                <a:path w="584" h="486" fill="none" extrusionOk="0">
                  <a:moveTo>
                    <a:pt x="98" y="389"/>
                  </a:moveTo>
                  <a:lnTo>
                    <a:pt x="292" y="486"/>
                  </a:lnTo>
                  <a:lnTo>
                    <a:pt x="292" y="486"/>
                  </a:lnTo>
                  <a:lnTo>
                    <a:pt x="486" y="486"/>
                  </a:lnTo>
                  <a:lnTo>
                    <a:pt x="583" y="486"/>
                  </a:lnTo>
                  <a:lnTo>
                    <a:pt x="583" y="486"/>
                  </a:lnTo>
                  <a:lnTo>
                    <a:pt x="583" y="291"/>
                  </a:lnTo>
                  <a:lnTo>
                    <a:pt x="486" y="194"/>
                  </a:lnTo>
                  <a:lnTo>
                    <a:pt x="292" y="0"/>
                  </a:lnTo>
                  <a:lnTo>
                    <a:pt x="292" y="0"/>
                  </a:lnTo>
                  <a:lnTo>
                    <a:pt x="195" y="0"/>
                  </a:lnTo>
                  <a:lnTo>
                    <a:pt x="1" y="97"/>
                  </a:lnTo>
                  <a:lnTo>
                    <a:pt x="1" y="97"/>
                  </a:lnTo>
                  <a:lnTo>
                    <a:pt x="1" y="194"/>
                  </a:lnTo>
                  <a:lnTo>
                    <a:pt x="98" y="389"/>
                  </a:lnTo>
                  <a:lnTo>
                    <a:pt x="98" y="389"/>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90"/>
            <p:cNvSpPr/>
            <p:nvPr/>
          </p:nvSpPr>
          <p:spPr>
            <a:xfrm>
              <a:off x="823273" y="3858001"/>
              <a:ext cx="27" cy="27"/>
            </a:xfrm>
            <a:custGeom>
              <a:avLst/>
              <a:gdLst/>
              <a:ahLst/>
              <a:cxnLst/>
              <a:rect l="l" t="t" r="r" b="b"/>
              <a:pathLst>
                <a:path w="1" h="1" fill="none" extrusionOk="0">
                  <a:moveTo>
                    <a:pt x="1" y="1"/>
                  </a:moveTo>
                  <a:lnTo>
                    <a:pt x="1"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90"/>
            <p:cNvSpPr/>
            <p:nvPr/>
          </p:nvSpPr>
          <p:spPr>
            <a:xfrm>
              <a:off x="820661" y="3923393"/>
              <a:ext cx="15729" cy="15729"/>
            </a:xfrm>
            <a:custGeom>
              <a:avLst/>
              <a:gdLst/>
              <a:ahLst/>
              <a:cxnLst/>
              <a:rect l="l" t="t" r="r" b="b"/>
              <a:pathLst>
                <a:path w="584" h="584" extrusionOk="0">
                  <a:moveTo>
                    <a:pt x="292" y="1"/>
                  </a:moveTo>
                  <a:lnTo>
                    <a:pt x="98" y="195"/>
                  </a:lnTo>
                  <a:lnTo>
                    <a:pt x="1" y="292"/>
                  </a:lnTo>
                  <a:lnTo>
                    <a:pt x="1" y="486"/>
                  </a:lnTo>
                  <a:lnTo>
                    <a:pt x="195" y="584"/>
                  </a:lnTo>
                  <a:lnTo>
                    <a:pt x="292" y="486"/>
                  </a:lnTo>
                  <a:lnTo>
                    <a:pt x="486" y="389"/>
                  </a:lnTo>
                  <a:lnTo>
                    <a:pt x="583" y="292"/>
                  </a:lnTo>
                  <a:lnTo>
                    <a:pt x="583" y="98"/>
                  </a:lnTo>
                  <a:lnTo>
                    <a:pt x="4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90"/>
            <p:cNvSpPr/>
            <p:nvPr/>
          </p:nvSpPr>
          <p:spPr>
            <a:xfrm>
              <a:off x="820661" y="3923393"/>
              <a:ext cx="15729" cy="15729"/>
            </a:xfrm>
            <a:custGeom>
              <a:avLst/>
              <a:gdLst/>
              <a:ahLst/>
              <a:cxnLst/>
              <a:rect l="l" t="t" r="r" b="b"/>
              <a:pathLst>
                <a:path w="584" h="584" fill="none" extrusionOk="0">
                  <a:moveTo>
                    <a:pt x="292" y="1"/>
                  </a:moveTo>
                  <a:lnTo>
                    <a:pt x="98" y="195"/>
                  </a:lnTo>
                  <a:lnTo>
                    <a:pt x="98" y="195"/>
                  </a:lnTo>
                  <a:lnTo>
                    <a:pt x="1" y="292"/>
                  </a:lnTo>
                  <a:lnTo>
                    <a:pt x="1" y="486"/>
                  </a:lnTo>
                  <a:lnTo>
                    <a:pt x="1" y="486"/>
                  </a:lnTo>
                  <a:lnTo>
                    <a:pt x="195" y="584"/>
                  </a:lnTo>
                  <a:lnTo>
                    <a:pt x="292" y="486"/>
                  </a:lnTo>
                  <a:lnTo>
                    <a:pt x="486" y="389"/>
                  </a:lnTo>
                  <a:lnTo>
                    <a:pt x="486" y="389"/>
                  </a:lnTo>
                  <a:lnTo>
                    <a:pt x="583" y="292"/>
                  </a:lnTo>
                  <a:lnTo>
                    <a:pt x="583" y="98"/>
                  </a:lnTo>
                  <a:lnTo>
                    <a:pt x="583" y="98"/>
                  </a:lnTo>
                  <a:lnTo>
                    <a:pt x="486" y="1"/>
                  </a:lnTo>
                  <a:lnTo>
                    <a:pt x="292" y="1"/>
                  </a:lnTo>
                  <a:lnTo>
                    <a:pt x="292"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90"/>
            <p:cNvSpPr/>
            <p:nvPr/>
          </p:nvSpPr>
          <p:spPr>
            <a:xfrm>
              <a:off x="828525" y="3923393"/>
              <a:ext cx="27" cy="27"/>
            </a:xfrm>
            <a:custGeom>
              <a:avLst/>
              <a:gdLst/>
              <a:ahLst/>
              <a:cxnLst/>
              <a:rect l="l" t="t" r="r" b="b"/>
              <a:pathLst>
                <a:path w="1" h="1" fill="none" extrusionOk="0">
                  <a:moveTo>
                    <a:pt x="0" y="1"/>
                  </a:moveTo>
                  <a:lnTo>
                    <a:pt x="0"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90"/>
            <p:cNvSpPr/>
            <p:nvPr/>
          </p:nvSpPr>
          <p:spPr>
            <a:xfrm>
              <a:off x="786672" y="3944319"/>
              <a:ext cx="20953" cy="18341"/>
            </a:xfrm>
            <a:custGeom>
              <a:avLst/>
              <a:gdLst/>
              <a:ahLst/>
              <a:cxnLst/>
              <a:rect l="l" t="t" r="r" b="b"/>
              <a:pathLst>
                <a:path w="778" h="681" extrusionOk="0">
                  <a:moveTo>
                    <a:pt x="486" y="1"/>
                  </a:moveTo>
                  <a:lnTo>
                    <a:pt x="97" y="292"/>
                  </a:lnTo>
                  <a:lnTo>
                    <a:pt x="0" y="389"/>
                  </a:lnTo>
                  <a:lnTo>
                    <a:pt x="0" y="584"/>
                  </a:lnTo>
                  <a:lnTo>
                    <a:pt x="97" y="681"/>
                  </a:lnTo>
                  <a:lnTo>
                    <a:pt x="291" y="584"/>
                  </a:lnTo>
                  <a:lnTo>
                    <a:pt x="680" y="389"/>
                  </a:lnTo>
                  <a:lnTo>
                    <a:pt x="777" y="195"/>
                  </a:lnTo>
                  <a:lnTo>
                    <a:pt x="680" y="98"/>
                  </a:lnTo>
                  <a:lnTo>
                    <a:pt x="5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90"/>
            <p:cNvSpPr/>
            <p:nvPr/>
          </p:nvSpPr>
          <p:spPr>
            <a:xfrm>
              <a:off x="786672" y="3944319"/>
              <a:ext cx="20953" cy="18341"/>
            </a:xfrm>
            <a:custGeom>
              <a:avLst/>
              <a:gdLst/>
              <a:ahLst/>
              <a:cxnLst/>
              <a:rect l="l" t="t" r="r" b="b"/>
              <a:pathLst>
                <a:path w="778" h="681" fill="none" extrusionOk="0">
                  <a:moveTo>
                    <a:pt x="486" y="1"/>
                  </a:moveTo>
                  <a:lnTo>
                    <a:pt x="97" y="292"/>
                  </a:lnTo>
                  <a:lnTo>
                    <a:pt x="97" y="292"/>
                  </a:lnTo>
                  <a:lnTo>
                    <a:pt x="0" y="389"/>
                  </a:lnTo>
                  <a:lnTo>
                    <a:pt x="0" y="584"/>
                  </a:lnTo>
                  <a:lnTo>
                    <a:pt x="0" y="584"/>
                  </a:lnTo>
                  <a:lnTo>
                    <a:pt x="97" y="681"/>
                  </a:lnTo>
                  <a:lnTo>
                    <a:pt x="291" y="584"/>
                  </a:lnTo>
                  <a:lnTo>
                    <a:pt x="680" y="389"/>
                  </a:lnTo>
                  <a:lnTo>
                    <a:pt x="680" y="389"/>
                  </a:lnTo>
                  <a:lnTo>
                    <a:pt x="777" y="195"/>
                  </a:lnTo>
                  <a:lnTo>
                    <a:pt x="680" y="98"/>
                  </a:lnTo>
                  <a:lnTo>
                    <a:pt x="680" y="98"/>
                  </a:lnTo>
                  <a:lnTo>
                    <a:pt x="583" y="1"/>
                  </a:lnTo>
                  <a:lnTo>
                    <a:pt x="486" y="1"/>
                  </a:lnTo>
                  <a:lnTo>
                    <a:pt x="486"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90"/>
            <p:cNvSpPr/>
            <p:nvPr/>
          </p:nvSpPr>
          <p:spPr>
            <a:xfrm>
              <a:off x="799734" y="3944319"/>
              <a:ext cx="27" cy="27"/>
            </a:xfrm>
            <a:custGeom>
              <a:avLst/>
              <a:gdLst/>
              <a:ahLst/>
              <a:cxnLst/>
              <a:rect l="l" t="t" r="r" b="b"/>
              <a:pathLst>
                <a:path w="1" h="1" fill="none" extrusionOk="0">
                  <a:moveTo>
                    <a:pt x="1" y="1"/>
                  </a:moveTo>
                  <a:lnTo>
                    <a:pt x="1"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90"/>
            <p:cNvSpPr/>
            <p:nvPr/>
          </p:nvSpPr>
          <p:spPr>
            <a:xfrm>
              <a:off x="755268" y="3967858"/>
              <a:ext cx="15729" cy="15729"/>
            </a:xfrm>
            <a:custGeom>
              <a:avLst/>
              <a:gdLst/>
              <a:ahLst/>
              <a:cxnLst/>
              <a:rect l="l" t="t" r="r" b="b"/>
              <a:pathLst>
                <a:path w="584" h="584" extrusionOk="0">
                  <a:moveTo>
                    <a:pt x="292" y="1"/>
                  </a:moveTo>
                  <a:lnTo>
                    <a:pt x="98" y="195"/>
                  </a:lnTo>
                  <a:lnTo>
                    <a:pt x="1" y="292"/>
                  </a:lnTo>
                  <a:lnTo>
                    <a:pt x="1" y="487"/>
                  </a:lnTo>
                  <a:lnTo>
                    <a:pt x="195" y="584"/>
                  </a:lnTo>
                  <a:lnTo>
                    <a:pt x="292" y="487"/>
                  </a:lnTo>
                  <a:lnTo>
                    <a:pt x="583" y="389"/>
                  </a:lnTo>
                  <a:lnTo>
                    <a:pt x="583" y="292"/>
                  </a:lnTo>
                  <a:lnTo>
                    <a:pt x="583" y="98"/>
                  </a:lnTo>
                  <a:lnTo>
                    <a:pt x="4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90"/>
            <p:cNvSpPr/>
            <p:nvPr/>
          </p:nvSpPr>
          <p:spPr>
            <a:xfrm>
              <a:off x="755268" y="3967858"/>
              <a:ext cx="15729" cy="15729"/>
            </a:xfrm>
            <a:custGeom>
              <a:avLst/>
              <a:gdLst/>
              <a:ahLst/>
              <a:cxnLst/>
              <a:rect l="l" t="t" r="r" b="b"/>
              <a:pathLst>
                <a:path w="584" h="584" fill="none" extrusionOk="0">
                  <a:moveTo>
                    <a:pt x="292" y="1"/>
                  </a:moveTo>
                  <a:lnTo>
                    <a:pt x="98" y="195"/>
                  </a:lnTo>
                  <a:lnTo>
                    <a:pt x="98" y="195"/>
                  </a:lnTo>
                  <a:lnTo>
                    <a:pt x="1" y="292"/>
                  </a:lnTo>
                  <a:lnTo>
                    <a:pt x="1" y="487"/>
                  </a:lnTo>
                  <a:lnTo>
                    <a:pt x="1" y="487"/>
                  </a:lnTo>
                  <a:lnTo>
                    <a:pt x="195" y="584"/>
                  </a:lnTo>
                  <a:lnTo>
                    <a:pt x="292" y="487"/>
                  </a:lnTo>
                  <a:lnTo>
                    <a:pt x="583" y="389"/>
                  </a:lnTo>
                  <a:lnTo>
                    <a:pt x="583" y="389"/>
                  </a:lnTo>
                  <a:lnTo>
                    <a:pt x="583" y="292"/>
                  </a:lnTo>
                  <a:lnTo>
                    <a:pt x="583" y="98"/>
                  </a:lnTo>
                  <a:lnTo>
                    <a:pt x="583" y="98"/>
                  </a:lnTo>
                  <a:lnTo>
                    <a:pt x="486" y="1"/>
                  </a:lnTo>
                  <a:lnTo>
                    <a:pt x="292" y="1"/>
                  </a:lnTo>
                  <a:lnTo>
                    <a:pt x="292"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90"/>
            <p:cNvSpPr/>
            <p:nvPr/>
          </p:nvSpPr>
          <p:spPr>
            <a:xfrm>
              <a:off x="763106" y="3967858"/>
              <a:ext cx="27" cy="27"/>
            </a:xfrm>
            <a:custGeom>
              <a:avLst/>
              <a:gdLst/>
              <a:ahLst/>
              <a:cxnLst/>
              <a:rect l="l" t="t" r="r" b="b"/>
              <a:pathLst>
                <a:path w="1" h="1" fill="none" extrusionOk="0">
                  <a:moveTo>
                    <a:pt x="1" y="1"/>
                  </a:moveTo>
                  <a:lnTo>
                    <a:pt x="1"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90"/>
            <p:cNvSpPr/>
            <p:nvPr/>
          </p:nvSpPr>
          <p:spPr>
            <a:xfrm>
              <a:off x="820661" y="3886791"/>
              <a:ext cx="15729" cy="10477"/>
            </a:xfrm>
            <a:custGeom>
              <a:avLst/>
              <a:gdLst/>
              <a:ahLst/>
              <a:cxnLst/>
              <a:rect l="l" t="t" r="r" b="b"/>
              <a:pathLst>
                <a:path w="584" h="389" extrusionOk="0">
                  <a:moveTo>
                    <a:pt x="195" y="0"/>
                  </a:moveTo>
                  <a:lnTo>
                    <a:pt x="1" y="97"/>
                  </a:lnTo>
                  <a:lnTo>
                    <a:pt x="1" y="194"/>
                  </a:lnTo>
                  <a:lnTo>
                    <a:pt x="1" y="389"/>
                  </a:lnTo>
                  <a:lnTo>
                    <a:pt x="583" y="389"/>
                  </a:lnTo>
                  <a:lnTo>
                    <a:pt x="583" y="194"/>
                  </a:lnTo>
                  <a:lnTo>
                    <a:pt x="583" y="97"/>
                  </a:lnTo>
                  <a:lnTo>
                    <a:pt x="3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90"/>
            <p:cNvSpPr/>
            <p:nvPr/>
          </p:nvSpPr>
          <p:spPr>
            <a:xfrm>
              <a:off x="820661" y="3886791"/>
              <a:ext cx="15729" cy="10477"/>
            </a:xfrm>
            <a:custGeom>
              <a:avLst/>
              <a:gdLst/>
              <a:ahLst/>
              <a:cxnLst/>
              <a:rect l="l" t="t" r="r" b="b"/>
              <a:pathLst>
                <a:path w="584" h="389" fill="none" extrusionOk="0">
                  <a:moveTo>
                    <a:pt x="195" y="389"/>
                  </a:moveTo>
                  <a:lnTo>
                    <a:pt x="389" y="389"/>
                  </a:lnTo>
                  <a:lnTo>
                    <a:pt x="389" y="389"/>
                  </a:lnTo>
                  <a:lnTo>
                    <a:pt x="583" y="389"/>
                  </a:lnTo>
                  <a:lnTo>
                    <a:pt x="583" y="194"/>
                  </a:lnTo>
                  <a:lnTo>
                    <a:pt x="583" y="194"/>
                  </a:lnTo>
                  <a:lnTo>
                    <a:pt x="583" y="97"/>
                  </a:lnTo>
                  <a:lnTo>
                    <a:pt x="389" y="0"/>
                  </a:lnTo>
                  <a:lnTo>
                    <a:pt x="195" y="0"/>
                  </a:lnTo>
                  <a:lnTo>
                    <a:pt x="195" y="0"/>
                  </a:lnTo>
                  <a:lnTo>
                    <a:pt x="1" y="97"/>
                  </a:lnTo>
                  <a:lnTo>
                    <a:pt x="1" y="194"/>
                  </a:lnTo>
                  <a:lnTo>
                    <a:pt x="1" y="194"/>
                  </a:lnTo>
                  <a:lnTo>
                    <a:pt x="1" y="389"/>
                  </a:lnTo>
                  <a:lnTo>
                    <a:pt x="195" y="389"/>
                  </a:lnTo>
                  <a:lnTo>
                    <a:pt x="195" y="389"/>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90"/>
            <p:cNvSpPr/>
            <p:nvPr/>
          </p:nvSpPr>
          <p:spPr>
            <a:xfrm>
              <a:off x="825885" y="3897241"/>
              <a:ext cx="27" cy="27"/>
            </a:xfrm>
            <a:custGeom>
              <a:avLst/>
              <a:gdLst/>
              <a:ahLst/>
              <a:cxnLst/>
              <a:rect l="l" t="t" r="r" b="b"/>
              <a:pathLst>
                <a:path w="1" h="1" fill="none" extrusionOk="0">
                  <a:moveTo>
                    <a:pt x="1" y="1"/>
                  </a:moveTo>
                  <a:lnTo>
                    <a:pt x="1"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90"/>
            <p:cNvSpPr/>
            <p:nvPr/>
          </p:nvSpPr>
          <p:spPr>
            <a:xfrm>
              <a:off x="778807" y="3886791"/>
              <a:ext cx="20953" cy="10477"/>
            </a:xfrm>
            <a:custGeom>
              <a:avLst/>
              <a:gdLst/>
              <a:ahLst/>
              <a:cxnLst/>
              <a:rect l="l" t="t" r="r" b="b"/>
              <a:pathLst>
                <a:path w="778" h="389" extrusionOk="0">
                  <a:moveTo>
                    <a:pt x="195" y="0"/>
                  </a:moveTo>
                  <a:lnTo>
                    <a:pt x="1" y="97"/>
                  </a:lnTo>
                  <a:lnTo>
                    <a:pt x="1" y="194"/>
                  </a:lnTo>
                  <a:lnTo>
                    <a:pt x="1" y="389"/>
                  </a:lnTo>
                  <a:lnTo>
                    <a:pt x="778" y="389"/>
                  </a:lnTo>
                  <a:lnTo>
                    <a:pt x="778" y="194"/>
                  </a:lnTo>
                  <a:lnTo>
                    <a:pt x="778" y="97"/>
                  </a:lnTo>
                  <a:lnTo>
                    <a:pt x="5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90"/>
            <p:cNvSpPr/>
            <p:nvPr/>
          </p:nvSpPr>
          <p:spPr>
            <a:xfrm>
              <a:off x="778807" y="3886791"/>
              <a:ext cx="20953" cy="10477"/>
            </a:xfrm>
            <a:custGeom>
              <a:avLst/>
              <a:gdLst/>
              <a:ahLst/>
              <a:cxnLst/>
              <a:rect l="l" t="t" r="r" b="b"/>
              <a:pathLst>
                <a:path w="778" h="389" fill="none" extrusionOk="0">
                  <a:moveTo>
                    <a:pt x="195" y="389"/>
                  </a:moveTo>
                  <a:lnTo>
                    <a:pt x="583" y="389"/>
                  </a:lnTo>
                  <a:lnTo>
                    <a:pt x="583" y="389"/>
                  </a:lnTo>
                  <a:lnTo>
                    <a:pt x="778" y="389"/>
                  </a:lnTo>
                  <a:lnTo>
                    <a:pt x="778" y="194"/>
                  </a:lnTo>
                  <a:lnTo>
                    <a:pt x="778" y="194"/>
                  </a:lnTo>
                  <a:lnTo>
                    <a:pt x="778" y="97"/>
                  </a:lnTo>
                  <a:lnTo>
                    <a:pt x="583" y="0"/>
                  </a:lnTo>
                  <a:lnTo>
                    <a:pt x="195" y="0"/>
                  </a:lnTo>
                  <a:lnTo>
                    <a:pt x="195" y="0"/>
                  </a:lnTo>
                  <a:lnTo>
                    <a:pt x="1" y="97"/>
                  </a:lnTo>
                  <a:lnTo>
                    <a:pt x="1" y="194"/>
                  </a:lnTo>
                  <a:lnTo>
                    <a:pt x="1" y="194"/>
                  </a:lnTo>
                  <a:lnTo>
                    <a:pt x="1" y="389"/>
                  </a:lnTo>
                  <a:lnTo>
                    <a:pt x="195" y="389"/>
                  </a:lnTo>
                  <a:lnTo>
                    <a:pt x="195" y="389"/>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90"/>
            <p:cNvSpPr/>
            <p:nvPr/>
          </p:nvSpPr>
          <p:spPr>
            <a:xfrm>
              <a:off x="784032" y="3897241"/>
              <a:ext cx="27" cy="27"/>
            </a:xfrm>
            <a:custGeom>
              <a:avLst/>
              <a:gdLst/>
              <a:ahLst/>
              <a:cxnLst/>
              <a:rect l="l" t="t" r="r" b="b"/>
              <a:pathLst>
                <a:path w="1" h="1" fill="none" extrusionOk="0">
                  <a:moveTo>
                    <a:pt x="1" y="1"/>
                  </a:moveTo>
                  <a:lnTo>
                    <a:pt x="1"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90"/>
            <p:cNvSpPr/>
            <p:nvPr/>
          </p:nvSpPr>
          <p:spPr>
            <a:xfrm>
              <a:off x="742179" y="3886791"/>
              <a:ext cx="15729" cy="10477"/>
            </a:xfrm>
            <a:custGeom>
              <a:avLst/>
              <a:gdLst/>
              <a:ahLst/>
              <a:cxnLst/>
              <a:rect l="l" t="t" r="r" b="b"/>
              <a:pathLst>
                <a:path w="584" h="389" extrusionOk="0">
                  <a:moveTo>
                    <a:pt x="195" y="0"/>
                  </a:moveTo>
                  <a:lnTo>
                    <a:pt x="1" y="97"/>
                  </a:lnTo>
                  <a:lnTo>
                    <a:pt x="1" y="194"/>
                  </a:lnTo>
                  <a:lnTo>
                    <a:pt x="1" y="389"/>
                  </a:lnTo>
                  <a:lnTo>
                    <a:pt x="487" y="389"/>
                  </a:lnTo>
                  <a:lnTo>
                    <a:pt x="584" y="194"/>
                  </a:lnTo>
                  <a:lnTo>
                    <a:pt x="584" y="97"/>
                  </a:lnTo>
                  <a:lnTo>
                    <a:pt x="3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90"/>
            <p:cNvSpPr/>
            <p:nvPr/>
          </p:nvSpPr>
          <p:spPr>
            <a:xfrm>
              <a:off x="742179" y="3886791"/>
              <a:ext cx="15729" cy="10477"/>
            </a:xfrm>
            <a:custGeom>
              <a:avLst/>
              <a:gdLst/>
              <a:ahLst/>
              <a:cxnLst/>
              <a:rect l="l" t="t" r="r" b="b"/>
              <a:pathLst>
                <a:path w="584" h="389" fill="none" extrusionOk="0">
                  <a:moveTo>
                    <a:pt x="195" y="389"/>
                  </a:moveTo>
                  <a:lnTo>
                    <a:pt x="389" y="389"/>
                  </a:lnTo>
                  <a:lnTo>
                    <a:pt x="389" y="389"/>
                  </a:lnTo>
                  <a:lnTo>
                    <a:pt x="487" y="389"/>
                  </a:lnTo>
                  <a:lnTo>
                    <a:pt x="584" y="194"/>
                  </a:lnTo>
                  <a:lnTo>
                    <a:pt x="584" y="194"/>
                  </a:lnTo>
                  <a:lnTo>
                    <a:pt x="584" y="97"/>
                  </a:lnTo>
                  <a:lnTo>
                    <a:pt x="389" y="0"/>
                  </a:lnTo>
                  <a:lnTo>
                    <a:pt x="195" y="0"/>
                  </a:lnTo>
                  <a:lnTo>
                    <a:pt x="195" y="0"/>
                  </a:lnTo>
                  <a:lnTo>
                    <a:pt x="1" y="97"/>
                  </a:lnTo>
                  <a:lnTo>
                    <a:pt x="1" y="194"/>
                  </a:lnTo>
                  <a:lnTo>
                    <a:pt x="1" y="194"/>
                  </a:lnTo>
                  <a:lnTo>
                    <a:pt x="1" y="389"/>
                  </a:lnTo>
                  <a:lnTo>
                    <a:pt x="195" y="389"/>
                  </a:lnTo>
                  <a:lnTo>
                    <a:pt x="195" y="389"/>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90"/>
            <p:cNvSpPr/>
            <p:nvPr/>
          </p:nvSpPr>
          <p:spPr>
            <a:xfrm>
              <a:off x="747431" y="3897241"/>
              <a:ext cx="27" cy="27"/>
            </a:xfrm>
            <a:custGeom>
              <a:avLst/>
              <a:gdLst/>
              <a:ahLst/>
              <a:cxnLst/>
              <a:rect l="l" t="t" r="r" b="b"/>
              <a:pathLst>
                <a:path w="1" h="1" fill="none" extrusionOk="0">
                  <a:moveTo>
                    <a:pt x="0" y="1"/>
                  </a:moveTo>
                  <a:lnTo>
                    <a:pt x="0"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90"/>
            <p:cNvSpPr/>
            <p:nvPr/>
          </p:nvSpPr>
          <p:spPr>
            <a:xfrm>
              <a:off x="723892" y="3858001"/>
              <a:ext cx="371480" cy="259010"/>
            </a:xfrm>
            <a:custGeom>
              <a:avLst/>
              <a:gdLst/>
              <a:ahLst/>
              <a:cxnLst/>
              <a:rect l="l" t="t" r="r" b="b"/>
              <a:pathLst>
                <a:path w="13793" h="9617" extrusionOk="0">
                  <a:moveTo>
                    <a:pt x="7964" y="389"/>
                  </a:moveTo>
                  <a:lnTo>
                    <a:pt x="8159" y="486"/>
                  </a:lnTo>
                  <a:lnTo>
                    <a:pt x="8256" y="778"/>
                  </a:lnTo>
                  <a:lnTo>
                    <a:pt x="8256" y="1846"/>
                  </a:lnTo>
                  <a:lnTo>
                    <a:pt x="8159" y="2040"/>
                  </a:lnTo>
                  <a:lnTo>
                    <a:pt x="7964" y="2137"/>
                  </a:lnTo>
                  <a:lnTo>
                    <a:pt x="5925" y="2137"/>
                  </a:lnTo>
                  <a:lnTo>
                    <a:pt x="5633" y="2040"/>
                  </a:lnTo>
                  <a:lnTo>
                    <a:pt x="5536" y="1846"/>
                  </a:lnTo>
                  <a:lnTo>
                    <a:pt x="5536" y="778"/>
                  </a:lnTo>
                  <a:lnTo>
                    <a:pt x="5633" y="486"/>
                  </a:lnTo>
                  <a:lnTo>
                    <a:pt x="5925" y="389"/>
                  </a:lnTo>
                  <a:close/>
                  <a:moveTo>
                    <a:pt x="7576" y="2526"/>
                  </a:moveTo>
                  <a:lnTo>
                    <a:pt x="7576" y="3303"/>
                  </a:lnTo>
                  <a:lnTo>
                    <a:pt x="6313" y="3303"/>
                  </a:lnTo>
                  <a:lnTo>
                    <a:pt x="6313" y="2526"/>
                  </a:lnTo>
                  <a:close/>
                  <a:moveTo>
                    <a:pt x="9519" y="7091"/>
                  </a:moveTo>
                  <a:lnTo>
                    <a:pt x="9810" y="7285"/>
                  </a:lnTo>
                  <a:lnTo>
                    <a:pt x="10004" y="7577"/>
                  </a:lnTo>
                  <a:lnTo>
                    <a:pt x="10198" y="7868"/>
                  </a:lnTo>
                  <a:lnTo>
                    <a:pt x="3594" y="7868"/>
                  </a:lnTo>
                  <a:lnTo>
                    <a:pt x="3788" y="7577"/>
                  </a:lnTo>
                  <a:lnTo>
                    <a:pt x="3982" y="7285"/>
                  </a:lnTo>
                  <a:lnTo>
                    <a:pt x="4274" y="7091"/>
                  </a:lnTo>
                  <a:close/>
                  <a:moveTo>
                    <a:pt x="5925" y="1"/>
                  </a:moveTo>
                  <a:lnTo>
                    <a:pt x="5633" y="98"/>
                  </a:lnTo>
                  <a:lnTo>
                    <a:pt x="5342" y="195"/>
                  </a:lnTo>
                  <a:lnTo>
                    <a:pt x="5245" y="486"/>
                  </a:lnTo>
                  <a:lnTo>
                    <a:pt x="5148" y="778"/>
                  </a:lnTo>
                  <a:lnTo>
                    <a:pt x="5148" y="1846"/>
                  </a:lnTo>
                  <a:lnTo>
                    <a:pt x="5245" y="2137"/>
                  </a:lnTo>
                  <a:lnTo>
                    <a:pt x="5342" y="2332"/>
                  </a:lnTo>
                  <a:lnTo>
                    <a:pt x="5536" y="2526"/>
                  </a:lnTo>
                  <a:lnTo>
                    <a:pt x="5828" y="2526"/>
                  </a:lnTo>
                  <a:lnTo>
                    <a:pt x="5828" y="3303"/>
                  </a:lnTo>
                  <a:lnTo>
                    <a:pt x="4954" y="3303"/>
                  </a:lnTo>
                  <a:lnTo>
                    <a:pt x="4662" y="3497"/>
                  </a:lnTo>
                  <a:lnTo>
                    <a:pt x="4565" y="3691"/>
                  </a:lnTo>
                  <a:lnTo>
                    <a:pt x="4468" y="3983"/>
                  </a:lnTo>
                  <a:lnTo>
                    <a:pt x="4468" y="6702"/>
                  </a:lnTo>
                  <a:lnTo>
                    <a:pt x="3982" y="6800"/>
                  </a:lnTo>
                  <a:lnTo>
                    <a:pt x="3691" y="7091"/>
                  </a:lnTo>
                  <a:lnTo>
                    <a:pt x="3399" y="7382"/>
                  </a:lnTo>
                  <a:lnTo>
                    <a:pt x="3205" y="7868"/>
                  </a:lnTo>
                  <a:lnTo>
                    <a:pt x="2137" y="7868"/>
                  </a:lnTo>
                  <a:lnTo>
                    <a:pt x="2040" y="8062"/>
                  </a:lnTo>
                  <a:lnTo>
                    <a:pt x="2137" y="8159"/>
                  </a:lnTo>
                  <a:lnTo>
                    <a:pt x="2234" y="8256"/>
                  </a:lnTo>
                  <a:lnTo>
                    <a:pt x="13015" y="8256"/>
                  </a:lnTo>
                  <a:lnTo>
                    <a:pt x="13307" y="8354"/>
                  </a:lnTo>
                  <a:lnTo>
                    <a:pt x="13404" y="8451"/>
                  </a:lnTo>
                  <a:lnTo>
                    <a:pt x="13404" y="8645"/>
                  </a:lnTo>
                  <a:lnTo>
                    <a:pt x="13404" y="8839"/>
                  </a:lnTo>
                  <a:lnTo>
                    <a:pt x="13307" y="9033"/>
                  </a:lnTo>
                  <a:lnTo>
                    <a:pt x="13209" y="9131"/>
                  </a:lnTo>
                  <a:lnTo>
                    <a:pt x="13015" y="9228"/>
                  </a:lnTo>
                  <a:lnTo>
                    <a:pt x="874" y="9228"/>
                  </a:lnTo>
                  <a:lnTo>
                    <a:pt x="583" y="9131"/>
                  </a:lnTo>
                  <a:lnTo>
                    <a:pt x="486" y="8936"/>
                  </a:lnTo>
                  <a:lnTo>
                    <a:pt x="389" y="8839"/>
                  </a:lnTo>
                  <a:lnTo>
                    <a:pt x="389" y="8645"/>
                  </a:lnTo>
                  <a:lnTo>
                    <a:pt x="486" y="8451"/>
                  </a:lnTo>
                  <a:lnTo>
                    <a:pt x="680" y="8354"/>
                  </a:lnTo>
                  <a:lnTo>
                    <a:pt x="874" y="8256"/>
                  </a:lnTo>
                  <a:lnTo>
                    <a:pt x="1457" y="8256"/>
                  </a:lnTo>
                  <a:lnTo>
                    <a:pt x="1457" y="8062"/>
                  </a:lnTo>
                  <a:lnTo>
                    <a:pt x="1457" y="7965"/>
                  </a:lnTo>
                  <a:lnTo>
                    <a:pt x="1263" y="7868"/>
                  </a:lnTo>
                  <a:lnTo>
                    <a:pt x="874" y="7868"/>
                  </a:lnTo>
                  <a:lnTo>
                    <a:pt x="486" y="8159"/>
                  </a:lnTo>
                  <a:lnTo>
                    <a:pt x="97" y="8354"/>
                  </a:lnTo>
                  <a:lnTo>
                    <a:pt x="0" y="8548"/>
                  </a:lnTo>
                  <a:lnTo>
                    <a:pt x="0" y="8742"/>
                  </a:lnTo>
                  <a:lnTo>
                    <a:pt x="97" y="9033"/>
                  </a:lnTo>
                  <a:lnTo>
                    <a:pt x="291" y="9325"/>
                  </a:lnTo>
                  <a:lnTo>
                    <a:pt x="583" y="9519"/>
                  </a:lnTo>
                  <a:lnTo>
                    <a:pt x="874" y="9616"/>
                  </a:lnTo>
                  <a:lnTo>
                    <a:pt x="12918" y="9616"/>
                  </a:lnTo>
                  <a:lnTo>
                    <a:pt x="13307" y="9519"/>
                  </a:lnTo>
                  <a:lnTo>
                    <a:pt x="13598" y="9325"/>
                  </a:lnTo>
                  <a:lnTo>
                    <a:pt x="13792" y="9033"/>
                  </a:lnTo>
                  <a:lnTo>
                    <a:pt x="13792" y="8742"/>
                  </a:lnTo>
                  <a:lnTo>
                    <a:pt x="13792" y="8451"/>
                  </a:lnTo>
                  <a:lnTo>
                    <a:pt x="13598" y="8159"/>
                  </a:lnTo>
                  <a:lnTo>
                    <a:pt x="13307" y="7965"/>
                  </a:lnTo>
                  <a:lnTo>
                    <a:pt x="12918" y="7868"/>
                  </a:lnTo>
                  <a:lnTo>
                    <a:pt x="10587" y="7868"/>
                  </a:lnTo>
                  <a:lnTo>
                    <a:pt x="10393" y="7382"/>
                  </a:lnTo>
                  <a:lnTo>
                    <a:pt x="10198" y="7091"/>
                  </a:lnTo>
                  <a:lnTo>
                    <a:pt x="9810" y="6800"/>
                  </a:lnTo>
                  <a:lnTo>
                    <a:pt x="9324" y="6702"/>
                  </a:lnTo>
                  <a:lnTo>
                    <a:pt x="9324" y="5634"/>
                  </a:lnTo>
                  <a:lnTo>
                    <a:pt x="9227" y="5440"/>
                  </a:lnTo>
                  <a:lnTo>
                    <a:pt x="9130" y="5440"/>
                  </a:lnTo>
                  <a:lnTo>
                    <a:pt x="8936" y="5537"/>
                  </a:lnTo>
                  <a:lnTo>
                    <a:pt x="8936" y="5634"/>
                  </a:lnTo>
                  <a:lnTo>
                    <a:pt x="8936" y="6702"/>
                  </a:lnTo>
                  <a:lnTo>
                    <a:pt x="4954" y="6702"/>
                  </a:lnTo>
                  <a:lnTo>
                    <a:pt x="4954" y="3983"/>
                  </a:lnTo>
                  <a:lnTo>
                    <a:pt x="5051" y="3789"/>
                  </a:lnTo>
                  <a:lnTo>
                    <a:pt x="5245" y="3691"/>
                  </a:lnTo>
                  <a:lnTo>
                    <a:pt x="8839" y="3691"/>
                  </a:lnTo>
                  <a:lnTo>
                    <a:pt x="8936" y="3789"/>
                  </a:lnTo>
                  <a:lnTo>
                    <a:pt x="8936" y="4760"/>
                  </a:lnTo>
                  <a:lnTo>
                    <a:pt x="9033" y="4857"/>
                  </a:lnTo>
                  <a:lnTo>
                    <a:pt x="9130" y="4857"/>
                  </a:lnTo>
                  <a:lnTo>
                    <a:pt x="9227" y="4760"/>
                  </a:lnTo>
                  <a:lnTo>
                    <a:pt x="9324" y="4663"/>
                  </a:lnTo>
                  <a:lnTo>
                    <a:pt x="9324" y="3497"/>
                  </a:lnTo>
                  <a:lnTo>
                    <a:pt x="9227" y="3303"/>
                  </a:lnTo>
                  <a:lnTo>
                    <a:pt x="7964" y="3303"/>
                  </a:lnTo>
                  <a:lnTo>
                    <a:pt x="7964" y="2526"/>
                  </a:lnTo>
                  <a:lnTo>
                    <a:pt x="8256" y="2526"/>
                  </a:lnTo>
                  <a:lnTo>
                    <a:pt x="8450" y="2332"/>
                  </a:lnTo>
                  <a:lnTo>
                    <a:pt x="8644" y="2137"/>
                  </a:lnTo>
                  <a:lnTo>
                    <a:pt x="8644" y="1846"/>
                  </a:lnTo>
                  <a:lnTo>
                    <a:pt x="8644" y="778"/>
                  </a:lnTo>
                  <a:lnTo>
                    <a:pt x="8644" y="486"/>
                  </a:lnTo>
                  <a:lnTo>
                    <a:pt x="8450" y="195"/>
                  </a:lnTo>
                  <a:lnTo>
                    <a:pt x="8256" y="98"/>
                  </a:lnTo>
                  <a:lnTo>
                    <a:pt x="79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90"/>
            <p:cNvSpPr/>
            <p:nvPr/>
          </p:nvSpPr>
          <p:spPr>
            <a:xfrm>
              <a:off x="723892" y="3858001"/>
              <a:ext cx="371480" cy="259010"/>
            </a:xfrm>
            <a:custGeom>
              <a:avLst/>
              <a:gdLst/>
              <a:ahLst/>
              <a:cxnLst/>
              <a:rect l="l" t="t" r="r" b="b"/>
              <a:pathLst>
                <a:path w="13793" h="9617" fill="none" extrusionOk="0">
                  <a:moveTo>
                    <a:pt x="12918" y="7868"/>
                  </a:moveTo>
                  <a:lnTo>
                    <a:pt x="10587" y="7868"/>
                  </a:lnTo>
                  <a:lnTo>
                    <a:pt x="10587" y="7868"/>
                  </a:lnTo>
                  <a:lnTo>
                    <a:pt x="10393" y="7382"/>
                  </a:lnTo>
                  <a:lnTo>
                    <a:pt x="10198" y="7091"/>
                  </a:lnTo>
                  <a:lnTo>
                    <a:pt x="9810" y="6800"/>
                  </a:lnTo>
                  <a:lnTo>
                    <a:pt x="9324" y="6702"/>
                  </a:lnTo>
                  <a:lnTo>
                    <a:pt x="9324" y="5634"/>
                  </a:lnTo>
                  <a:lnTo>
                    <a:pt x="9324" y="5634"/>
                  </a:lnTo>
                  <a:lnTo>
                    <a:pt x="9227" y="5440"/>
                  </a:lnTo>
                  <a:lnTo>
                    <a:pt x="9130" y="5440"/>
                  </a:lnTo>
                  <a:lnTo>
                    <a:pt x="9130" y="5440"/>
                  </a:lnTo>
                  <a:lnTo>
                    <a:pt x="8936" y="5537"/>
                  </a:lnTo>
                  <a:lnTo>
                    <a:pt x="8936" y="5634"/>
                  </a:lnTo>
                  <a:lnTo>
                    <a:pt x="8936" y="6702"/>
                  </a:lnTo>
                  <a:lnTo>
                    <a:pt x="4954" y="6702"/>
                  </a:lnTo>
                  <a:lnTo>
                    <a:pt x="4954" y="3983"/>
                  </a:lnTo>
                  <a:lnTo>
                    <a:pt x="4954" y="3983"/>
                  </a:lnTo>
                  <a:lnTo>
                    <a:pt x="5051" y="3789"/>
                  </a:lnTo>
                  <a:lnTo>
                    <a:pt x="5245" y="3691"/>
                  </a:lnTo>
                  <a:lnTo>
                    <a:pt x="8839" y="3691"/>
                  </a:lnTo>
                  <a:lnTo>
                    <a:pt x="8839" y="3691"/>
                  </a:lnTo>
                  <a:lnTo>
                    <a:pt x="8936" y="3789"/>
                  </a:lnTo>
                  <a:lnTo>
                    <a:pt x="8936" y="4760"/>
                  </a:lnTo>
                  <a:lnTo>
                    <a:pt x="8936" y="4760"/>
                  </a:lnTo>
                  <a:lnTo>
                    <a:pt x="8936" y="4760"/>
                  </a:lnTo>
                  <a:lnTo>
                    <a:pt x="8936" y="4760"/>
                  </a:lnTo>
                  <a:lnTo>
                    <a:pt x="9033" y="4857"/>
                  </a:lnTo>
                  <a:lnTo>
                    <a:pt x="9130" y="4857"/>
                  </a:lnTo>
                  <a:lnTo>
                    <a:pt x="9227" y="4760"/>
                  </a:lnTo>
                  <a:lnTo>
                    <a:pt x="9324" y="4663"/>
                  </a:lnTo>
                  <a:lnTo>
                    <a:pt x="9324" y="3497"/>
                  </a:lnTo>
                  <a:lnTo>
                    <a:pt x="9324" y="3497"/>
                  </a:lnTo>
                  <a:lnTo>
                    <a:pt x="9227" y="3303"/>
                  </a:lnTo>
                  <a:lnTo>
                    <a:pt x="9130" y="3303"/>
                  </a:lnTo>
                  <a:lnTo>
                    <a:pt x="7964" y="3303"/>
                  </a:lnTo>
                  <a:lnTo>
                    <a:pt x="7964" y="2526"/>
                  </a:lnTo>
                  <a:lnTo>
                    <a:pt x="7964" y="2526"/>
                  </a:lnTo>
                  <a:lnTo>
                    <a:pt x="8256" y="2526"/>
                  </a:lnTo>
                  <a:lnTo>
                    <a:pt x="8450" y="2332"/>
                  </a:lnTo>
                  <a:lnTo>
                    <a:pt x="8644" y="2137"/>
                  </a:lnTo>
                  <a:lnTo>
                    <a:pt x="8644" y="1846"/>
                  </a:lnTo>
                  <a:lnTo>
                    <a:pt x="8644" y="778"/>
                  </a:lnTo>
                  <a:lnTo>
                    <a:pt x="8644" y="778"/>
                  </a:lnTo>
                  <a:lnTo>
                    <a:pt x="8644" y="486"/>
                  </a:lnTo>
                  <a:lnTo>
                    <a:pt x="8450" y="195"/>
                  </a:lnTo>
                  <a:lnTo>
                    <a:pt x="8256" y="98"/>
                  </a:lnTo>
                  <a:lnTo>
                    <a:pt x="7964" y="1"/>
                  </a:lnTo>
                  <a:lnTo>
                    <a:pt x="5925" y="1"/>
                  </a:lnTo>
                  <a:lnTo>
                    <a:pt x="5925" y="1"/>
                  </a:lnTo>
                  <a:lnTo>
                    <a:pt x="5633" y="98"/>
                  </a:lnTo>
                  <a:lnTo>
                    <a:pt x="5342" y="195"/>
                  </a:lnTo>
                  <a:lnTo>
                    <a:pt x="5245" y="486"/>
                  </a:lnTo>
                  <a:lnTo>
                    <a:pt x="5148" y="778"/>
                  </a:lnTo>
                  <a:lnTo>
                    <a:pt x="5148" y="1846"/>
                  </a:lnTo>
                  <a:lnTo>
                    <a:pt x="5148" y="1846"/>
                  </a:lnTo>
                  <a:lnTo>
                    <a:pt x="5245" y="2137"/>
                  </a:lnTo>
                  <a:lnTo>
                    <a:pt x="5342" y="2332"/>
                  </a:lnTo>
                  <a:lnTo>
                    <a:pt x="5536" y="2526"/>
                  </a:lnTo>
                  <a:lnTo>
                    <a:pt x="5828" y="2526"/>
                  </a:lnTo>
                  <a:lnTo>
                    <a:pt x="5828" y="3303"/>
                  </a:lnTo>
                  <a:lnTo>
                    <a:pt x="5245" y="3303"/>
                  </a:lnTo>
                  <a:lnTo>
                    <a:pt x="5245" y="3303"/>
                  </a:lnTo>
                  <a:lnTo>
                    <a:pt x="4954" y="3303"/>
                  </a:lnTo>
                  <a:lnTo>
                    <a:pt x="4662" y="3497"/>
                  </a:lnTo>
                  <a:lnTo>
                    <a:pt x="4565" y="3691"/>
                  </a:lnTo>
                  <a:lnTo>
                    <a:pt x="4468" y="3983"/>
                  </a:lnTo>
                  <a:lnTo>
                    <a:pt x="4468" y="6702"/>
                  </a:lnTo>
                  <a:lnTo>
                    <a:pt x="4468" y="6702"/>
                  </a:lnTo>
                  <a:lnTo>
                    <a:pt x="3982" y="6800"/>
                  </a:lnTo>
                  <a:lnTo>
                    <a:pt x="3691" y="7091"/>
                  </a:lnTo>
                  <a:lnTo>
                    <a:pt x="3399" y="7382"/>
                  </a:lnTo>
                  <a:lnTo>
                    <a:pt x="3205" y="7868"/>
                  </a:lnTo>
                  <a:lnTo>
                    <a:pt x="2331" y="7868"/>
                  </a:lnTo>
                  <a:lnTo>
                    <a:pt x="2331" y="7868"/>
                  </a:lnTo>
                  <a:lnTo>
                    <a:pt x="2137" y="7868"/>
                  </a:lnTo>
                  <a:lnTo>
                    <a:pt x="2040" y="8062"/>
                  </a:lnTo>
                  <a:lnTo>
                    <a:pt x="2040" y="8062"/>
                  </a:lnTo>
                  <a:lnTo>
                    <a:pt x="2137" y="8159"/>
                  </a:lnTo>
                  <a:lnTo>
                    <a:pt x="2234" y="8256"/>
                  </a:lnTo>
                  <a:lnTo>
                    <a:pt x="13015" y="8256"/>
                  </a:lnTo>
                  <a:lnTo>
                    <a:pt x="13015" y="8256"/>
                  </a:lnTo>
                  <a:lnTo>
                    <a:pt x="13307" y="8354"/>
                  </a:lnTo>
                  <a:lnTo>
                    <a:pt x="13404" y="8451"/>
                  </a:lnTo>
                  <a:lnTo>
                    <a:pt x="13404" y="8645"/>
                  </a:lnTo>
                  <a:lnTo>
                    <a:pt x="13404" y="8645"/>
                  </a:lnTo>
                  <a:lnTo>
                    <a:pt x="13404" y="8839"/>
                  </a:lnTo>
                  <a:lnTo>
                    <a:pt x="13307" y="9033"/>
                  </a:lnTo>
                  <a:lnTo>
                    <a:pt x="13209" y="9131"/>
                  </a:lnTo>
                  <a:lnTo>
                    <a:pt x="13015" y="9228"/>
                  </a:lnTo>
                  <a:lnTo>
                    <a:pt x="874" y="9228"/>
                  </a:lnTo>
                  <a:lnTo>
                    <a:pt x="874" y="9228"/>
                  </a:lnTo>
                  <a:lnTo>
                    <a:pt x="583" y="9131"/>
                  </a:lnTo>
                  <a:lnTo>
                    <a:pt x="486" y="8936"/>
                  </a:lnTo>
                  <a:lnTo>
                    <a:pt x="389" y="8839"/>
                  </a:lnTo>
                  <a:lnTo>
                    <a:pt x="389" y="8839"/>
                  </a:lnTo>
                  <a:lnTo>
                    <a:pt x="389" y="8645"/>
                  </a:lnTo>
                  <a:lnTo>
                    <a:pt x="486" y="8451"/>
                  </a:lnTo>
                  <a:lnTo>
                    <a:pt x="680" y="8354"/>
                  </a:lnTo>
                  <a:lnTo>
                    <a:pt x="874" y="8256"/>
                  </a:lnTo>
                  <a:lnTo>
                    <a:pt x="1263" y="8256"/>
                  </a:lnTo>
                  <a:lnTo>
                    <a:pt x="1263" y="8256"/>
                  </a:lnTo>
                  <a:lnTo>
                    <a:pt x="1457" y="8256"/>
                  </a:lnTo>
                  <a:lnTo>
                    <a:pt x="1457" y="8062"/>
                  </a:lnTo>
                  <a:lnTo>
                    <a:pt x="1457" y="8062"/>
                  </a:lnTo>
                  <a:lnTo>
                    <a:pt x="1457" y="7965"/>
                  </a:lnTo>
                  <a:lnTo>
                    <a:pt x="1263" y="7868"/>
                  </a:lnTo>
                  <a:lnTo>
                    <a:pt x="874" y="7868"/>
                  </a:lnTo>
                  <a:lnTo>
                    <a:pt x="874" y="7868"/>
                  </a:lnTo>
                  <a:lnTo>
                    <a:pt x="486" y="8159"/>
                  </a:lnTo>
                  <a:lnTo>
                    <a:pt x="97" y="8354"/>
                  </a:lnTo>
                  <a:lnTo>
                    <a:pt x="0" y="8548"/>
                  </a:lnTo>
                  <a:lnTo>
                    <a:pt x="0" y="8742"/>
                  </a:lnTo>
                  <a:lnTo>
                    <a:pt x="0" y="8742"/>
                  </a:lnTo>
                  <a:lnTo>
                    <a:pt x="97" y="9033"/>
                  </a:lnTo>
                  <a:lnTo>
                    <a:pt x="291" y="9325"/>
                  </a:lnTo>
                  <a:lnTo>
                    <a:pt x="583" y="9519"/>
                  </a:lnTo>
                  <a:lnTo>
                    <a:pt x="874" y="9616"/>
                  </a:lnTo>
                  <a:lnTo>
                    <a:pt x="12918" y="9616"/>
                  </a:lnTo>
                  <a:lnTo>
                    <a:pt x="12918" y="9616"/>
                  </a:lnTo>
                  <a:lnTo>
                    <a:pt x="13307" y="9519"/>
                  </a:lnTo>
                  <a:lnTo>
                    <a:pt x="13598" y="9325"/>
                  </a:lnTo>
                  <a:lnTo>
                    <a:pt x="13792" y="9033"/>
                  </a:lnTo>
                  <a:lnTo>
                    <a:pt x="13792" y="8742"/>
                  </a:lnTo>
                  <a:lnTo>
                    <a:pt x="13792" y="8742"/>
                  </a:lnTo>
                  <a:lnTo>
                    <a:pt x="13792" y="8451"/>
                  </a:lnTo>
                  <a:lnTo>
                    <a:pt x="13598" y="8159"/>
                  </a:lnTo>
                  <a:lnTo>
                    <a:pt x="13307" y="7965"/>
                  </a:lnTo>
                  <a:lnTo>
                    <a:pt x="12918" y="7868"/>
                  </a:lnTo>
                  <a:lnTo>
                    <a:pt x="12918" y="7868"/>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90"/>
            <p:cNvSpPr/>
            <p:nvPr/>
          </p:nvSpPr>
          <p:spPr>
            <a:xfrm>
              <a:off x="872990" y="3868477"/>
              <a:ext cx="73256" cy="47105"/>
            </a:xfrm>
            <a:custGeom>
              <a:avLst/>
              <a:gdLst/>
              <a:ahLst/>
              <a:cxnLst/>
              <a:rect l="l" t="t" r="r" b="b"/>
              <a:pathLst>
                <a:path w="2720" h="1749" fill="none" extrusionOk="0">
                  <a:moveTo>
                    <a:pt x="0" y="1457"/>
                  </a:moveTo>
                  <a:lnTo>
                    <a:pt x="0" y="389"/>
                  </a:lnTo>
                  <a:lnTo>
                    <a:pt x="0" y="389"/>
                  </a:lnTo>
                  <a:lnTo>
                    <a:pt x="97" y="97"/>
                  </a:lnTo>
                  <a:lnTo>
                    <a:pt x="389" y="0"/>
                  </a:lnTo>
                  <a:lnTo>
                    <a:pt x="2428" y="0"/>
                  </a:lnTo>
                  <a:lnTo>
                    <a:pt x="2428" y="0"/>
                  </a:lnTo>
                  <a:lnTo>
                    <a:pt x="2623" y="97"/>
                  </a:lnTo>
                  <a:lnTo>
                    <a:pt x="2720" y="389"/>
                  </a:lnTo>
                  <a:lnTo>
                    <a:pt x="2720" y="1457"/>
                  </a:lnTo>
                  <a:lnTo>
                    <a:pt x="2720" y="1457"/>
                  </a:lnTo>
                  <a:lnTo>
                    <a:pt x="2623" y="1651"/>
                  </a:lnTo>
                  <a:lnTo>
                    <a:pt x="2428" y="1748"/>
                  </a:lnTo>
                  <a:lnTo>
                    <a:pt x="389" y="1748"/>
                  </a:lnTo>
                  <a:lnTo>
                    <a:pt x="389" y="1748"/>
                  </a:lnTo>
                  <a:lnTo>
                    <a:pt x="97" y="1651"/>
                  </a:lnTo>
                  <a:lnTo>
                    <a:pt x="0" y="1457"/>
                  </a:lnTo>
                  <a:lnTo>
                    <a:pt x="0" y="1457"/>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90"/>
            <p:cNvSpPr/>
            <p:nvPr/>
          </p:nvSpPr>
          <p:spPr>
            <a:xfrm>
              <a:off x="893917" y="3926005"/>
              <a:ext cx="34016" cy="20953"/>
            </a:xfrm>
            <a:custGeom>
              <a:avLst/>
              <a:gdLst/>
              <a:ahLst/>
              <a:cxnLst/>
              <a:rect l="l" t="t" r="r" b="b"/>
              <a:pathLst>
                <a:path w="1263" h="778" fill="none" extrusionOk="0">
                  <a:moveTo>
                    <a:pt x="0" y="1"/>
                  </a:moveTo>
                  <a:lnTo>
                    <a:pt x="1263" y="1"/>
                  </a:lnTo>
                  <a:lnTo>
                    <a:pt x="1263" y="778"/>
                  </a:lnTo>
                  <a:lnTo>
                    <a:pt x="0" y="778"/>
                  </a:lnTo>
                  <a:lnTo>
                    <a:pt x="0"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90"/>
            <p:cNvSpPr/>
            <p:nvPr/>
          </p:nvSpPr>
          <p:spPr>
            <a:xfrm>
              <a:off x="820661" y="4048952"/>
              <a:ext cx="177916" cy="20953"/>
            </a:xfrm>
            <a:custGeom>
              <a:avLst/>
              <a:gdLst/>
              <a:ahLst/>
              <a:cxnLst/>
              <a:rect l="l" t="t" r="r" b="b"/>
              <a:pathLst>
                <a:path w="6606" h="778" fill="none" extrusionOk="0">
                  <a:moveTo>
                    <a:pt x="972" y="1"/>
                  </a:moveTo>
                  <a:lnTo>
                    <a:pt x="5634" y="1"/>
                  </a:lnTo>
                  <a:lnTo>
                    <a:pt x="5634" y="1"/>
                  </a:lnTo>
                  <a:lnTo>
                    <a:pt x="5926" y="1"/>
                  </a:lnTo>
                  <a:lnTo>
                    <a:pt x="6217" y="195"/>
                  </a:lnTo>
                  <a:lnTo>
                    <a:pt x="6411" y="487"/>
                  </a:lnTo>
                  <a:lnTo>
                    <a:pt x="6605" y="778"/>
                  </a:lnTo>
                  <a:lnTo>
                    <a:pt x="1" y="778"/>
                  </a:lnTo>
                  <a:lnTo>
                    <a:pt x="1" y="778"/>
                  </a:lnTo>
                  <a:lnTo>
                    <a:pt x="195" y="487"/>
                  </a:lnTo>
                  <a:lnTo>
                    <a:pt x="389" y="195"/>
                  </a:lnTo>
                  <a:lnTo>
                    <a:pt x="681" y="1"/>
                  </a:lnTo>
                  <a:lnTo>
                    <a:pt x="972" y="1"/>
                  </a:lnTo>
                  <a:lnTo>
                    <a:pt x="972"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90"/>
            <p:cNvSpPr/>
            <p:nvPr/>
          </p:nvSpPr>
          <p:spPr>
            <a:xfrm>
              <a:off x="846839" y="4048952"/>
              <a:ext cx="27" cy="27"/>
            </a:xfrm>
            <a:custGeom>
              <a:avLst/>
              <a:gdLst/>
              <a:ahLst/>
              <a:cxnLst/>
              <a:rect l="l" t="t" r="r" b="b"/>
              <a:pathLst>
                <a:path w="1" h="1" fill="none" extrusionOk="0">
                  <a:moveTo>
                    <a:pt x="0" y="1"/>
                  </a:moveTo>
                  <a:lnTo>
                    <a:pt x="0"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8" name="Google Shape;1118;p90"/>
          <p:cNvSpPr/>
          <p:nvPr/>
        </p:nvSpPr>
        <p:spPr>
          <a:xfrm>
            <a:off x="3375675" y="3001559"/>
            <a:ext cx="878700" cy="878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9" name="Google Shape;1119;p90"/>
          <p:cNvGrpSpPr/>
          <p:nvPr/>
        </p:nvGrpSpPr>
        <p:grpSpPr>
          <a:xfrm>
            <a:off x="3644930" y="3206419"/>
            <a:ext cx="340193" cy="468993"/>
            <a:chOff x="4846531" y="3761205"/>
            <a:chExt cx="269460" cy="371480"/>
          </a:xfrm>
        </p:grpSpPr>
        <p:sp>
          <p:nvSpPr>
            <p:cNvPr id="1120" name="Google Shape;1120;p90"/>
            <p:cNvSpPr/>
            <p:nvPr/>
          </p:nvSpPr>
          <p:spPr>
            <a:xfrm>
              <a:off x="4964253" y="4098669"/>
              <a:ext cx="34016" cy="10477"/>
            </a:xfrm>
            <a:custGeom>
              <a:avLst/>
              <a:gdLst/>
              <a:ahLst/>
              <a:cxnLst/>
              <a:rect l="l" t="t" r="r" b="b"/>
              <a:pathLst>
                <a:path w="1263" h="389" extrusionOk="0">
                  <a:moveTo>
                    <a:pt x="194" y="0"/>
                  </a:moveTo>
                  <a:lnTo>
                    <a:pt x="0" y="97"/>
                  </a:lnTo>
                  <a:lnTo>
                    <a:pt x="0" y="292"/>
                  </a:lnTo>
                  <a:lnTo>
                    <a:pt x="97" y="389"/>
                  </a:lnTo>
                  <a:lnTo>
                    <a:pt x="1166" y="389"/>
                  </a:lnTo>
                  <a:lnTo>
                    <a:pt x="1263" y="292"/>
                  </a:lnTo>
                  <a:lnTo>
                    <a:pt x="1166" y="97"/>
                  </a:lnTo>
                  <a:lnTo>
                    <a:pt x="10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90"/>
            <p:cNvSpPr/>
            <p:nvPr/>
          </p:nvSpPr>
          <p:spPr>
            <a:xfrm>
              <a:off x="4964253" y="4098669"/>
              <a:ext cx="34016" cy="10477"/>
            </a:xfrm>
            <a:custGeom>
              <a:avLst/>
              <a:gdLst/>
              <a:ahLst/>
              <a:cxnLst/>
              <a:rect l="l" t="t" r="r" b="b"/>
              <a:pathLst>
                <a:path w="1263" h="389" fill="none" extrusionOk="0">
                  <a:moveTo>
                    <a:pt x="194" y="0"/>
                  </a:moveTo>
                  <a:lnTo>
                    <a:pt x="194" y="0"/>
                  </a:lnTo>
                  <a:lnTo>
                    <a:pt x="0" y="97"/>
                  </a:lnTo>
                  <a:lnTo>
                    <a:pt x="0" y="292"/>
                  </a:lnTo>
                  <a:lnTo>
                    <a:pt x="0" y="292"/>
                  </a:lnTo>
                  <a:lnTo>
                    <a:pt x="97" y="389"/>
                  </a:lnTo>
                  <a:lnTo>
                    <a:pt x="194" y="389"/>
                  </a:lnTo>
                  <a:lnTo>
                    <a:pt x="1069" y="389"/>
                  </a:lnTo>
                  <a:lnTo>
                    <a:pt x="1069" y="389"/>
                  </a:lnTo>
                  <a:lnTo>
                    <a:pt x="1166" y="389"/>
                  </a:lnTo>
                  <a:lnTo>
                    <a:pt x="1263" y="292"/>
                  </a:lnTo>
                  <a:lnTo>
                    <a:pt x="1263" y="292"/>
                  </a:lnTo>
                  <a:lnTo>
                    <a:pt x="1166" y="97"/>
                  </a:lnTo>
                  <a:lnTo>
                    <a:pt x="1069" y="0"/>
                  </a:lnTo>
                  <a:lnTo>
                    <a:pt x="194"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90"/>
            <p:cNvSpPr/>
            <p:nvPr/>
          </p:nvSpPr>
          <p:spPr>
            <a:xfrm>
              <a:off x="4969477" y="4098669"/>
              <a:ext cx="27" cy="27"/>
            </a:xfrm>
            <a:custGeom>
              <a:avLst/>
              <a:gdLst/>
              <a:ahLst/>
              <a:cxnLst/>
              <a:rect l="l" t="t" r="r" b="b"/>
              <a:pathLst>
                <a:path w="1" h="1" fill="none" extrusionOk="0">
                  <a:moveTo>
                    <a:pt x="0" y="0"/>
                  </a:moveTo>
                  <a:lnTo>
                    <a:pt x="0"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90"/>
            <p:cNvSpPr/>
            <p:nvPr/>
          </p:nvSpPr>
          <p:spPr>
            <a:xfrm>
              <a:off x="4901473" y="3999261"/>
              <a:ext cx="159575" cy="10477"/>
            </a:xfrm>
            <a:custGeom>
              <a:avLst/>
              <a:gdLst/>
              <a:ahLst/>
              <a:cxnLst/>
              <a:rect l="l" t="t" r="r" b="b"/>
              <a:pathLst>
                <a:path w="5925" h="389" extrusionOk="0">
                  <a:moveTo>
                    <a:pt x="194" y="1"/>
                  </a:moveTo>
                  <a:lnTo>
                    <a:pt x="97" y="98"/>
                  </a:lnTo>
                  <a:lnTo>
                    <a:pt x="0" y="195"/>
                  </a:lnTo>
                  <a:lnTo>
                    <a:pt x="0" y="389"/>
                  </a:lnTo>
                  <a:lnTo>
                    <a:pt x="5828" y="389"/>
                  </a:lnTo>
                  <a:lnTo>
                    <a:pt x="5925" y="195"/>
                  </a:lnTo>
                  <a:lnTo>
                    <a:pt x="5828" y="98"/>
                  </a:lnTo>
                  <a:lnTo>
                    <a:pt x="573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90"/>
            <p:cNvSpPr/>
            <p:nvPr/>
          </p:nvSpPr>
          <p:spPr>
            <a:xfrm>
              <a:off x="4901473" y="3999261"/>
              <a:ext cx="159575" cy="10477"/>
            </a:xfrm>
            <a:custGeom>
              <a:avLst/>
              <a:gdLst/>
              <a:ahLst/>
              <a:cxnLst/>
              <a:rect l="l" t="t" r="r" b="b"/>
              <a:pathLst>
                <a:path w="5925" h="389" fill="none" extrusionOk="0">
                  <a:moveTo>
                    <a:pt x="5731" y="1"/>
                  </a:moveTo>
                  <a:lnTo>
                    <a:pt x="194" y="1"/>
                  </a:lnTo>
                  <a:lnTo>
                    <a:pt x="194" y="1"/>
                  </a:lnTo>
                  <a:lnTo>
                    <a:pt x="97" y="98"/>
                  </a:lnTo>
                  <a:lnTo>
                    <a:pt x="0" y="195"/>
                  </a:lnTo>
                  <a:lnTo>
                    <a:pt x="0" y="195"/>
                  </a:lnTo>
                  <a:lnTo>
                    <a:pt x="0" y="389"/>
                  </a:lnTo>
                  <a:lnTo>
                    <a:pt x="194" y="389"/>
                  </a:lnTo>
                  <a:lnTo>
                    <a:pt x="5731" y="389"/>
                  </a:lnTo>
                  <a:lnTo>
                    <a:pt x="5731" y="389"/>
                  </a:lnTo>
                  <a:lnTo>
                    <a:pt x="5828" y="389"/>
                  </a:lnTo>
                  <a:lnTo>
                    <a:pt x="5925" y="195"/>
                  </a:lnTo>
                  <a:lnTo>
                    <a:pt x="5925" y="195"/>
                  </a:lnTo>
                  <a:lnTo>
                    <a:pt x="5828" y="98"/>
                  </a:lnTo>
                  <a:lnTo>
                    <a:pt x="5731" y="1"/>
                  </a:lnTo>
                  <a:lnTo>
                    <a:pt x="5731"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90"/>
            <p:cNvSpPr/>
            <p:nvPr/>
          </p:nvSpPr>
          <p:spPr>
            <a:xfrm>
              <a:off x="5055796" y="3999261"/>
              <a:ext cx="27" cy="27"/>
            </a:xfrm>
            <a:custGeom>
              <a:avLst/>
              <a:gdLst/>
              <a:ahLst/>
              <a:cxnLst/>
              <a:rect l="l" t="t" r="r" b="b"/>
              <a:pathLst>
                <a:path w="1" h="1" fill="none" extrusionOk="0">
                  <a:moveTo>
                    <a:pt x="1" y="1"/>
                  </a:moveTo>
                  <a:lnTo>
                    <a:pt x="1"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90"/>
            <p:cNvSpPr/>
            <p:nvPr/>
          </p:nvSpPr>
          <p:spPr>
            <a:xfrm>
              <a:off x="4901473" y="4022800"/>
              <a:ext cx="159575" cy="13116"/>
            </a:xfrm>
            <a:custGeom>
              <a:avLst/>
              <a:gdLst/>
              <a:ahLst/>
              <a:cxnLst/>
              <a:rect l="l" t="t" r="r" b="b"/>
              <a:pathLst>
                <a:path w="5925" h="487" extrusionOk="0">
                  <a:moveTo>
                    <a:pt x="194" y="1"/>
                  </a:moveTo>
                  <a:lnTo>
                    <a:pt x="97" y="98"/>
                  </a:lnTo>
                  <a:lnTo>
                    <a:pt x="0" y="195"/>
                  </a:lnTo>
                  <a:lnTo>
                    <a:pt x="0" y="389"/>
                  </a:lnTo>
                  <a:lnTo>
                    <a:pt x="194" y="486"/>
                  </a:lnTo>
                  <a:lnTo>
                    <a:pt x="5731" y="486"/>
                  </a:lnTo>
                  <a:lnTo>
                    <a:pt x="5828" y="389"/>
                  </a:lnTo>
                  <a:lnTo>
                    <a:pt x="5925" y="292"/>
                  </a:lnTo>
                  <a:lnTo>
                    <a:pt x="5925" y="98"/>
                  </a:lnTo>
                  <a:lnTo>
                    <a:pt x="573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90"/>
            <p:cNvSpPr/>
            <p:nvPr/>
          </p:nvSpPr>
          <p:spPr>
            <a:xfrm>
              <a:off x="4901473" y="4022800"/>
              <a:ext cx="159575" cy="13116"/>
            </a:xfrm>
            <a:custGeom>
              <a:avLst/>
              <a:gdLst/>
              <a:ahLst/>
              <a:cxnLst/>
              <a:rect l="l" t="t" r="r" b="b"/>
              <a:pathLst>
                <a:path w="5925" h="487" fill="none" extrusionOk="0">
                  <a:moveTo>
                    <a:pt x="5731" y="1"/>
                  </a:moveTo>
                  <a:lnTo>
                    <a:pt x="194" y="1"/>
                  </a:lnTo>
                  <a:lnTo>
                    <a:pt x="194" y="1"/>
                  </a:lnTo>
                  <a:lnTo>
                    <a:pt x="97" y="98"/>
                  </a:lnTo>
                  <a:lnTo>
                    <a:pt x="0" y="195"/>
                  </a:lnTo>
                  <a:lnTo>
                    <a:pt x="0" y="195"/>
                  </a:lnTo>
                  <a:lnTo>
                    <a:pt x="0" y="389"/>
                  </a:lnTo>
                  <a:lnTo>
                    <a:pt x="194" y="486"/>
                  </a:lnTo>
                  <a:lnTo>
                    <a:pt x="5731" y="486"/>
                  </a:lnTo>
                  <a:lnTo>
                    <a:pt x="5731" y="486"/>
                  </a:lnTo>
                  <a:lnTo>
                    <a:pt x="5828" y="389"/>
                  </a:lnTo>
                  <a:lnTo>
                    <a:pt x="5925" y="292"/>
                  </a:lnTo>
                  <a:lnTo>
                    <a:pt x="5925" y="292"/>
                  </a:lnTo>
                  <a:lnTo>
                    <a:pt x="5925" y="98"/>
                  </a:lnTo>
                  <a:lnTo>
                    <a:pt x="5731" y="1"/>
                  </a:lnTo>
                  <a:lnTo>
                    <a:pt x="5731"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90"/>
            <p:cNvSpPr/>
            <p:nvPr/>
          </p:nvSpPr>
          <p:spPr>
            <a:xfrm>
              <a:off x="5055796" y="4022800"/>
              <a:ext cx="27" cy="27"/>
            </a:xfrm>
            <a:custGeom>
              <a:avLst/>
              <a:gdLst/>
              <a:ahLst/>
              <a:cxnLst/>
              <a:rect l="l" t="t" r="r" b="b"/>
              <a:pathLst>
                <a:path w="1" h="1" fill="none" extrusionOk="0">
                  <a:moveTo>
                    <a:pt x="1" y="1"/>
                  </a:moveTo>
                  <a:lnTo>
                    <a:pt x="1"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90"/>
            <p:cNvSpPr/>
            <p:nvPr/>
          </p:nvSpPr>
          <p:spPr>
            <a:xfrm>
              <a:off x="4901473" y="4048952"/>
              <a:ext cx="83733" cy="10504"/>
            </a:xfrm>
            <a:custGeom>
              <a:avLst/>
              <a:gdLst/>
              <a:ahLst/>
              <a:cxnLst/>
              <a:rect l="l" t="t" r="r" b="b"/>
              <a:pathLst>
                <a:path w="3109" h="390" extrusionOk="0">
                  <a:moveTo>
                    <a:pt x="97" y="1"/>
                  </a:moveTo>
                  <a:lnTo>
                    <a:pt x="0" y="195"/>
                  </a:lnTo>
                  <a:lnTo>
                    <a:pt x="97" y="292"/>
                  </a:lnTo>
                  <a:lnTo>
                    <a:pt x="194" y="389"/>
                  </a:lnTo>
                  <a:lnTo>
                    <a:pt x="2914" y="389"/>
                  </a:lnTo>
                  <a:lnTo>
                    <a:pt x="3011" y="292"/>
                  </a:lnTo>
                  <a:lnTo>
                    <a:pt x="3108" y="195"/>
                  </a:lnTo>
                  <a:lnTo>
                    <a:pt x="30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90"/>
            <p:cNvSpPr/>
            <p:nvPr/>
          </p:nvSpPr>
          <p:spPr>
            <a:xfrm>
              <a:off x="4901473" y="4048952"/>
              <a:ext cx="83733" cy="10504"/>
            </a:xfrm>
            <a:custGeom>
              <a:avLst/>
              <a:gdLst/>
              <a:ahLst/>
              <a:cxnLst/>
              <a:rect l="l" t="t" r="r" b="b"/>
              <a:pathLst>
                <a:path w="3109" h="390" fill="none" extrusionOk="0">
                  <a:moveTo>
                    <a:pt x="2914" y="1"/>
                  </a:moveTo>
                  <a:lnTo>
                    <a:pt x="194" y="1"/>
                  </a:lnTo>
                  <a:lnTo>
                    <a:pt x="194" y="1"/>
                  </a:lnTo>
                  <a:lnTo>
                    <a:pt x="97" y="1"/>
                  </a:lnTo>
                  <a:lnTo>
                    <a:pt x="0" y="195"/>
                  </a:lnTo>
                  <a:lnTo>
                    <a:pt x="0" y="195"/>
                  </a:lnTo>
                  <a:lnTo>
                    <a:pt x="97" y="292"/>
                  </a:lnTo>
                  <a:lnTo>
                    <a:pt x="194" y="389"/>
                  </a:lnTo>
                  <a:lnTo>
                    <a:pt x="2914" y="389"/>
                  </a:lnTo>
                  <a:lnTo>
                    <a:pt x="2914" y="389"/>
                  </a:lnTo>
                  <a:lnTo>
                    <a:pt x="3011" y="292"/>
                  </a:lnTo>
                  <a:lnTo>
                    <a:pt x="3108" y="195"/>
                  </a:lnTo>
                  <a:lnTo>
                    <a:pt x="3108" y="195"/>
                  </a:lnTo>
                  <a:lnTo>
                    <a:pt x="3011" y="1"/>
                  </a:lnTo>
                  <a:lnTo>
                    <a:pt x="2914" y="1"/>
                  </a:lnTo>
                  <a:lnTo>
                    <a:pt x="2914"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90"/>
            <p:cNvSpPr/>
            <p:nvPr/>
          </p:nvSpPr>
          <p:spPr>
            <a:xfrm>
              <a:off x="4979927" y="4048952"/>
              <a:ext cx="27" cy="27"/>
            </a:xfrm>
            <a:custGeom>
              <a:avLst/>
              <a:gdLst/>
              <a:ahLst/>
              <a:cxnLst/>
              <a:rect l="l" t="t" r="r" b="b"/>
              <a:pathLst>
                <a:path w="1" h="1" fill="none" extrusionOk="0">
                  <a:moveTo>
                    <a:pt x="1" y="1"/>
                  </a:moveTo>
                  <a:lnTo>
                    <a:pt x="1"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90"/>
            <p:cNvSpPr/>
            <p:nvPr/>
          </p:nvSpPr>
          <p:spPr>
            <a:xfrm>
              <a:off x="4846531" y="3761205"/>
              <a:ext cx="269460" cy="371480"/>
            </a:xfrm>
            <a:custGeom>
              <a:avLst/>
              <a:gdLst/>
              <a:ahLst/>
              <a:cxnLst/>
              <a:rect l="l" t="t" r="r" b="b"/>
              <a:pathLst>
                <a:path w="10005" h="13793" extrusionOk="0">
                  <a:moveTo>
                    <a:pt x="1166" y="1"/>
                  </a:moveTo>
                  <a:lnTo>
                    <a:pt x="680" y="98"/>
                  </a:lnTo>
                  <a:lnTo>
                    <a:pt x="389" y="389"/>
                  </a:lnTo>
                  <a:lnTo>
                    <a:pt x="98" y="681"/>
                  </a:lnTo>
                  <a:lnTo>
                    <a:pt x="0" y="1166"/>
                  </a:lnTo>
                  <a:lnTo>
                    <a:pt x="0" y="12627"/>
                  </a:lnTo>
                  <a:lnTo>
                    <a:pt x="98" y="13113"/>
                  </a:lnTo>
                  <a:lnTo>
                    <a:pt x="389" y="13502"/>
                  </a:lnTo>
                  <a:lnTo>
                    <a:pt x="680" y="13696"/>
                  </a:lnTo>
                  <a:lnTo>
                    <a:pt x="1166" y="13793"/>
                  </a:lnTo>
                  <a:lnTo>
                    <a:pt x="9907" y="13793"/>
                  </a:lnTo>
                  <a:lnTo>
                    <a:pt x="10005" y="13599"/>
                  </a:lnTo>
                  <a:lnTo>
                    <a:pt x="10005" y="10394"/>
                  </a:lnTo>
                  <a:lnTo>
                    <a:pt x="10005" y="10296"/>
                  </a:lnTo>
                  <a:lnTo>
                    <a:pt x="9810" y="10199"/>
                  </a:lnTo>
                  <a:lnTo>
                    <a:pt x="9713" y="10199"/>
                  </a:lnTo>
                  <a:lnTo>
                    <a:pt x="9616" y="10296"/>
                  </a:lnTo>
                  <a:lnTo>
                    <a:pt x="9616" y="10394"/>
                  </a:lnTo>
                  <a:lnTo>
                    <a:pt x="9616" y="12725"/>
                  </a:lnTo>
                  <a:lnTo>
                    <a:pt x="9519" y="13016"/>
                  </a:lnTo>
                  <a:lnTo>
                    <a:pt x="9325" y="13210"/>
                  </a:lnTo>
                  <a:lnTo>
                    <a:pt x="9130" y="13404"/>
                  </a:lnTo>
                  <a:lnTo>
                    <a:pt x="875" y="13404"/>
                  </a:lnTo>
                  <a:lnTo>
                    <a:pt x="583" y="13210"/>
                  </a:lnTo>
                  <a:lnTo>
                    <a:pt x="486" y="13016"/>
                  </a:lnTo>
                  <a:lnTo>
                    <a:pt x="389" y="12725"/>
                  </a:lnTo>
                  <a:lnTo>
                    <a:pt x="389" y="1166"/>
                  </a:lnTo>
                  <a:lnTo>
                    <a:pt x="486" y="875"/>
                  </a:lnTo>
                  <a:lnTo>
                    <a:pt x="583" y="584"/>
                  </a:lnTo>
                  <a:lnTo>
                    <a:pt x="875" y="487"/>
                  </a:lnTo>
                  <a:lnTo>
                    <a:pt x="1166" y="389"/>
                  </a:lnTo>
                  <a:lnTo>
                    <a:pt x="8839" y="389"/>
                  </a:lnTo>
                  <a:lnTo>
                    <a:pt x="9130" y="487"/>
                  </a:lnTo>
                  <a:lnTo>
                    <a:pt x="9325" y="584"/>
                  </a:lnTo>
                  <a:lnTo>
                    <a:pt x="9519" y="875"/>
                  </a:lnTo>
                  <a:lnTo>
                    <a:pt x="9616" y="1166"/>
                  </a:lnTo>
                  <a:lnTo>
                    <a:pt x="9616" y="9519"/>
                  </a:lnTo>
                  <a:lnTo>
                    <a:pt x="9616" y="9617"/>
                  </a:lnTo>
                  <a:lnTo>
                    <a:pt x="9810" y="9714"/>
                  </a:lnTo>
                  <a:lnTo>
                    <a:pt x="9907" y="9617"/>
                  </a:lnTo>
                  <a:lnTo>
                    <a:pt x="10005" y="9519"/>
                  </a:lnTo>
                  <a:lnTo>
                    <a:pt x="10005" y="1166"/>
                  </a:lnTo>
                  <a:lnTo>
                    <a:pt x="9907" y="681"/>
                  </a:lnTo>
                  <a:lnTo>
                    <a:pt x="9616" y="389"/>
                  </a:lnTo>
                  <a:lnTo>
                    <a:pt x="9325" y="98"/>
                  </a:lnTo>
                  <a:lnTo>
                    <a:pt x="88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90"/>
            <p:cNvSpPr/>
            <p:nvPr/>
          </p:nvSpPr>
          <p:spPr>
            <a:xfrm>
              <a:off x="4846531" y="3761205"/>
              <a:ext cx="269460" cy="371480"/>
            </a:xfrm>
            <a:custGeom>
              <a:avLst/>
              <a:gdLst/>
              <a:ahLst/>
              <a:cxnLst/>
              <a:rect l="l" t="t" r="r" b="b"/>
              <a:pathLst>
                <a:path w="10005" h="13793" fill="none" extrusionOk="0">
                  <a:moveTo>
                    <a:pt x="9810" y="9714"/>
                  </a:moveTo>
                  <a:lnTo>
                    <a:pt x="9810" y="9714"/>
                  </a:lnTo>
                  <a:lnTo>
                    <a:pt x="9907" y="9617"/>
                  </a:lnTo>
                  <a:lnTo>
                    <a:pt x="10005" y="9519"/>
                  </a:lnTo>
                  <a:lnTo>
                    <a:pt x="10005" y="1166"/>
                  </a:lnTo>
                  <a:lnTo>
                    <a:pt x="10005" y="1166"/>
                  </a:lnTo>
                  <a:lnTo>
                    <a:pt x="9907" y="681"/>
                  </a:lnTo>
                  <a:lnTo>
                    <a:pt x="9616" y="389"/>
                  </a:lnTo>
                  <a:lnTo>
                    <a:pt x="9325" y="98"/>
                  </a:lnTo>
                  <a:lnTo>
                    <a:pt x="8839" y="1"/>
                  </a:lnTo>
                  <a:lnTo>
                    <a:pt x="1166" y="1"/>
                  </a:lnTo>
                  <a:lnTo>
                    <a:pt x="1166" y="1"/>
                  </a:lnTo>
                  <a:lnTo>
                    <a:pt x="680" y="98"/>
                  </a:lnTo>
                  <a:lnTo>
                    <a:pt x="389" y="389"/>
                  </a:lnTo>
                  <a:lnTo>
                    <a:pt x="98" y="681"/>
                  </a:lnTo>
                  <a:lnTo>
                    <a:pt x="0" y="1166"/>
                  </a:lnTo>
                  <a:lnTo>
                    <a:pt x="0" y="12627"/>
                  </a:lnTo>
                  <a:lnTo>
                    <a:pt x="0" y="12627"/>
                  </a:lnTo>
                  <a:lnTo>
                    <a:pt x="98" y="13113"/>
                  </a:lnTo>
                  <a:lnTo>
                    <a:pt x="389" y="13502"/>
                  </a:lnTo>
                  <a:lnTo>
                    <a:pt x="680" y="13696"/>
                  </a:lnTo>
                  <a:lnTo>
                    <a:pt x="1166" y="13793"/>
                  </a:lnTo>
                  <a:lnTo>
                    <a:pt x="9810" y="13793"/>
                  </a:lnTo>
                  <a:lnTo>
                    <a:pt x="9810" y="13793"/>
                  </a:lnTo>
                  <a:lnTo>
                    <a:pt x="9907" y="13793"/>
                  </a:lnTo>
                  <a:lnTo>
                    <a:pt x="10005" y="13599"/>
                  </a:lnTo>
                  <a:lnTo>
                    <a:pt x="10005" y="10394"/>
                  </a:lnTo>
                  <a:lnTo>
                    <a:pt x="10005" y="10394"/>
                  </a:lnTo>
                  <a:lnTo>
                    <a:pt x="10005" y="10296"/>
                  </a:lnTo>
                  <a:lnTo>
                    <a:pt x="10005" y="10296"/>
                  </a:lnTo>
                  <a:lnTo>
                    <a:pt x="9810" y="10199"/>
                  </a:lnTo>
                  <a:lnTo>
                    <a:pt x="9713" y="10199"/>
                  </a:lnTo>
                  <a:lnTo>
                    <a:pt x="9616" y="10296"/>
                  </a:lnTo>
                  <a:lnTo>
                    <a:pt x="9616" y="10394"/>
                  </a:lnTo>
                  <a:lnTo>
                    <a:pt x="9616" y="12725"/>
                  </a:lnTo>
                  <a:lnTo>
                    <a:pt x="9616" y="12725"/>
                  </a:lnTo>
                  <a:lnTo>
                    <a:pt x="9519" y="13016"/>
                  </a:lnTo>
                  <a:lnTo>
                    <a:pt x="9325" y="13210"/>
                  </a:lnTo>
                  <a:lnTo>
                    <a:pt x="9130" y="13404"/>
                  </a:lnTo>
                  <a:lnTo>
                    <a:pt x="8839" y="13404"/>
                  </a:lnTo>
                  <a:lnTo>
                    <a:pt x="1166" y="13404"/>
                  </a:lnTo>
                  <a:lnTo>
                    <a:pt x="1166" y="13404"/>
                  </a:lnTo>
                  <a:lnTo>
                    <a:pt x="875" y="13404"/>
                  </a:lnTo>
                  <a:lnTo>
                    <a:pt x="583" y="13210"/>
                  </a:lnTo>
                  <a:lnTo>
                    <a:pt x="486" y="13016"/>
                  </a:lnTo>
                  <a:lnTo>
                    <a:pt x="389" y="12725"/>
                  </a:lnTo>
                  <a:lnTo>
                    <a:pt x="389" y="1166"/>
                  </a:lnTo>
                  <a:lnTo>
                    <a:pt x="389" y="1166"/>
                  </a:lnTo>
                  <a:lnTo>
                    <a:pt x="486" y="875"/>
                  </a:lnTo>
                  <a:lnTo>
                    <a:pt x="583" y="584"/>
                  </a:lnTo>
                  <a:lnTo>
                    <a:pt x="875" y="487"/>
                  </a:lnTo>
                  <a:lnTo>
                    <a:pt x="1166" y="389"/>
                  </a:lnTo>
                  <a:lnTo>
                    <a:pt x="8839" y="389"/>
                  </a:lnTo>
                  <a:lnTo>
                    <a:pt x="8839" y="389"/>
                  </a:lnTo>
                  <a:lnTo>
                    <a:pt x="9130" y="487"/>
                  </a:lnTo>
                  <a:lnTo>
                    <a:pt x="9325" y="584"/>
                  </a:lnTo>
                  <a:lnTo>
                    <a:pt x="9519" y="875"/>
                  </a:lnTo>
                  <a:lnTo>
                    <a:pt x="9616" y="1166"/>
                  </a:lnTo>
                  <a:lnTo>
                    <a:pt x="9616" y="9519"/>
                  </a:lnTo>
                  <a:lnTo>
                    <a:pt x="9616" y="9519"/>
                  </a:lnTo>
                  <a:lnTo>
                    <a:pt x="9616" y="9617"/>
                  </a:lnTo>
                  <a:lnTo>
                    <a:pt x="9810" y="9714"/>
                  </a:lnTo>
                  <a:lnTo>
                    <a:pt x="9810" y="9714"/>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90"/>
            <p:cNvSpPr/>
            <p:nvPr/>
          </p:nvSpPr>
          <p:spPr>
            <a:xfrm>
              <a:off x="5110738" y="4022800"/>
              <a:ext cx="27" cy="27"/>
            </a:xfrm>
            <a:custGeom>
              <a:avLst/>
              <a:gdLst/>
              <a:ahLst/>
              <a:cxnLst/>
              <a:rect l="l" t="t" r="r" b="b"/>
              <a:pathLst>
                <a:path w="1" h="1" fill="none" extrusionOk="0">
                  <a:moveTo>
                    <a:pt x="0" y="1"/>
                  </a:moveTo>
                  <a:lnTo>
                    <a:pt x="0"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90"/>
            <p:cNvSpPr/>
            <p:nvPr/>
          </p:nvSpPr>
          <p:spPr>
            <a:xfrm>
              <a:off x="4872682" y="3795221"/>
              <a:ext cx="217157" cy="292999"/>
            </a:xfrm>
            <a:custGeom>
              <a:avLst/>
              <a:gdLst/>
              <a:ahLst/>
              <a:cxnLst/>
              <a:rect l="l" t="t" r="r" b="b"/>
              <a:pathLst>
                <a:path w="8063" h="10879" extrusionOk="0">
                  <a:moveTo>
                    <a:pt x="7480" y="389"/>
                  </a:moveTo>
                  <a:lnTo>
                    <a:pt x="7577" y="486"/>
                  </a:lnTo>
                  <a:lnTo>
                    <a:pt x="7674" y="583"/>
                  </a:lnTo>
                  <a:lnTo>
                    <a:pt x="7674" y="10296"/>
                  </a:lnTo>
                  <a:lnTo>
                    <a:pt x="7577" y="10393"/>
                  </a:lnTo>
                  <a:lnTo>
                    <a:pt x="7480" y="10490"/>
                  </a:lnTo>
                  <a:lnTo>
                    <a:pt x="583" y="10490"/>
                  </a:lnTo>
                  <a:lnTo>
                    <a:pt x="389" y="10393"/>
                  </a:lnTo>
                  <a:lnTo>
                    <a:pt x="389" y="10296"/>
                  </a:lnTo>
                  <a:lnTo>
                    <a:pt x="389" y="583"/>
                  </a:lnTo>
                  <a:lnTo>
                    <a:pt x="389" y="486"/>
                  </a:lnTo>
                  <a:lnTo>
                    <a:pt x="583" y="389"/>
                  </a:lnTo>
                  <a:close/>
                  <a:moveTo>
                    <a:pt x="583" y="1"/>
                  </a:moveTo>
                  <a:lnTo>
                    <a:pt x="292" y="98"/>
                  </a:lnTo>
                  <a:lnTo>
                    <a:pt x="195" y="195"/>
                  </a:lnTo>
                  <a:lnTo>
                    <a:pt x="1" y="389"/>
                  </a:lnTo>
                  <a:lnTo>
                    <a:pt x="1" y="583"/>
                  </a:lnTo>
                  <a:lnTo>
                    <a:pt x="1" y="10296"/>
                  </a:lnTo>
                  <a:lnTo>
                    <a:pt x="1" y="10490"/>
                  </a:lnTo>
                  <a:lnTo>
                    <a:pt x="195" y="10685"/>
                  </a:lnTo>
                  <a:lnTo>
                    <a:pt x="292" y="10782"/>
                  </a:lnTo>
                  <a:lnTo>
                    <a:pt x="583" y="10879"/>
                  </a:lnTo>
                  <a:lnTo>
                    <a:pt x="7480" y="10879"/>
                  </a:lnTo>
                  <a:lnTo>
                    <a:pt x="7674" y="10782"/>
                  </a:lnTo>
                  <a:lnTo>
                    <a:pt x="7868" y="10685"/>
                  </a:lnTo>
                  <a:lnTo>
                    <a:pt x="7965" y="10490"/>
                  </a:lnTo>
                  <a:lnTo>
                    <a:pt x="8062" y="10296"/>
                  </a:lnTo>
                  <a:lnTo>
                    <a:pt x="8062" y="583"/>
                  </a:lnTo>
                  <a:lnTo>
                    <a:pt x="7965" y="389"/>
                  </a:lnTo>
                  <a:lnTo>
                    <a:pt x="7868" y="195"/>
                  </a:lnTo>
                  <a:lnTo>
                    <a:pt x="7674" y="98"/>
                  </a:lnTo>
                  <a:lnTo>
                    <a:pt x="74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90"/>
            <p:cNvSpPr/>
            <p:nvPr/>
          </p:nvSpPr>
          <p:spPr>
            <a:xfrm>
              <a:off x="4872682" y="3795221"/>
              <a:ext cx="217157" cy="292999"/>
            </a:xfrm>
            <a:custGeom>
              <a:avLst/>
              <a:gdLst/>
              <a:ahLst/>
              <a:cxnLst/>
              <a:rect l="l" t="t" r="r" b="b"/>
              <a:pathLst>
                <a:path w="8063" h="10879" fill="none" extrusionOk="0">
                  <a:moveTo>
                    <a:pt x="8062" y="10296"/>
                  </a:moveTo>
                  <a:lnTo>
                    <a:pt x="8062" y="583"/>
                  </a:lnTo>
                  <a:lnTo>
                    <a:pt x="8062" y="583"/>
                  </a:lnTo>
                  <a:lnTo>
                    <a:pt x="7965" y="389"/>
                  </a:lnTo>
                  <a:lnTo>
                    <a:pt x="7868" y="195"/>
                  </a:lnTo>
                  <a:lnTo>
                    <a:pt x="7674" y="98"/>
                  </a:lnTo>
                  <a:lnTo>
                    <a:pt x="7480" y="1"/>
                  </a:lnTo>
                  <a:lnTo>
                    <a:pt x="583" y="1"/>
                  </a:lnTo>
                  <a:lnTo>
                    <a:pt x="583" y="1"/>
                  </a:lnTo>
                  <a:lnTo>
                    <a:pt x="292" y="98"/>
                  </a:lnTo>
                  <a:lnTo>
                    <a:pt x="195" y="195"/>
                  </a:lnTo>
                  <a:lnTo>
                    <a:pt x="1" y="389"/>
                  </a:lnTo>
                  <a:lnTo>
                    <a:pt x="1" y="583"/>
                  </a:lnTo>
                  <a:lnTo>
                    <a:pt x="1" y="10296"/>
                  </a:lnTo>
                  <a:lnTo>
                    <a:pt x="1" y="10296"/>
                  </a:lnTo>
                  <a:lnTo>
                    <a:pt x="1" y="10490"/>
                  </a:lnTo>
                  <a:lnTo>
                    <a:pt x="195" y="10685"/>
                  </a:lnTo>
                  <a:lnTo>
                    <a:pt x="292" y="10782"/>
                  </a:lnTo>
                  <a:lnTo>
                    <a:pt x="583" y="10879"/>
                  </a:lnTo>
                  <a:lnTo>
                    <a:pt x="7480" y="10879"/>
                  </a:lnTo>
                  <a:lnTo>
                    <a:pt x="7480" y="10879"/>
                  </a:lnTo>
                  <a:lnTo>
                    <a:pt x="7674" y="10782"/>
                  </a:lnTo>
                  <a:lnTo>
                    <a:pt x="7868" y="10685"/>
                  </a:lnTo>
                  <a:lnTo>
                    <a:pt x="7965" y="10490"/>
                  </a:lnTo>
                  <a:lnTo>
                    <a:pt x="8062" y="10296"/>
                  </a:lnTo>
                  <a:lnTo>
                    <a:pt x="8062" y="10296"/>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90"/>
            <p:cNvSpPr/>
            <p:nvPr/>
          </p:nvSpPr>
          <p:spPr>
            <a:xfrm>
              <a:off x="4883159" y="3805698"/>
              <a:ext cx="196203" cy="272072"/>
            </a:xfrm>
            <a:custGeom>
              <a:avLst/>
              <a:gdLst/>
              <a:ahLst/>
              <a:cxnLst/>
              <a:rect l="l" t="t" r="r" b="b"/>
              <a:pathLst>
                <a:path w="7285" h="10102" fill="none" extrusionOk="0">
                  <a:moveTo>
                    <a:pt x="0" y="9907"/>
                  </a:moveTo>
                  <a:lnTo>
                    <a:pt x="0" y="194"/>
                  </a:lnTo>
                  <a:lnTo>
                    <a:pt x="0" y="194"/>
                  </a:lnTo>
                  <a:lnTo>
                    <a:pt x="0" y="97"/>
                  </a:lnTo>
                  <a:lnTo>
                    <a:pt x="194" y="0"/>
                  </a:lnTo>
                  <a:lnTo>
                    <a:pt x="7091" y="0"/>
                  </a:lnTo>
                  <a:lnTo>
                    <a:pt x="7091" y="0"/>
                  </a:lnTo>
                  <a:lnTo>
                    <a:pt x="7188" y="97"/>
                  </a:lnTo>
                  <a:lnTo>
                    <a:pt x="7285" y="194"/>
                  </a:lnTo>
                  <a:lnTo>
                    <a:pt x="7285" y="9907"/>
                  </a:lnTo>
                  <a:lnTo>
                    <a:pt x="7285" y="9907"/>
                  </a:lnTo>
                  <a:lnTo>
                    <a:pt x="7188" y="10004"/>
                  </a:lnTo>
                  <a:lnTo>
                    <a:pt x="7091" y="10101"/>
                  </a:lnTo>
                  <a:lnTo>
                    <a:pt x="194" y="10101"/>
                  </a:lnTo>
                  <a:lnTo>
                    <a:pt x="194" y="10101"/>
                  </a:lnTo>
                  <a:lnTo>
                    <a:pt x="0" y="10004"/>
                  </a:lnTo>
                  <a:lnTo>
                    <a:pt x="0" y="9907"/>
                  </a:lnTo>
                  <a:lnTo>
                    <a:pt x="0" y="9907"/>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90"/>
            <p:cNvSpPr/>
            <p:nvPr/>
          </p:nvSpPr>
          <p:spPr>
            <a:xfrm>
              <a:off x="4883159" y="4072518"/>
              <a:ext cx="27" cy="27"/>
            </a:xfrm>
            <a:custGeom>
              <a:avLst/>
              <a:gdLst/>
              <a:ahLst/>
              <a:cxnLst/>
              <a:rect l="l" t="t" r="r" b="b"/>
              <a:pathLst>
                <a:path w="1" h="1" fill="none" extrusionOk="0">
                  <a:moveTo>
                    <a:pt x="0" y="0"/>
                  </a:moveTo>
                  <a:lnTo>
                    <a:pt x="0"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90"/>
            <p:cNvSpPr/>
            <p:nvPr/>
          </p:nvSpPr>
          <p:spPr>
            <a:xfrm>
              <a:off x="4901473" y="3826624"/>
              <a:ext cx="159575" cy="156963"/>
            </a:xfrm>
            <a:custGeom>
              <a:avLst/>
              <a:gdLst/>
              <a:ahLst/>
              <a:cxnLst/>
              <a:rect l="l" t="t" r="r" b="b"/>
              <a:pathLst>
                <a:path w="5925" h="5828" extrusionOk="0">
                  <a:moveTo>
                    <a:pt x="2428" y="1651"/>
                  </a:moveTo>
                  <a:lnTo>
                    <a:pt x="2623" y="1748"/>
                  </a:lnTo>
                  <a:lnTo>
                    <a:pt x="2720" y="1943"/>
                  </a:lnTo>
                  <a:lnTo>
                    <a:pt x="2720" y="2234"/>
                  </a:lnTo>
                  <a:lnTo>
                    <a:pt x="2428" y="2331"/>
                  </a:lnTo>
                  <a:lnTo>
                    <a:pt x="2040" y="2331"/>
                  </a:lnTo>
                  <a:lnTo>
                    <a:pt x="1748" y="2040"/>
                  </a:lnTo>
                  <a:lnTo>
                    <a:pt x="1554" y="1651"/>
                  </a:lnTo>
                  <a:close/>
                  <a:moveTo>
                    <a:pt x="4371" y="2720"/>
                  </a:moveTo>
                  <a:lnTo>
                    <a:pt x="4177" y="3205"/>
                  </a:lnTo>
                  <a:lnTo>
                    <a:pt x="3885" y="3400"/>
                  </a:lnTo>
                  <a:lnTo>
                    <a:pt x="3497" y="3497"/>
                  </a:lnTo>
                  <a:lnTo>
                    <a:pt x="3205" y="3497"/>
                  </a:lnTo>
                  <a:lnTo>
                    <a:pt x="3205" y="3108"/>
                  </a:lnTo>
                  <a:lnTo>
                    <a:pt x="3400" y="2914"/>
                  </a:lnTo>
                  <a:lnTo>
                    <a:pt x="3497" y="2817"/>
                  </a:lnTo>
                  <a:lnTo>
                    <a:pt x="3691" y="2720"/>
                  </a:lnTo>
                  <a:close/>
                  <a:moveTo>
                    <a:pt x="2914" y="4759"/>
                  </a:moveTo>
                  <a:lnTo>
                    <a:pt x="3400" y="4856"/>
                  </a:lnTo>
                  <a:lnTo>
                    <a:pt x="3788" y="4954"/>
                  </a:lnTo>
                  <a:lnTo>
                    <a:pt x="4177" y="5148"/>
                  </a:lnTo>
                  <a:lnTo>
                    <a:pt x="4468" y="5439"/>
                  </a:lnTo>
                  <a:lnTo>
                    <a:pt x="1457" y="5439"/>
                  </a:lnTo>
                  <a:lnTo>
                    <a:pt x="1748" y="5148"/>
                  </a:lnTo>
                  <a:lnTo>
                    <a:pt x="2137" y="4954"/>
                  </a:lnTo>
                  <a:lnTo>
                    <a:pt x="2525" y="4856"/>
                  </a:lnTo>
                  <a:lnTo>
                    <a:pt x="2914" y="4759"/>
                  </a:lnTo>
                  <a:close/>
                  <a:moveTo>
                    <a:pt x="97" y="0"/>
                  </a:moveTo>
                  <a:lnTo>
                    <a:pt x="0" y="194"/>
                  </a:lnTo>
                  <a:lnTo>
                    <a:pt x="0" y="2525"/>
                  </a:lnTo>
                  <a:lnTo>
                    <a:pt x="97" y="2623"/>
                  </a:lnTo>
                  <a:lnTo>
                    <a:pt x="291" y="2623"/>
                  </a:lnTo>
                  <a:lnTo>
                    <a:pt x="389" y="2525"/>
                  </a:lnTo>
                  <a:lnTo>
                    <a:pt x="389" y="2428"/>
                  </a:lnTo>
                  <a:lnTo>
                    <a:pt x="389" y="874"/>
                  </a:lnTo>
                  <a:lnTo>
                    <a:pt x="389" y="680"/>
                  </a:lnTo>
                  <a:lnTo>
                    <a:pt x="486" y="486"/>
                  </a:lnTo>
                  <a:lnTo>
                    <a:pt x="680" y="389"/>
                  </a:lnTo>
                  <a:lnTo>
                    <a:pt x="5245" y="389"/>
                  </a:lnTo>
                  <a:lnTo>
                    <a:pt x="5439" y="486"/>
                  </a:lnTo>
                  <a:lnTo>
                    <a:pt x="5536" y="680"/>
                  </a:lnTo>
                  <a:lnTo>
                    <a:pt x="5536" y="874"/>
                  </a:lnTo>
                  <a:lnTo>
                    <a:pt x="5536" y="4954"/>
                  </a:lnTo>
                  <a:lnTo>
                    <a:pt x="5536" y="5148"/>
                  </a:lnTo>
                  <a:lnTo>
                    <a:pt x="5439" y="5245"/>
                  </a:lnTo>
                  <a:lnTo>
                    <a:pt x="5245" y="5342"/>
                  </a:lnTo>
                  <a:lnTo>
                    <a:pt x="5051" y="5439"/>
                  </a:lnTo>
                  <a:lnTo>
                    <a:pt x="4954" y="5439"/>
                  </a:lnTo>
                  <a:lnTo>
                    <a:pt x="4565" y="4954"/>
                  </a:lnTo>
                  <a:lnTo>
                    <a:pt x="4177" y="4662"/>
                  </a:lnTo>
                  <a:lnTo>
                    <a:pt x="3691" y="4468"/>
                  </a:lnTo>
                  <a:lnTo>
                    <a:pt x="3205" y="4371"/>
                  </a:lnTo>
                  <a:lnTo>
                    <a:pt x="3205" y="3885"/>
                  </a:lnTo>
                  <a:lnTo>
                    <a:pt x="3594" y="3885"/>
                  </a:lnTo>
                  <a:lnTo>
                    <a:pt x="3982" y="3788"/>
                  </a:lnTo>
                  <a:lnTo>
                    <a:pt x="4274" y="3594"/>
                  </a:lnTo>
                  <a:lnTo>
                    <a:pt x="4468" y="3302"/>
                  </a:lnTo>
                  <a:lnTo>
                    <a:pt x="4662" y="2914"/>
                  </a:lnTo>
                  <a:lnTo>
                    <a:pt x="4759" y="2525"/>
                  </a:lnTo>
                  <a:lnTo>
                    <a:pt x="4759" y="2331"/>
                  </a:lnTo>
                  <a:lnTo>
                    <a:pt x="4565" y="2234"/>
                  </a:lnTo>
                  <a:lnTo>
                    <a:pt x="4468" y="2234"/>
                  </a:lnTo>
                  <a:lnTo>
                    <a:pt x="4274" y="2331"/>
                  </a:lnTo>
                  <a:lnTo>
                    <a:pt x="3400" y="2331"/>
                  </a:lnTo>
                  <a:lnTo>
                    <a:pt x="3205" y="2525"/>
                  </a:lnTo>
                  <a:lnTo>
                    <a:pt x="3205" y="2331"/>
                  </a:lnTo>
                  <a:lnTo>
                    <a:pt x="3108" y="1943"/>
                  </a:lnTo>
                  <a:lnTo>
                    <a:pt x="3108" y="1651"/>
                  </a:lnTo>
                  <a:lnTo>
                    <a:pt x="2914" y="1457"/>
                  </a:lnTo>
                  <a:lnTo>
                    <a:pt x="2525" y="1263"/>
                  </a:lnTo>
                  <a:lnTo>
                    <a:pt x="2137" y="1166"/>
                  </a:lnTo>
                  <a:lnTo>
                    <a:pt x="1554" y="1263"/>
                  </a:lnTo>
                  <a:lnTo>
                    <a:pt x="1166" y="1263"/>
                  </a:lnTo>
                  <a:lnTo>
                    <a:pt x="1069" y="1360"/>
                  </a:lnTo>
                  <a:lnTo>
                    <a:pt x="1069" y="1554"/>
                  </a:lnTo>
                  <a:lnTo>
                    <a:pt x="1263" y="1943"/>
                  </a:lnTo>
                  <a:lnTo>
                    <a:pt x="1457" y="2234"/>
                  </a:lnTo>
                  <a:lnTo>
                    <a:pt x="1651" y="2525"/>
                  </a:lnTo>
                  <a:lnTo>
                    <a:pt x="1943" y="2623"/>
                  </a:lnTo>
                  <a:lnTo>
                    <a:pt x="2331" y="2720"/>
                  </a:lnTo>
                  <a:lnTo>
                    <a:pt x="2720" y="2623"/>
                  </a:lnTo>
                  <a:lnTo>
                    <a:pt x="2720" y="4371"/>
                  </a:lnTo>
                  <a:lnTo>
                    <a:pt x="2234" y="4468"/>
                  </a:lnTo>
                  <a:lnTo>
                    <a:pt x="1748" y="4662"/>
                  </a:lnTo>
                  <a:lnTo>
                    <a:pt x="1360" y="4954"/>
                  </a:lnTo>
                  <a:lnTo>
                    <a:pt x="971" y="5439"/>
                  </a:lnTo>
                  <a:lnTo>
                    <a:pt x="583" y="5439"/>
                  </a:lnTo>
                  <a:lnTo>
                    <a:pt x="486" y="5342"/>
                  </a:lnTo>
                  <a:lnTo>
                    <a:pt x="389" y="5245"/>
                  </a:lnTo>
                  <a:lnTo>
                    <a:pt x="389" y="3302"/>
                  </a:lnTo>
                  <a:lnTo>
                    <a:pt x="389" y="3205"/>
                  </a:lnTo>
                  <a:lnTo>
                    <a:pt x="97" y="3205"/>
                  </a:lnTo>
                  <a:lnTo>
                    <a:pt x="0" y="3302"/>
                  </a:lnTo>
                  <a:lnTo>
                    <a:pt x="0" y="3400"/>
                  </a:lnTo>
                  <a:lnTo>
                    <a:pt x="0" y="4954"/>
                  </a:lnTo>
                  <a:lnTo>
                    <a:pt x="97" y="5342"/>
                  </a:lnTo>
                  <a:lnTo>
                    <a:pt x="291" y="5633"/>
                  </a:lnTo>
                  <a:lnTo>
                    <a:pt x="486" y="5828"/>
                  </a:lnTo>
                  <a:lnTo>
                    <a:pt x="5342" y="5828"/>
                  </a:lnTo>
                  <a:lnTo>
                    <a:pt x="5634" y="5633"/>
                  </a:lnTo>
                  <a:lnTo>
                    <a:pt x="5828" y="5342"/>
                  </a:lnTo>
                  <a:lnTo>
                    <a:pt x="5925" y="4954"/>
                  </a:lnTo>
                  <a:lnTo>
                    <a:pt x="5925" y="874"/>
                  </a:lnTo>
                  <a:lnTo>
                    <a:pt x="5828" y="486"/>
                  </a:lnTo>
                  <a:lnTo>
                    <a:pt x="5634" y="291"/>
                  </a:lnTo>
                  <a:lnTo>
                    <a:pt x="5342" y="97"/>
                  </a:lnTo>
                  <a:lnTo>
                    <a:pt x="50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90"/>
            <p:cNvSpPr/>
            <p:nvPr/>
          </p:nvSpPr>
          <p:spPr>
            <a:xfrm>
              <a:off x="4901473" y="3826624"/>
              <a:ext cx="159575" cy="156963"/>
            </a:xfrm>
            <a:custGeom>
              <a:avLst/>
              <a:gdLst/>
              <a:ahLst/>
              <a:cxnLst/>
              <a:rect l="l" t="t" r="r" b="b"/>
              <a:pathLst>
                <a:path w="5925" h="5828" fill="none" extrusionOk="0">
                  <a:moveTo>
                    <a:pt x="5051" y="0"/>
                  </a:moveTo>
                  <a:lnTo>
                    <a:pt x="194" y="0"/>
                  </a:lnTo>
                  <a:lnTo>
                    <a:pt x="194" y="0"/>
                  </a:lnTo>
                  <a:lnTo>
                    <a:pt x="97" y="0"/>
                  </a:lnTo>
                  <a:lnTo>
                    <a:pt x="0" y="194"/>
                  </a:lnTo>
                  <a:lnTo>
                    <a:pt x="0" y="2525"/>
                  </a:lnTo>
                  <a:lnTo>
                    <a:pt x="0" y="2525"/>
                  </a:lnTo>
                  <a:lnTo>
                    <a:pt x="0" y="2525"/>
                  </a:lnTo>
                  <a:lnTo>
                    <a:pt x="0" y="2525"/>
                  </a:lnTo>
                  <a:lnTo>
                    <a:pt x="97" y="2623"/>
                  </a:lnTo>
                  <a:lnTo>
                    <a:pt x="291" y="2623"/>
                  </a:lnTo>
                  <a:lnTo>
                    <a:pt x="389" y="2525"/>
                  </a:lnTo>
                  <a:lnTo>
                    <a:pt x="389" y="2428"/>
                  </a:lnTo>
                  <a:lnTo>
                    <a:pt x="389" y="874"/>
                  </a:lnTo>
                  <a:lnTo>
                    <a:pt x="389" y="874"/>
                  </a:lnTo>
                  <a:lnTo>
                    <a:pt x="389" y="680"/>
                  </a:lnTo>
                  <a:lnTo>
                    <a:pt x="486" y="486"/>
                  </a:lnTo>
                  <a:lnTo>
                    <a:pt x="680" y="389"/>
                  </a:lnTo>
                  <a:lnTo>
                    <a:pt x="874" y="389"/>
                  </a:lnTo>
                  <a:lnTo>
                    <a:pt x="5051" y="389"/>
                  </a:lnTo>
                  <a:lnTo>
                    <a:pt x="5051" y="389"/>
                  </a:lnTo>
                  <a:lnTo>
                    <a:pt x="5245" y="389"/>
                  </a:lnTo>
                  <a:lnTo>
                    <a:pt x="5439" y="486"/>
                  </a:lnTo>
                  <a:lnTo>
                    <a:pt x="5536" y="680"/>
                  </a:lnTo>
                  <a:lnTo>
                    <a:pt x="5536" y="874"/>
                  </a:lnTo>
                  <a:lnTo>
                    <a:pt x="5536" y="4954"/>
                  </a:lnTo>
                  <a:lnTo>
                    <a:pt x="5536" y="4954"/>
                  </a:lnTo>
                  <a:lnTo>
                    <a:pt x="5536" y="5148"/>
                  </a:lnTo>
                  <a:lnTo>
                    <a:pt x="5439" y="5245"/>
                  </a:lnTo>
                  <a:lnTo>
                    <a:pt x="5245" y="5342"/>
                  </a:lnTo>
                  <a:lnTo>
                    <a:pt x="5051" y="5439"/>
                  </a:lnTo>
                  <a:lnTo>
                    <a:pt x="4954" y="5439"/>
                  </a:lnTo>
                  <a:lnTo>
                    <a:pt x="4954" y="5439"/>
                  </a:lnTo>
                  <a:lnTo>
                    <a:pt x="4565" y="4954"/>
                  </a:lnTo>
                  <a:lnTo>
                    <a:pt x="4177" y="4662"/>
                  </a:lnTo>
                  <a:lnTo>
                    <a:pt x="3691" y="4468"/>
                  </a:lnTo>
                  <a:lnTo>
                    <a:pt x="3205" y="4371"/>
                  </a:lnTo>
                  <a:lnTo>
                    <a:pt x="3205" y="3885"/>
                  </a:lnTo>
                  <a:lnTo>
                    <a:pt x="3205" y="3885"/>
                  </a:lnTo>
                  <a:lnTo>
                    <a:pt x="3594" y="3885"/>
                  </a:lnTo>
                  <a:lnTo>
                    <a:pt x="3982" y="3788"/>
                  </a:lnTo>
                  <a:lnTo>
                    <a:pt x="3982" y="3788"/>
                  </a:lnTo>
                  <a:lnTo>
                    <a:pt x="4274" y="3594"/>
                  </a:lnTo>
                  <a:lnTo>
                    <a:pt x="4468" y="3302"/>
                  </a:lnTo>
                  <a:lnTo>
                    <a:pt x="4662" y="2914"/>
                  </a:lnTo>
                  <a:lnTo>
                    <a:pt x="4759" y="2525"/>
                  </a:lnTo>
                  <a:lnTo>
                    <a:pt x="4759" y="2525"/>
                  </a:lnTo>
                  <a:lnTo>
                    <a:pt x="4759" y="2331"/>
                  </a:lnTo>
                  <a:lnTo>
                    <a:pt x="4759" y="2331"/>
                  </a:lnTo>
                  <a:lnTo>
                    <a:pt x="4565" y="2234"/>
                  </a:lnTo>
                  <a:lnTo>
                    <a:pt x="4468" y="2234"/>
                  </a:lnTo>
                  <a:lnTo>
                    <a:pt x="4468" y="2234"/>
                  </a:lnTo>
                  <a:lnTo>
                    <a:pt x="4274" y="2331"/>
                  </a:lnTo>
                  <a:lnTo>
                    <a:pt x="3691" y="2331"/>
                  </a:lnTo>
                  <a:lnTo>
                    <a:pt x="3691" y="2331"/>
                  </a:lnTo>
                  <a:lnTo>
                    <a:pt x="3400" y="2331"/>
                  </a:lnTo>
                  <a:lnTo>
                    <a:pt x="3205" y="2525"/>
                  </a:lnTo>
                  <a:lnTo>
                    <a:pt x="3205" y="2331"/>
                  </a:lnTo>
                  <a:lnTo>
                    <a:pt x="3205" y="2331"/>
                  </a:lnTo>
                  <a:lnTo>
                    <a:pt x="3108" y="1943"/>
                  </a:lnTo>
                  <a:lnTo>
                    <a:pt x="3108" y="1651"/>
                  </a:lnTo>
                  <a:lnTo>
                    <a:pt x="2914" y="1457"/>
                  </a:lnTo>
                  <a:lnTo>
                    <a:pt x="2914" y="1457"/>
                  </a:lnTo>
                  <a:lnTo>
                    <a:pt x="2525" y="1263"/>
                  </a:lnTo>
                  <a:lnTo>
                    <a:pt x="2137" y="1166"/>
                  </a:lnTo>
                  <a:lnTo>
                    <a:pt x="2137" y="1166"/>
                  </a:lnTo>
                  <a:lnTo>
                    <a:pt x="1554" y="1263"/>
                  </a:lnTo>
                  <a:lnTo>
                    <a:pt x="1360" y="1263"/>
                  </a:lnTo>
                  <a:lnTo>
                    <a:pt x="1360" y="1263"/>
                  </a:lnTo>
                  <a:lnTo>
                    <a:pt x="1263" y="1263"/>
                  </a:lnTo>
                  <a:lnTo>
                    <a:pt x="1166" y="1263"/>
                  </a:lnTo>
                  <a:lnTo>
                    <a:pt x="1166" y="1263"/>
                  </a:lnTo>
                  <a:lnTo>
                    <a:pt x="1069" y="1360"/>
                  </a:lnTo>
                  <a:lnTo>
                    <a:pt x="1069" y="1554"/>
                  </a:lnTo>
                  <a:lnTo>
                    <a:pt x="1069" y="1554"/>
                  </a:lnTo>
                  <a:lnTo>
                    <a:pt x="1263" y="1943"/>
                  </a:lnTo>
                  <a:lnTo>
                    <a:pt x="1457" y="2234"/>
                  </a:lnTo>
                  <a:lnTo>
                    <a:pt x="1651" y="2525"/>
                  </a:lnTo>
                  <a:lnTo>
                    <a:pt x="1943" y="2623"/>
                  </a:lnTo>
                  <a:lnTo>
                    <a:pt x="1943" y="2623"/>
                  </a:lnTo>
                  <a:lnTo>
                    <a:pt x="2331" y="2720"/>
                  </a:lnTo>
                  <a:lnTo>
                    <a:pt x="2720" y="2623"/>
                  </a:lnTo>
                  <a:lnTo>
                    <a:pt x="2720" y="4371"/>
                  </a:lnTo>
                  <a:lnTo>
                    <a:pt x="2720" y="4371"/>
                  </a:lnTo>
                  <a:lnTo>
                    <a:pt x="2234" y="4468"/>
                  </a:lnTo>
                  <a:lnTo>
                    <a:pt x="1748" y="4662"/>
                  </a:lnTo>
                  <a:lnTo>
                    <a:pt x="1360" y="4954"/>
                  </a:lnTo>
                  <a:lnTo>
                    <a:pt x="971" y="5439"/>
                  </a:lnTo>
                  <a:lnTo>
                    <a:pt x="583" y="5439"/>
                  </a:lnTo>
                  <a:lnTo>
                    <a:pt x="583" y="5439"/>
                  </a:lnTo>
                  <a:lnTo>
                    <a:pt x="486" y="5342"/>
                  </a:lnTo>
                  <a:lnTo>
                    <a:pt x="389" y="5245"/>
                  </a:lnTo>
                  <a:lnTo>
                    <a:pt x="389" y="3302"/>
                  </a:lnTo>
                  <a:lnTo>
                    <a:pt x="389" y="3302"/>
                  </a:lnTo>
                  <a:lnTo>
                    <a:pt x="389" y="3205"/>
                  </a:lnTo>
                  <a:lnTo>
                    <a:pt x="389" y="3205"/>
                  </a:lnTo>
                  <a:lnTo>
                    <a:pt x="194" y="3205"/>
                  </a:lnTo>
                  <a:lnTo>
                    <a:pt x="97" y="3205"/>
                  </a:lnTo>
                  <a:lnTo>
                    <a:pt x="0" y="3302"/>
                  </a:lnTo>
                  <a:lnTo>
                    <a:pt x="0" y="3400"/>
                  </a:lnTo>
                  <a:lnTo>
                    <a:pt x="0" y="4954"/>
                  </a:lnTo>
                  <a:lnTo>
                    <a:pt x="0" y="4954"/>
                  </a:lnTo>
                  <a:lnTo>
                    <a:pt x="97" y="5342"/>
                  </a:lnTo>
                  <a:lnTo>
                    <a:pt x="291" y="5633"/>
                  </a:lnTo>
                  <a:lnTo>
                    <a:pt x="486" y="5828"/>
                  </a:lnTo>
                  <a:lnTo>
                    <a:pt x="874" y="5828"/>
                  </a:lnTo>
                  <a:lnTo>
                    <a:pt x="5051" y="5828"/>
                  </a:lnTo>
                  <a:lnTo>
                    <a:pt x="5051" y="5828"/>
                  </a:lnTo>
                  <a:lnTo>
                    <a:pt x="5342" y="5828"/>
                  </a:lnTo>
                  <a:lnTo>
                    <a:pt x="5634" y="5633"/>
                  </a:lnTo>
                  <a:lnTo>
                    <a:pt x="5828" y="5342"/>
                  </a:lnTo>
                  <a:lnTo>
                    <a:pt x="5925" y="4954"/>
                  </a:lnTo>
                  <a:lnTo>
                    <a:pt x="5925" y="874"/>
                  </a:lnTo>
                  <a:lnTo>
                    <a:pt x="5925" y="874"/>
                  </a:lnTo>
                  <a:lnTo>
                    <a:pt x="5828" y="486"/>
                  </a:lnTo>
                  <a:lnTo>
                    <a:pt x="5634" y="291"/>
                  </a:lnTo>
                  <a:lnTo>
                    <a:pt x="5342" y="97"/>
                  </a:lnTo>
                  <a:lnTo>
                    <a:pt x="5051" y="0"/>
                  </a:lnTo>
                  <a:lnTo>
                    <a:pt x="5051"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90"/>
            <p:cNvSpPr/>
            <p:nvPr/>
          </p:nvSpPr>
          <p:spPr>
            <a:xfrm>
              <a:off x="4987792" y="3899854"/>
              <a:ext cx="31403" cy="20953"/>
            </a:xfrm>
            <a:custGeom>
              <a:avLst/>
              <a:gdLst/>
              <a:ahLst/>
              <a:cxnLst/>
              <a:rect l="l" t="t" r="r" b="b"/>
              <a:pathLst>
                <a:path w="1166" h="778" fill="none" extrusionOk="0">
                  <a:moveTo>
                    <a:pt x="195" y="195"/>
                  </a:moveTo>
                  <a:lnTo>
                    <a:pt x="195" y="195"/>
                  </a:lnTo>
                  <a:lnTo>
                    <a:pt x="292" y="98"/>
                  </a:lnTo>
                  <a:lnTo>
                    <a:pt x="486" y="1"/>
                  </a:lnTo>
                  <a:lnTo>
                    <a:pt x="486" y="1"/>
                  </a:lnTo>
                  <a:lnTo>
                    <a:pt x="1166" y="1"/>
                  </a:lnTo>
                  <a:lnTo>
                    <a:pt x="1166" y="1"/>
                  </a:lnTo>
                  <a:lnTo>
                    <a:pt x="972" y="486"/>
                  </a:lnTo>
                  <a:lnTo>
                    <a:pt x="680" y="681"/>
                  </a:lnTo>
                  <a:lnTo>
                    <a:pt x="680" y="681"/>
                  </a:lnTo>
                  <a:lnTo>
                    <a:pt x="292" y="778"/>
                  </a:lnTo>
                  <a:lnTo>
                    <a:pt x="0" y="778"/>
                  </a:lnTo>
                  <a:lnTo>
                    <a:pt x="0" y="778"/>
                  </a:lnTo>
                  <a:lnTo>
                    <a:pt x="0" y="389"/>
                  </a:lnTo>
                  <a:lnTo>
                    <a:pt x="195" y="195"/>
                  </a:lnTo>
                  <a:lnTo>
                    <a:pt x="195" y="195"/>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90"/>
            <p:cNvSpPr/>
            <p:nvPr/>
          </p:nvSpPr>
          <p:spPr>
            <a:xfrm>
              <a:off x="4943326" y="3871090"/>
              <a:ext cx="31403" cy="18341"/>
            </a:xfrm>
            <a:custGeom>
              <a:avLst/>
              <a:gdLst/>
              <a:ahLst/>
              <a:cxnLst/>
              <a:rect l="l" t="t" r="r" b="b"/>
              <a:pathLst>
                <a:path w="1166" h="681" fill="none" extrusionOk="0">
                  <a:moveTo>
                    <a:pt x="486" y="680"/>
                  </a:moveTo>
                  <a:lnTo>
                    <a:pt x="486" y="680"/>
                  </a:lnTo>
                  <a:lnTo>
                    <a:pt x="194" y="389"/>
                  </a:lnTo>
                  <a:lnTo>
                    <a:pt x="0" y="0"/>
                  </a:lnTo>
                  <a:lnTo>
                    <a:pt x="0" y="0"/>
                  </a:lnTo>
                  <a:lnTo>
                    <a:pt x="583" y="0"/>
                  </a:lnTo>
                  <a:lnTo>
                    <a:pt x="583" y="0"/>
                  </a:lnTo>
                  <a:lnTo>
                    <a:pt x="874" y="0"/>
                  </a:lnTo>
                  <a:lnTo>
                    <a:pt x="1069" y="97"/>
                  </a:lnTo>
                  <a:lnTo>
                    <a:pt x="1069" y="97"/>
                  </a:lnTo>
                  <a:lnTo>
                    <a:pt x="1166" y="292"/>
                  </a:lnTo>
                  <a:lnTo>
                    <a:pt x="1166" y="583"/>
                  </a:lnTo>
                  <a:lnTo>
                    <a:pt x="1166" y="583"/>
                  </a:lnTo>
                  <a:lnTo>
                    <a:pt x="874" y="680"/>
                  </a:lnTo>
                  <a:lnTo>
                    <a:pt x="680" y="680"/>
                  </a:lnTo>
                  <a:lnTo>
                    <a:pt x="486" y="680"/>
                  </a:lnTo>
                  <a:lnTo>
                    <a:pt x="486" y="68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90"/>
            <p:cNvSpPr/>
            <p:nvPr/>
          </p:nvSpPr>
          <p:spPr>
            <a:xfrm>
              <a:off x="4940714" y="3954796"/>
              <a:ext cx="81094" cy="18341"/>
            </a:xfrm>
            <a:custGeom>
              <a:avLst/>
              <a:gdLst/>
              <a:ahLst/>
              <a:cxnLst/>
              <a:rect l="l" t="t" r="r" b="b"/>
              <a:pathLst>
                <a:path w="3011" h="681" fill="none" extrusionOk="0">
                  <a:moveTo>
                    <a:pt x="3011" y="680"/>
                  </a:moveTo>
                  <a:lnTo>
                    <a:pt x="0" y="680"/>
                  </a:lnTo>
                  <a:lnTo>
                    <a:pt x="0" y="680"/>
                  </a:lnTo>
                  <a:lnTo>
                    <a:pt x="291" y="389"/>
                  </a:lnTo>
                  <a:lnTo>
                    <a:pt x="680" y="195"/>
                  </a:lnTo>
                  <a:lnTo>
                    <a:pt x="1068" y="97"/>
                  </a:lnTo>
                  <a:lnTo>
                    <a:pt x="1457" y="0"/>
                  </a:lnTo>
                  <a:lnTo>
                    <a:pt x="1943" y="97"/>
                  </a:lnTo>
                  <a:lnTo>
                    <a:pt x="2331" y="195"/>
                  </a:lnTo>
                  <a:lnTo>
                    <a:pt x="2720" y="389"/>
                  </a:lnTo>
                  <a:lnTo>
                    <a:pt x="3011" y="680"/>
                  </a:lnTo>
                  <a:lnTo>
                    <a:pt x="3011" y="68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90"/>
            <p:cNvSpPr/>
            <p:nvPr/>
          </p:nvSpPr>
          <p:spPr>
            <a:xfrm>
              <a:off x="5021780" y="3973110"/>
              <a:ext cx="27" cy="27"/>
            </a:xfrm>
            <a:custGeom>
              <a:avLst/>
              <a:gdLst/>
              <a:ahLst/>
              <a:cxnLst/>
              <a:rect l="l" t="t" r="r" b="b"/>
              <a:pathLst>
                <a:path w="1" h="1" fill="none" extrusionOk="0">
                  <a:moveTo>
                    <a:pt x="1" y="0"/>
                  </a:moveTo>
                  <a:lnTo>
                    <a:pt x="1"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5" name="Google Shape;1145;p90"/>
          <p:cNvGrpSpPr/>
          <p:nvPr/>
        </p:nvGrpSpPr>
        <p:grpSpPr>
          <a:xfrm>
            <a:off x="3578869" y="1162137"/>
            <a:ext cx="472326" cy="422750"/>
            <a:chOff x="2356190" y="3154335"/>
            <a:chExt cx="374119" cy="334852"/>
          </a:xfrm>
        </p:grpSpPr>
        <p:sp>
          <p:nvSpPr>
            <p:cNvPr id="1146" name="Google Shape;1146;p90"/>
            <p:cNvSpPr/>
            <p:nvPr/>
          </p:nvSpPr>
          <p:spPr>
            <a:xfrm>
              <a:off x="2356190" y="3154335"/>
              <a:ext cx="374119" cy="334852"/>
            </a:xfrm>
            <a:custGeom>
              <a:avLst/>
              <a:gdLst/>
              <a:ahLst/>
              <a:cxnLst/>
              <a:rect l="l" t="t" r="r" b="b"/>
              <a:pathLst>
                <a:path w="13891" h="12433" extrusionOk="0">
                  <a:moveTo>
                    <a:pt x="7382" y="389"/>
                  </a:moveTo>
                  <a:lnTo>
                    <a:pt x="7480" y="583"/>
                  </a:lnTo>
                  <a:lnTo>
                    <a:pt x="7577" y="680"/>
                  </a:lnTo>
                  <a:lnTo>
                    <a:pt x="7674" y="874"/>
                  </a:lnTo>
                  <a:lnTo>
                    <a:pt x="7674" y="1651"/>
                  </a:lnTo>
                  <a:lnTo>
                    <a:pt x="4663" y="1651"/>
                  </a:lnTo>
                  <a:lnTo>
                    <a:pt x="4663" y="874"/>
                  </a:lnTo>
                  <a:lnTo>
                    <a:pt x="4663" y="680"/>
                  </a:lnTo>
                  <a:lnTo>
                    <a:pt x="4760" y="583"/>
                  </a:lnTo>
                  <a:lnTo>
                    <a:pt x="4954" y="389"/>
                  </a:lnTo>
                  <a:close/>
                  <a:moveTo>
                    <a:pt x="11559" y="7965"/>
                  </a:moveTo>
                  <a:lnTo>
                    <a:pt x="11656" y="8062"/>
                  </a:lnTo>
                  <a:lnTo>
                    <a:pt x="11850" y="8159"/>
                  </a:lnTo>
                  <a:lnTo>
                    <a:pt x="11559" y="8645"/>
                  </a:lnTo>
                  <a:lnTo>
                    <a:pt x="11462" y="8839"/>
                  </a:lnTo>
                  <a:lnTo>
                    <a:pt x="11462" y="9130"/>
                  </a:lnTo>
                  <a:lnTo>
                    <a:pt x="11462" y="9810"/>
                  </a:lnTo>
                  <a:lnTo>
                    <a:pt x="10879" y="9810"/>
                  </a:lnTo>
                  <a:lnTo>
                    <a:pt x="10879" y="9130"/>
                  </a:lnTo>
                  <a:lnTo>
                    <a:pt x="10879" y="8839"/>
                  </a:lnTo>
                  <a:lnTo>
                    <a:pt x="10782" y="8645"/>
                  </a:lnTo>
                  <a:lnTo>
                    <a:pt x="10491" y="8159"/>
                  </a:lnTo>
                  <a:lnTo>
                    <a:pt x="10588" y="8062"/>
                  </a:lnTo>
                  <a:lnTo>
                    <a:pt x="10685" y="7965"/>
                  </a:lnTo>
                  <a:lnTo>
                    <a:pt x="10879" y="7965"/>
                  </a:lnTo>
                  <a:lnTo>
                    <a:pt x="10976" y="8062"/>
                  </a:lnTo>
                  <a:lnTo>
                    <a:pt x="11170" y="8159"/>
                  </a:lnTo>
                  <a:lnTo>
                    <a:pt x="11365" y="8062"/>
                  </a:lnTo>
                  <a:lnTo>
                    <a:pt x="11462" y="7965"/>
                  </a:lnTo>
                  <a:close/>
                  <a:moveTo>
                    <a:pt x="12336" y="10199"/>
                  </a:moveTo>
                  <a:lnTo>
                    <a:pt x="12433" y="10296"/>
                  </a:lnTo>
                  <a:lnTo>
                    <a:pt x="12433" y="11267"/>
                  </a:lnTo>
                  <a:lnTo>
                    <a:pt x="9908" y="11267"/>
                  </a:lnTo>
                  <a:lnTo>
                    <a:pt x="9908" y="10296"/>
                  </a:lnTo>
                  <a:lnTo>
                    <a:pt x="10005" y="10199"/>
                  </a:lnTo>
                  <a:close/>
                  <a:moveTo>
                    <a:pt x="11462" y="2040"/>
                  </a:moveTo>
                  <a:lnTo>
                    <a:pt x="11656" y="2137"/>
                  </a:lnTo>
                  <a:lnTo>
                    <a:pt x="11850" y="2331"/>
                  </a:lnTo>
                  <a:lnTo>
                    <a:pt x="11850" y="2526"/>
                  </a:lnTo>
                  <a:lnTo>
                    <a:pt x="11753" y="2623"/>
                  </a:lnTo>
                  <a:lnTo>
                    <a:pt x="11656" y="2817"/>
                  </a:lnTo>
                  <a:lnTo>
                    <a:pt x="3109" y="2817"/>
                  </a:lnTo>
                  <a:lnTo>
                    <a:pt x="3012" y="2914"/>
                  </a:lnTo>
                  <a:lnTo>
                    <a:pt x="2915" y="3011"/>
                  </a:lnTo>
                  <a:lnTo>
                    <a:pt x="2915" y="3108"/>
                  </a:lnTo>
                  <a:lnTo>
                    <a:pt x="3109" y="3206"/>
                  </a:lnTo>
                  <a:lnTo>
                    <a:pt x="10685" y="3206"/>
                  </a:lnTo>
                  <a:lnTo>
                    <a:pt x="10491" y="4760"/>
                  </a:lnTo>
                  <a:lnTo>
                    <a:pt x="10102" y="4954"/>
                  </a:lnTo>
                  <a:lnTo>
                    <a:pt x="9714" y="5148"/>
                  </a:lnTo>
                  <a:lnTo>
                    <a:pt x="9325" y="5439"/>
                  </a:lnTo>
                  <a:lnTo>
                    <a:pt x="9034" y="5731"/>
                  </a:lnTo>
                  <a:lnTo>
                    <a:pt x="8839" y="6119"/>
                  </a:lnTo>
                  <a:lnTo>
                    <a:pt x="8645" y="6508"/>
                  </a:lnTo>
                  <a:lnTo>
                    <a:pt x="8548" y="6896"/>
                  </a:lnTo>
                  <a:lnTo>
                    <a:pt x="8451" y="7382"/>
                  </a:lnTo>
                  <a:lnTo>
                    <a:pt x="8548" y="7868"/>
                  </a:lnTo>
                  <a:lnTo>
                    <a:pt x="8645" y="8353"/>
                  </a:lnTo>
                  <a:lnTo>
                    <a:pt x="8937" y="8839"/>
                  </a:lnTo>
                  <a:lnTo>
                    <a:pt x="9228" y="9227"/>
                  </a:lnTo>
                  <a:lnTo>
                    <a:pt x="9519" y="9519"/>
                  </a:lnTo>
                  <a:lnTo>
                    <a:pt x="9714" y="9907"/>
                  </a:lnTo>
                  <a:lnTo>
                    <a:pt x="9616" y="10102"/>
                  </a:lnTo>
                  <a:lnTo>
                    <a:pt x="9519" y="10296"/>
                  </a:lnTo>
                  <a:lnTo>
                    <a:pt x="9519" y="11170"/>
                  </a:lnTo>
                  <a:lnTo>
                    <a:pt x="9616" y="11461"/>
                  </a:lnTo>
                  <a:lnTo>
                    <a:pt x="9519" y="11656"/>
                  </a:lnTo>
                  <a:lnTo>
                    <a:pt x="9422" y="11850"/>
                  </a:lnTo>
                  <a:lnTo>
                    <a:pt x="9325" y="11947"/>
                  </a:lnTo>
                  <a:lnTo>
                    <a:pt x="2915" y="11947"/>
                  </a:lnTo>
                  <a:lnTo>
                    <a:pt x="2720" y="11850"/>
                  </a:lnTo>
                  <a:lnTo>
                    <a:pt x="2623" y="11656"/>
                  </a:lnTo>
                  <a:lnTo>
                    <a:pt x="2623" y="11461"/>
                  </a:lnTo>
                  <a:lnTo>
                    <a:pt x="1555" y="3206"/>
                  </a:lnTo>
                  <a:lnTo>
                    <a:pt x="2138" y="3206"/>
                  </a:lnTo>
                  <a:lnTo>
                    <a:pt x="2235" y="3108"/>
                  </a:lnTo>
                  <a:lnTo>
                    <a:pt x="2332" y="3011"/>
                  </a:lnTo>
                  <a:lnTo>
                    <a:pt x="2332" y="2914"/>
                  </a:lnTo>
                  <a:lnTo>
                    <a:pt x="2138" y="2817"/>
                  </a:lnTo>
                  <a:lnTo>
                    <a:pt x="778" y="2817"/>
                  </a:lnTo>
                  <a:lnTo>
                    <a:pt x="584" y="2720"/>
                  </a:lnTo>
                  <a:lnTo>
                    <a:pt x="389" y="2526"/>
                  </a:lnTo>
                  <a:lnTo>
                    <a:pt x="389" y="2331"/>
                  </a:lnTo>
                  <a:lnTo>
                    <a:pt x="486" y="2137"/>
                  </a:lnTo>
                  <a:lnTo>
                    <a:pt x="584" y="2040"/>
                  </a:lnTo>
                  <a:close/>
                  <a:moveTo>
                    <a:pt x="12142" y="11656"/>
                  </a:moveTo>
                  <a:lnTo>
                    <a:pt x="12142" y="11753"/>
                  </a:lnTo>
                  <a:lnTo>
                    <a:pt x="12045" y="11947"/>
                  </a:lnTo>
                  <a:lnTo>
                    <a:pt x="10296" y="11947"/>
                  </a:lnTo>
                  <a:lnTo>
                    <a:pt x="10199" y="11753"/>
                  </a:lnTo>
                  <a:lnTo>
                    <a:pt x="10199" y="11656"/>
                  </a:lnTo>
                  <a:close/>
                  <a:moveTo>
                    <a:pt x="5051" y="0"/>
                  </a:moveTo>
                  <a:lnTo>
                    <a:pt x="4760" y="97"/>
                  </a:lnTo>
                  <a:lnTo>
                    <a:pt x="4469" y="292"/>
                  </a:lnTo>
                  <a:lnTo>
                    <a:pt x="4274" y="583"/>
                  </a:lnTo>
                  <a:lnTo>
                    <a:pt x="4177" y="874"/>
                  </a:lnTo>
                  <a:lnTo>
                    <a:pt x="4177" y="1651"/>
                  </a:lnTo>
                  <a:lnTo>
                    <a:pt x="486" y="1651"/>
                  </a:lnTo>
                  <a:lnTo>
                    <a:pt x="292" y="1749"/>
                  </a:lnTo>
                  <a:lnTo>
                    <a:pt x="98" y="1943"/>
                  </a:lnTo>
                  <a:lnTo>
                    <a:pt x="1" y="2234"/>
                  </a:lnTo>
                  <a:lnTo>
                    <a:pt x="1" y="2623"/>
                  </a:lnTo>
                  <a:lnTo>
                    <a:pt x="98" y="2914"/>
                  </a:lnTo>
                  <a:lnTo>
                    <a:pt x="389" y="3206"/>
                  </a:lnTo>
                  <a:lnTo>
                    <a:pt x="1069" y="3206"/>
                  </a:lnTo>
                  <a:lnTo>
                    <a:pt x="2235" y="11558"/>
                  </a:lnTo>
                  <a:lnTo>
                    <a:pt x="2332" y="11947"/>
                  </a:lnTo>
                  <a:lnTo>
                    <a:pt x="2526" y="12141"/>
                  </a:lnTo>
                  <a:lnTo>
                    <a:pt x="2817" y="12335"/>
                  </a:lnTo>
                  <a:lnTo>
                    <a:pt x="3109" y="12433"/>
                  </a:lnTo>
                  <a:lnTo>
                    <a:pt x="9034" y="12433"/>
                  </a:lnTo>
                  <a:lnTo>
                    <a:pt x="9519" y="12335"/>
                  </a:lnTo>
                  <a:lnTo>
                    <a:pt x="9811" y="12044"/>
                  </a:lnTo>
                  <a:lnTo>
                    <a:pt x="10005" y="12335"/>
                  </a:lnTo>
                  <a:lnTo>
                    <a:pt x="10393" y="12433"/>
                  </a:lnTo>
                  <a:lnTo>
                    <a:pt x="11947" y="12433"/>
                  </a:lnTo>
                  <a:lnTo>
                    <a:pt x="12142" y="12335"/>
                  </a:lnTo>
                  <a:lnTo>
                    <a:pt x="12336" y="12238"/>
                  </a:lnTo>
                  <a:lnTo>
                    <a:pt x="12530" y="12044"/>
                  </a:lnTo>
                  <a:lnTo>
                    <a:pt x="12530" y="11753"/>
                  </a:lnTo>
                  <a:lnTo>
                    <a:pt x="12530" y="11656"/>
                  </a:lnTo>
                  <a:lnTo>
                    <a:pt x="12724" y="11461"/>
                  </a:lnTo>
                  <a:lnTo>
                    <a:pt x="12822" y="11267"/>
                  </a:lnTo>
                  <a:lnTo>
                    <a:pt x="12822" y="10296"/>
                  </a:lnTo>
                  <a:lnTo>
                    <a:pt x="12724" y="10102"/>
                  </a:lnTo>
                  <a:lnTo>
                    <a:pt x="12627" y="9907"/>
                  </a:lnTo>
                  <a:lnTo>
                    <a:pt x="12822" y="9519"/>
                  </a:lnTo>
                  <a:lnTo>
                    <a:pt x="13113" y="9227"/>
                  </a:lnTo>
                  <a:lnTo>
                    <a:pt x="13404" y="8839"/>
                  </a:lnTo>
                  <a:lnTo>
                    <a:pt x="13696" y="8353"/>
                  </a:lnTo>
                  <a:lnTo>
                    <a:pt x="13793" y="7868"/>
                  </a:lnTo>
                  <a:lnTo>
                    <a:pt x="13890" y="7382"/>
                  </a:lnTo>
                  <a:lnTo>
                    <a:pt x="13793" y="6993"/>
                  </a:lnTo>
                  <a:lnTo>
                    <a:pt x="13696" y="6605"/>
                  </a:lnTo>
                  <a:lnTo>
                    <a:pt x="13599" y="6216"/>
                  </a:lnTo>
                  <a:lnTo>
                    <a:pt x="13307" y="5828"/>
                  </a:lnTo>
                  <a:lnTo>
                    <a:pt x="13016" y="5828"/>
                  </a:lnTo>
                  <a:lnTo>
                    <a:pt x="13016" y="5925"/>
                  </a:lnTo>
                  <a:lnTo>
                    <a:pt x="13016" y="6119"/>
                  </a:lnTo>
                  <a:lnTo>
                    <a:pt x="13307" y="6702"/>
                  </a:lnTo>
                  <a:lnTo>
                    <a:pt x="13404" y="7382"/>
                  </a:lnTo>
                  <a:lnTo>
                    <a:pt x="13404" y="7868"/>
                  </a:lnTo>
                  <a:lnTo>
                    <a:pt x="13307" y="8256"/>
                  </a:lnTo>
                  <a:lnTo>
                    <a:pt x="13113" y="8645"/>
                  </a:lnTo>
                  <a:lnTo>
                    <a:pt x="12822" y="8936"/>
                  </a:lnTo>
                  <a:lnTo>
                    <a:pt x="12530" y="9325"/>
                  </a:lnTo>
                  <a:lnTo>
                    <a:pt x="12239" y="9810"/>
                  </a:lnTo>
                  <a:lnTo>
                    <a:pt x="11850" y="9810"/>
                  </a:lnTo>
                  <a:lnTo>
                    <a:pt x="11850" y="9130"/>
                  </a:lnTo>
                  <a:lnTo>
                    <a:pt x="11947" y="8936"/>
                  </a:lnTo>
                  <a:lnTo>
                    <a:pt x="12530" y="7868"/>
                  </a:lnTo>
                  <a:lnTo>
                    <a:pt x="12530" y="7673"/>
                  </a:lnTo>
                  <a:lnTo>
                    <a:pt x="12433" y="7576"/>
                  </a:lnTo>
                  <a:lnTo>
                    <a:pt x="12336" y="7576"/>
                  </a:lnTo>
                  <a:lnTo>
                    <a:pt x="12142" y="7673"/>
                  </a:lnTo>
                  <a:lnTo>
                    <a:pt x="12045" y="7770"/>
                  </a:lnTo>
                  <a:lnTo>
                    <a:pt x="11850" y="7770"/>
                  </a:lnTo>
                  <a:lnTo>
                    <a:pt x="11753" y="7576"/>
                  </a:lnTo>
                  <a:lnTo>
                    <a:pt x="11365" y="7576"/>
                  </a:lnTo>
                  <a:lnTo>
                    <a:pt x="11268" y="7770"/>
                  </a:lnTo>
                  <a:lnTo>
                    <a:pt x="11073" y="7770"/>
                  </a:lnTo>
                  <a:lnTo>
                    <a:pt x="10976" y="7576"/>
                  </a:lnTo>
                  <a:lnTo>
                    <a:pt x="10588" y="7576"/>
                  </a:lnTo>
                  <a:lnTo>
                    <a:pt x="10491" y="7770"/>
                  </a:lnTo>
                  <a:lnTo>
                    <a:pt x="10296" y="7770"/>
                  </a:lnTo>
                  <a:lnTo>
                    <a:pt x="10199" y="7673"/>
                  </a:lnTo>
                  <a:lnTo>
                    <a:pt x="10005" y="7576"/>
                  </a:lnTo>
                  <a:lnTo>
                    <a:pt x="9908" y="7576"/>
                  </a:lnTo>
                  <a:lnTo>
                    <a:pt x="9811" y="7673"/>
                  </a:lnTo>
                  <a:lnTo>
                    <a:pt x="9811" y="7868"/>
                  </a:lnTo>
                  <a:lnTo>
                    <a:pt x="10393" y="8936"/>
                  </a:lnTo>
                  <a:lnTo>
                    <a:pt x="10491" y="9130"/>
                  </a:lnTo>
                  <a:lnTo>
                    <a:pt x="10491" y="9810"/>
                  </a:lnTo>
                  <a:lnTo>
                    <a:pt x="10102" y="9810"/>
                  </a:lnTo>
                  <a:lnTo>
                    <a:pt x="9811" y="9325"/>
                  </a:lnTo>
                  <a:lnTo>
                    <a:pt x="9519" y="8936"/>
                  </a:lnTo>
                  <a:lnTo>
                    <a:pt x="9228" y="8548"/>
                  </a:lnTo>
                  <a:lnTo>
                    <a:pt x="9034" y="8256"/>
                  </a:lnTo>
                  <a:lnTo>
                    <a:pt x="8937" y="7868"/>
                  </a:lnTo>
                  <a:lnTo>
                    <a:pt x="8839" y="7382"/>
                  </a:lnTo>
                  <a:lnTo>
                    <a:pt x="8937" y="6993"/>
                  </a:lnTo>
                  <a:lnTo>
                    <a:pt x="9034" y="6508"/>
                  </a:lnTo>
                  <a:lnTo>
                    <a:pt x="9228" y="6119"/>
                  </a:lnTo>
                  <a:lnTo>
                    <a:pt x="9519" y="5828"/>
                  </a:lnTo>
                  <a:lnTo>
                    <a:pt x="9908" y="5537"/>
                  </a:lnTo>
                  <a:lnTo>
                    <a:pt x="10296" y="5342"/>
                  </a:lnTo>
                  <a:lnTo>
                    <a:pt x="10685" y="5148"/>
                  </a:lnTo>
                  <a:lnTo>
                    <a:pt x="11170" y="5148"/>
                  </a:lnTo>
                  <a:lnTo>
                    <a:pt x="11753" y="5245"/>
                  </a:lnTo>
                  <a:lnTo>
                    <a:pt x="12433" y="5439"/>
                  </a:lnTo>
                  <a:lnTo>
                    <a:pt x="12627" y="5439"/>
                  </a:lnTo>
                  <a:lnTo>
                    <a:pt x="12724" y="5245"/>
                  </a:lnTo>
                  <a:lnTo>
                    <a:pt x="12627" y="5148"/>
                  </a:lnTo>
                  <a:lnTo>
                    <a:pt x="11947" y="4857"/>
                  </a:lnTo>
                  <a:lnTo>
                    <a:pt x="11170" y="4662"/>
                  </a:lnTo>
                  <a:lnTo>
                    <a:pt x="10976" y="4760"/>
                  </a:lnTo>
                  <a:lnTo>
                    <a:pt x="11170" y="3206"/>
                  </a:lnTo>
                  <a:lnTo>
                    <a:pt x="11365" y="3206"/>
                  </a:lnTo>
                  <a:lnTo>
                    <a:pt x="11753" y="3108"/>
                  </a:lnTo>
                  <a:lnTo>
                    <a:pt x="11947" y="3011"/>
                  </a:lnTo>
                  <a:lnTo>
                    <a:pt x="12142" y="2720"/>
                  </a:lnTo>
                  <a:lnTo>
                    <a:pt x="12239" y="2428"/>
                  </a:lnTo>
                  <a:lnTo>
                    <a:pt x="12142" y="2137"/>
                  </a:lnTo>
                  <a:lnTo>
                    <a:pt x="12045" y="1846"/>
                  </a:lnTo>
                  <a:lnTo>
                    <a:pt x="11753" y="1651"/>
                  </a:lnTo>
                  <a:lnTo>
                    <a:pt x="8062" y="1651"/>
                  </a:lnTo>
                  <a:lnTo>
                    <a:pt x="8062" y="874"/>
                  </a:lnTo>
                  <a:lnTo>
                    <a:pt x="7965" y="583"/>
                  </a:lnTo>
                  <a:lnTo>
                    <a:pt x="7771" y="292"/>
                  </a:lnTo>
                  <a:lnTo>
                    <a:pt x="7480" y="97"/>
                  </a:lnTo>
                  <a:lnTo>
                    <a:pt x="70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90"/>
            <p:cNvSpPr/>
            <p:nvPr/>
          </p:nvSpPr>
          <p:spPr>
            <a:xfrm>
              <a:off x="2356190" y="3154335"/>
              <a:ext cx="374119" cy="334852"/>
            </a:xfrm>
            <a:custGeom>
              <a:avLst/>
              <a:gdLst/>
              <a:ahLst/>
              <a:cxnLst/>
              <a:rect l="l" t="t" r="r" b="b"/>
              <a:pathLst>
                <a:path w="13891" h="12433" fill="none" extrusionOk="0">
                  <a:moveTo>
                    <a:pt x="13890" y="7382"/>
                  </a:moveTo>
                  <a:lnTo>
                    <a:pt x="13890" y="7382"/>
                  </a:lnTo>
                  <a:lnTo>
                    <a:pt x="13793" y="6993"/>
                  </a:lnTo>
                  <a:lnTo>
                    <a:pt x="13696" y="6605"/>
                  </a:lnTo>
                  <a:lnTo>
                    <a:pt x="13599" y="6216"/>
                  </a:lnTo>
                  <a:lnTo>
                    <a:pt x="13307" y="5828"/>
                  </a:lnTo>
                  <a:lnTo>
                    <a:pt x="13307" y="5828"/>
                  </a:lnTo>
                  <a:lnTo>
                    <a:pt x="13210" y="5828"/>
                  </a:lnTo>
                  <a:lnTo>
                    <a:pt x="13016" y="5828"/>
                  </a:lnTo>
                  <a:lnTo>
                    <a:pt x="13016" y="5828"/>
                  </a:lnTo>
                  <a:lnTo>
                    <a:pt x="13016" y="5925"/>
                  </a:lnTo>
                  <a:lnTo>
                    <a:pt x="13016" y="6119"/>
                  </a:lnTo>
                  <a:lnTo>
                    <a:pt x="13016" y="6119"/>
                  </a:lnTo>
                  <a:lnTo>
                    <a:pt x="13307" y="6702"/>
                  </a:lnTo>
                  <a:lnTo>
                    <a:pt x="13404" y="7382"/>
                  </a:lnTo>
                  <a:lnTo>
                    <a:pt x="13404" y="7382"/>
                  </a:lnTo>
                  <a:lnTo>
                    <a:pt x="13404" y="7868"/>
                  </a:lnTo>
                  <a:lnTo>
                    <a:pt x="13307" y="8256"/>
                  </a:lnTo>
                  <a:lnTo>
                    <a:pt x="13113" y="8645"/>
                  </a:lnTo>
                  <a:lnTo>
                    <a:pt x="12822" y="8936"/>
                  </a:lnTo>
                  <a:lnTo>
                    <a:pt x="12822" y="8936"/>
                  </a:lnTo>
                  <a:lnTo>
                    <a:pt x="12530" y="9325"/>
                  </a:lnTo>
                  <a:lnTo>
                    <a:pt x="12239" y="9810"/>
                  </a:lnTo>
                  <a:lnTo>
                    <a:pt x="11850" y="9810"/>
                  </a:lnTo>
                  <a:lnTo>
                    <a:pt x="11850" y="9130"/>
                  </a:lnTo>
                  <a:lnTo>
                    <a:pt x="11850" y="9130"/>
                  </a:lnTo>
                  <a:lnTo>
                    <a:pt x="11947" y="8936"/>
                  </a:lnTo>
                  <a:lnTo>
                    <a:pt x="12530" y="7868"/>
                  </a:lnTo>
                  <a:lnTo>
                    <a:pt x="12530" y="7868"/>
                  </a:lnTo>
                  <a:lnTo>
                    <a:pt x="12530" y="7673"/>
                  </a:lnTo>
                  <a:lnTo>
                    <a:pt x="12433" y="7576"/>
                  </a:lnTo>
                  <a:lnTo>
                    <a:pt x="12336" y="7576"/>
                  </a:lnTo>
                  <a:lnTo>
                    <a:pt x="12336" y="7576"/>
                  </a:lnTo>
                  <a:lnTo>
                    <a:pt x="12142" y="7673"/>
                  </a:lnTo>
                  <a:lnTo>
                    <a:pt x="12045" y="7770"/>
                  </a:lnTo>
                  <a:lnTo>
                    <a:pt x="12045" y="7770"/>
                  </a:lnTo>
                  <a:lnTo>
                    <a:pt x="11947" y="7770"/>
                  </a:lnTo>
                  <a:lnTo>
                    <a:pt x="11947" y="7770"/>
                  </a:lnTo>
                  <a:lnTo>
                    <a:pt x="11850" y="7770"/>
                  </a:lnTo>
                  <a:lnTo>
                    <a:pt x="11850" y="7770"/>
                  </a:lnTo>
                  <a:lnTo>
                    <a:pt x="11753" y="7576"/>
                  </a:lnTo>
                  <a:lnTo>
                    <a:pt x="11559" y="7576"/>
                  </a:lnTo>
                  <a:lnTo>
                    <a:pt x="11365" y="7576"/>
                  </a:lnTo>
                  <a:lnTo>
                    <a:pt x="11268" y="7770"/>
                  </a:lnTo>
                  <a:lnTo>
                    <a:pt x="11268" y="7770"/>
                  </a:lnTo>
                  <a:lnTo>
                    <a:pt x="11073" y="7770"/>
                  </a:lnTo>
                  <a:lnTo>
                    <a:pt x="11073" y="7770"/>
                  </a:lnTo>
                  <a:lnTo>
                    <a:pt x="10976" y="7576"/>
                  </a:lnTo>
                  <a:lnTo>
                    <a:pt x="10782" y="7576"/>
                  </a:lnTo>
                  <a:lnTo>
                    <a:pt x="10588" y="7576"/>
                  </a:lnTo>
                  <a:lnTo>
                    <a:pt x="10491" y="7770"/>
                  </a:lnTo>
                  <a:lnTo>
                    <a:pt x="10491" y="7770"/>
                  </a:lnTo>
                  <a:lnTo>
                    <a:pt x="10393" y="7770"/>
                  </a:lnTo>
                  <a:lnTo>
                    <a:pt x="10296" y="7770"/>
                  </a:lnTo>
                  <a:lnTo>
                    <a:pt x="10296" y="7770"/>
                  </a:lnTo>
                  <a:lnTo>
                    <a:pt x="10199" y="7673"/>
                  </a:lnTo>
                  <a:lnTo>
                    <a:pt x="10005" y="7576"/>
                  </a:lnTo>
                  <a:lnTo>
                    <a:pt x="10005" y="7576"/>
                  </a:lnTo>
                  <a:lnTo>
                    <a:pt x="9908" y="7576"/>
                  </a:lnTo>
                  <a:lnTo>
                    <a:pt x="9811" y="7673"/>
                  </a:lnTo>
                  <a:lnTo>
                    <a:pt x="9811" y="7868"/>
                  </a:lnTo>
                  <a:lnTo>
                    <a:pt x="10393" y="8936"/>
                  </a:lnTo>
                  <a:lnTo>
                    <a:pt x="10393" y="8936"/>
                  </a:lnTo>
                  <a:lnTo>
                    <a:pt x="10491" y="9130"/>
                  </a:lnTo>
                  <a:lnTo>
                    <a:pt x="10491" y="9810"/>
                  </a:lnTo>
                  <a:lnTo>
                    <a:pt x="10102" y="9810"/>
                  </a:lnTo>
                  <a:lnTo>
                    <a:pt x="10102" y="9810"/>
                  </a:lnTo>
                  <a:lnTo>
                    <a:pt x="9811" y="9325"/>
                  </a:lnTo>
                  <a:lnTo>
                    <a:pt x="9519" y="8936"/>
                  </a:lnTo>
                  <a:lnTo>
                    <a:pt x="9519" y="8936"/>
                  </a:lnTo>
                  <a:lnTo>
                    <a:pt x="9228" y="8548"/>
                  </a:lnTo>
                  <a:lnTo>
                    <a:pt x="9034" y="8256"/>
                  </a:lnTo>
                  <a:lnTo>
                    <a:pt x="8937" y="7868"/>
                  </a:lnTo>
                  <a:lnTo>
                    <a:pt x="8839" y="7382"/>
                  </a:lnTo>
                  <a:lnTo>
                    <a:pt x="8839" y="7382"/>
                  </a:lnTo>
                  <a:lnTo>
                    <a:pt x="8937" y="6993"/>
                  </a:lnTo>
                  <a:lnTo>
                    <a:pt x="9034" y="6508"/>
                  </a:lnTo>
                  <a:lnTo>
                    <a:pt x="9228" y="6119"/>
                  </a:lnTo>
                  <a:lnTo>
                    <a:pt x="9519" y="5828"/>
                  </a:lnTo>
                  <a:lnTo>
                    <a:pt x="9908" y="5537"/>
                  </a:lnTo>
                  <a:lnTo>
                    <a:pt x="10296" y="5342"/>
                  </a:lnTo>
                  <a:lnTo>
                    <a:pt x="10685" y="5148"/>
                  </a:lnTo>
                  <a:lnTo>
                    <a:pt x="11170" y="5148"/>
                  </a:lnTo>
                  <a:lnTo>
                    <a:pt x="11170" y="5148"/>
                  </a:lnTo>
                  <a:lnTo>
                    <a:pt x="11753" y="5245"/>
                  </a:lnTo>
                  <a:lnTo>
                    <a:pt x="12433" y="5439"/>
                  </a:lnTo>
                  <a:lnTo>
                    <a:pt x="12433" y="5439"/>
                  </a:lnTo>
                  <a:lnTo>
                    <a:pt x="12530" y="5439"/>
                  </a:lnTo>
                  <a:lnTo>
                    <a:pt x="12627" y="5439"/>
                  </a:lnTo>
                  <a:lnTo>
                    <a:pt x="12627" y="5439"/>
                  </a:lnTo>
                  <a:lnTo>
                    <a:pt x="12724" y="5245"/>
                  </a:lnTo>
                  <a:lnTo>
                    <a:pt x="12627" y="5148"/>
                  </a:lnTo>
                  <a:lnTo>
                    <a:pt x="12627" y="5148"/>
                  </a:lnTo>
                  <a:lnTo>
                    <a:pt x="11947" y="4857"/>
                  </a:lnTo>
                  <a:lnTo>
                    <a:pt x="11170" y="4662"/>
                  </a:lnTo>
                  <a:lnTo>
                    <a:pt x="11170" y="4662"/>
                  </a:lnTo>
                  <a:lnTo>
                    <a:pt x="10976" y="4760"/>
                  </a:lnTo>
                  <a:lnTo>
                    <a:pt x="11170" y="3206"/>
                  </a:lnTo>
                  <a:lnTo>
                    <a:pt x="11365" y="3206"/>
                  </a:lnTo>
                  <a:lnTo>
                    <a:pt x="11365" y="3206"/>
                  </a:lnTo>
                  <a:lnTo>
                    <a:pt x="11753" y="3108"/>
                  </a:lnTo>
                  <a:lnTo>
                    <a:pt x="11947" y="3011"/>
                  </a:lnTo>
                  <a:lnTo>
                    <a:pt x="12142" y="2720"/>
                  </a:lnTo>
                  <a:lnTo>
                    <a:pt x="12239" y="2428"/>
                  </a:lnTo>
                  <a:lnTo>
                    <a:pt x="12239" y="2428"/>
                  </a:lnTo>
                  <a:lnTo>
                    <a:pt x="12142" y="2137"/>
                  </a:lnTo>
                  <a:lnTo>
                    <a:pt x="12045" y="1846"/>
                  </a:lnTo>
                  <a:lnTo>
                    <a:pt x="11753" y="1651"/>
                  </a:lnTo>
                  <a:lnTo>
                    <a:pt x="11462" y="1651"/>
                  </a:lnTo>
                  <a:lnTo>
                    <a:pt x="8062" y="1651"/>
                  </a:lnTo>
                  <a:lnTo>
                    <a:pt x="8062" y="874"/>
                  </a:lnTo>
                  <a:lnTo>
                    <a:pt x="8062" y="874"/>
                  </a:lnTo>
                  <a:lnTo>
                    <a:pt x="7965" y="583"/>
                  </a:lnTo>
                  <a:lnTo>
                    <a:pt x="7771" y="292"/>
                  </a:lnTo>
                  <a:lnTo>
                    <a:pt x="7480" y="97"/>
                  </a:lnTo>
                  <a:lnTo>
                    <a:pt x="7091" y="0"/>
                  </a:lnTo>
                  <a:lnTo>
                    <a:pt x="5051" y="0"/>
                  </a:lnTo>
                  <a:lnTo>
                    <a:pt x="5051" y="0"/>
                  </a:lnTo>
                  <a:lnTo>
                    <a:pt x="4760" y="97"/>
                  </a:lnTo>
                  <a:lnTo>
                    <a:pt x="4469" y="292"/>
                  </a:lnTo>
                  <a:lnTo>
                    <a:pt x="4274" y="583"/>
                  </a:lnTo>
                  <a:lnTo>
                    <a:pt x="4177" y="874"/>
                  </a:lnTo>
                  <a:lnTo>
                    <a:pt x="4177" y="1651"/>
                  </a:lnTo>
                  <a:lnTo>
                    <a:pt x="778" y="1651"/>
                  </a:lnTo>
                  <a:lnTo>
                    <a:pt x="778" y="1651"/>
                  </a:lnTo>
                  <a:lnTo>
                    <a:pt x="486" y="1651"/>
                  </a:lnTo>
                  <a:lnTo>
                    <a:pt x="292" y="1749"/>
                  </a:lnTo>
                  <a:lnTo>
                    <a:pt x="98" y="1943"/>
                  </a:lnTo>
                  <a:lnTo>
                    <a:pt x="1" y="2234"/>
                  </a:lnTo>
                  <a:lnTo>
                    <a:pt x="1" y="2234"/>
                  </a:lnTo>
                  <a:lnTo>
                    <a:pt x="1" y="2623"/>
                  </a:lnTo>
                  <a:lnTo>
                    <a:pt x="98" y="2914"/>
                  </a:lnTo>
                  <a:lnTo>
                    <a:pt x="389" y="3206"/>
                  </a:lnTo>
                  <a:lnTo>
                    <a:pt x="778" y="3206"/>
                  </a:lnTo>
                  <a:lnTo>
                    <a:pt x="1069" y="3206"/>
                  </a:lnTo>
                  <a:lnTo>
                    <a:pt x="2235" y="11558"/>
                  </a:lnTo>
                  <a:lnTo>
                    <a:pt x="2235" y="11558"/>
                  </a:lnTo>
                  <a:lnTo>
                    <a:pt x="2332" y="11947"/>
                  </a:lnTo>
                  <a:lnTo>
                    <a:pt x="2526" y="12141"/>
                  </a:lnTo>
                  <a:lnTo>
                    <a:pt x="2817" y="12335"/>
                  </a:lnTo>
                  <a:lnTo>
                    <a:pt x="3109" y="12433"/>
                  </a:lnTo>
                  <a:lnTo>
                    <a:pt x="9034" y="12433"/>
                  </a:lnTo>
                  <a:lnTo>
                    <a:pt x="9034" y="12433"/>
                  </a:lnTo>
                  <a:lnTo>
                    <a:pt x="9519" y="12335"/>
                  </a:lnTo>
                  <a:lnTo>
                    <a:pt x="9811" y="12044"/>
                  </a:lnTo>
                  <a:lnTo>
                    <a:pt x="9811" y="12044"/>
                  </a:lnTo>
                  <a:lnTo>
                    <a:pt x="10005" y="12335"/>
                  </a:lnTo>
                  <a:lnTo>
                    <a:pt x="10393" y="12433"/>
                  </a:lnTo>
                  <a:lnTo>
                    <a:pt x="11947" y="12433"/>
                  </a:lnTo>
                  <a:lnTo>
                    <a:pt x="11947" y="12433"/>
                  </a:lnTo>
                  <a:lnTo>
                    <a:pt x="12142" y="12335"/>
                  </a:lnTo>
                  <a:lnTo>
                    <a:pt x="12336" y="12238"/>
                  </a:lnTo>
                  <a:lnTo>
                    <a:pt x="12530" y="12044"/>
                  </a:lnTo>
                  <a:lnTo>
                    <a:pt x="12530" y="11753"/>
                  </a:lnTo>
                  <a:lnTo>
                    <a:pt x="12530" y="11656"/>
                  </a:lnTo>
                  <a:lnTo>
                    <a:pt x="12530" y="11656"/>
                  </a:lnTo>
                  <a:lnTo>
                    <a:pt x="12724" y="11461"/>
                  </a:lnTo>
                  <a:lnTo>
                    <a:pt x="12822" y="11267"/>
                  </a:lnTo>
                  <a:lnTo>
                    <a:pt x="12822" y="10296"/>
                  </a:lnTo>
                  <a:lnTo>
                    <a:pt x="12822" y="10296"/>
                  </a:lnTo>
                  <a:lnTo>
                    <a:pt x="12724" y="10102"/>
                  </a:lnTo>
                  <a:lnTo>
                    <a:pt x="12627" y="9907"/>
                  </a:lnTo>
                  <a:lnTo>
                    <a:pt x="12627" y="9907"/>
                  </a:lnTo>
                  <a:lnTo>
                    <a:pt x="12822" y="9519"/>
                  </a:lnTo>
                  <a:lnTo>
                    <a:pt x="13113" y="9227"/>
                  </a:lnTo>
                  <a:lnTo>
                    <a:pt x="13113" y="9227"/>
                  </a:lnTo>
                  <a:lnTo>
                    <a:pt x="13404" y="8839"/>
                  </a:lnTo>
                  <a:lnTo>
                    <a:pt x="13696" y="8353"/>
                  </a:lnTo>
                  <a:lnTo>
                    <a:pt x="13793" y="7868"/>
                  </a:lnTo>
                  <a:lnTo>
                    <a:pt x="13890" y="7382"/>
                  </a:lnTo>
                  <a:lnTo>
                    <a:pt x="13890" y="7382"/>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90"/>
            <p:cNvSpPr/>
            <p:nvPr/>
          </p:nvSpPr>
          <p:spPr>
            <a:xfrm>
              <a:off x="2481749" y="3164785"/>
              <a:ext cx="81121" cy="34043"/>
            </a:xfrm>
            <a:custGeom>
              <a:avLst/>
              <a:gdLst/>
              <a:ahLst/>
              <a:cxnLst/>
              <a:rect l="l" t="t" r="r" b="b"/>
              <a:pathLst>
                <a:path w="3012" h="1264" fill="none" extrusionOk="0">
                  <a:moveTo>
                    <a:pt x="487" y="1"/>
                  </a:moveTo>
                  <a:lnTo>
                    <a:pt x="2526" y="1"/>
                  </a:lnTo>
                  <a:lnTo>
                    <a:pt x="2526" y="1"/>
                  </a:lnTo>
                  <a:lnTo>
                    <a:pt x="2720" y="1"/>
                  </a:lnTo>
                  <a:lnTo>
                    <a:pt x="2818" y="195"/>
                  </a:lnTo>
                  <a:lnTo>
                    <a:pt x="2915" y="292"/>
                  </a:lnTo>
                  <a:lnTo>
                    <a:pt x="3012" y="486"/>
                  </a:lnTo>
                  <a:lnTo>
                    <a:pt x="3012" y="1263"/>
                  </a:lnTo>
                  <a:lnTo>
                    <a:pt x="1" y="1263"/>
                  </a:lnTo>
                  <a:lnTo>
                    <a:pt x="1" y="486"/>
                  </a:lnTo>
                  <a:lnTo>
                    <a:pt x="1" y="486"/>
                  </a:lnTo>
                  <a:lnTo>
                    <a:pt x="1" y="292"/>
                  </a:lnTo>
                  <a:lnTo>
                    <a:pt x="98" y="195"/>
                  </a:lnTo>
                  <a:lnTo>
                    <a:pt x="292" y="1"/>
                  </a:lnTo>
                  <a:lnTo>
                    <a:pt x="487" y="1"/>
                  </a:lnTo>
                  <a:lnTo>
                    <a:pt x="487"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90"/>
            <p:cNvSpPr/>
            <p:nvPr/>
          </p:nvSpPr>
          <p:spPr>
            <a:xfrm>
              <a:off x="2366667" y="3209250"/>
              <a:ext cx="308700" cy="266847"/>
            </a:xfrm>
            <a:custGeom>
              <a:avLst/>
              <a:gdLst/>
              <a:ahLst/>
              <a:cxnLst/>
              <a:rect l="l" t="t" r="r" b="b"/>
              <a:pathLst>
                <a:path w="11462" h="9908" fill="none" extrusionOk="0">
                  <a:moveTo>
                    <a:pt x="9130" y="8257"/>
                  </a:moveTo>
                  <a:lnTo>
                    <a:pt x="9130" y="9131"/>
                  </a:lnTo>
                  <a:lnTo>
                    <a:pt x="9130" y="9131"/>
                  </a:lnTo>
                  <a:lnTo>
                    <a:pt x="9227" y="9422"/>
                  </a:lnTo>
                  <a:lnTo>
                    <a:pt x="9227" y="9422"/>
                  </a:lnTo>
                  <a:lnTo>
                    <a:pt x="9227" y="9422"/>
                  </a:lnTo>
                  <a:lnTo>
                    <a:pt x="9130" y="9617"/>
                  </a:lnTo>
                  <a:lnTo>
                    <a:pt x="9033" y="9811"/>
                  </a:lnTo>
                  <a:lnTo>
                    <a:pt x="8936" y="9908"/>
                  </a:lnTo>
                  <a:lnTo>
                    <a:pt x="8742" y="9908"/>
                  </a:lnTo>
                  <a:lnTo>
                    <a:pt x="2720" y="9908"/>
                  </a:lnTo>
                  <a:lnTo>
                    <a:pt x="2720" y="9908"/>
                  </a:lnTo>
                  <a:lnTo>
                    <a:pt x="2526" y="9908"/>
                  </a:lnTo>
                  <a:lnTo>
                    <a:pt x="2331" y="9811"/>
                  </a:lnTo>
                  <a:lnTo>
                    <a:pt x="2234" y="9617"/>
                  </a:lnTo>
                  <a:lnTo>
                    <a:pt x="2234" y="9422"/>
                  </a:lnTo>
                  <a:lnTo>
                    <a:pt x="1166" y="1167"/>
                  </a:lnTo>
                  <a:lnTo>
                    <a:pt x="1749" y="1167"/>
                  </a:lnTo>
                  <a:lnTo>
                    <a:pt x="1749" y="1167"/>
                  </a:lnTo>
                  <a:lnTo>
                    <a:pt x="1846" y="1069"/>
                  </a:lnTo>
                  <a:lnTo>
                    <a:pt x="1943" y="972"/>
                  </a:lnTo>
                  <a:lnTo>
                    <a:pt x="1943" y="972"/>
                  </a:lnTo>
                  <a:lnTo>
                    <a:pt x="1943" y="875"/>
                  </a:lnTo>
                  <a:lnTo>
                    <a:pt x="1749" y="778"/>
                  </a:lnTo>
                  <a:lnTo>
                    <a:pt x="389" y="778"/>
                  </a:lnTo>
                  <a:lnTo>
                    <a:pt x="389" y="778"/>
                  </a:lnTo>
                  <a:lnTo>
                    <a:pt x="195" y="681"/>
                  </a:lnTo>
                  <a:lnTo>
                    <a:pt x="0" y="487"/>
                  </a:lnTo>
                  <a:lnTo>
                    <a:pt x="0" y="487"/>
                  </a:lnTo>
                  <a:lnTo>
                    <a:pt x="0" y="292"/>
                  </a:lnTo>
                  <a:lnTo>
                    <a:pt x="97" y="98"/>
                  </a:lnTo>
                  <a:lnTo>
                    <a:pt x="195" y="1"/>
                  </a:lnTo>
                  <a:lnTo>
                    <a:pt x="389" y="1"/>
                  </a:lnTo>
                  <a:lnTo>
                    <a:pt x="11073" y="1"/>
                  </a:lnTo>
                  <a:lnTo>
                    <a:pt x="11073" y="1"/>
                  </a:lnTo>
                  <a:lnTo>
                    <a:pt x="11267" y="98"/>
                  </a:lnTo>
                  <a:lnTo>
                    <a:pt x="11461" y="292"/>
                  </a:lnTo>
                  <a:lnTo>
                    <a:pt x="11461" y="292"/>
                  </a:lnTo>
                  <a:lnTo>
                    <a:pt x="11461" y="487"/>
                  </a:lnTo>
                  <a:lnTo>
                    <a:pt x="11364" y="584"/>
                  </a:lnTo>
                  <a:lnTo>
                    <a:pt x="11267" y="778"/>
                  </a:lnTo>
                  <a:lnTo>
                    <a:pt x="11073" y="778"/>
                  </a:lnTo>
                  <a:lnTo>
                    <a:pt x="2720" y="778"/>
                  </a:lnTo>
                  <a:lnTo>
                    <a:pt x="2720" y="778"/>
                  </a:lnTo>
                  <a:lnTo>
                    <a:pt x="2623" y="875"/>
                  </a:lnTo>
                  <a:lnTo>
                    <a:pt x="2526" y="972"/>
                  </a:lnTo>
                  <a:lnTo>
                    <a:pt x="2526" y="972"/>
                  </a:lnTo>
                  <a:lnTo>
                    <a:pt x="2526" y="1069"/>
                  </a:lnTo>
                  <a:lnTo>
                    <a:pt x="2720" y="1167"/>
                  </a:lnTo>
                  <a:lnTo>
                    <a:pt x="10296" y="1167"/>
                  </a:lnTo>
                  <a:lnTo>
                    <a:pt x="10102" y="2721"/>
                  </a:lnTo>
                  <a:lnTo>
                    <a:pt x="10102" y="2721"/>
                  </a:lnTo>
                  <a:lnTo>
                    <a:pt x="9713" y="2915"/>
                  </a:lnTo>
                  <a:lnTo>
                    <a:pt x="9325" y="3109"/>
                  </a:lnTo>
                  <a:lnTo>
                    <a:pt x="8936" y="3400"/>
                  </a:lnTo>
                  <a:lnTo>
                    <a:pt x="8645" y="3692"/>
                  </a:lnTo>
                  <a:lnTo>
                    <a:pt x="8450" y="4080"/>
                  </a:lnTo>
                  <a:lnTo>
                    <a:pt x="8256" y="4469"/>
                  </a:lnTo>
                  <a:lnTo>
                    <a:pt x="8159" y="4857"/>
                  </a:lnTo>
                  <a:lnTo>
                    <a:pt x="8062" y="5343"/>
                  </a:lnTo>
                  <a:lnTo>
                    <a:pt x="8062" y="5343"/>
                  </a:lnTo>
                  <a:lnTo>
                    <a:pt x="8159" y="5829"/>
                  </a:lnTo>
                  <a:lnTo>
                    <a:pt x="8256" y="6314"/>
                  </a:lnTo>
                  <a:lnTo>
                    <a:pt x="8548" y="6800"/>
                  </a:lnTo>
                  <a:lnTo>
                    <a:pt x="8839" y="7188"/>
                  </a:lnTo>
                  <a:lnTo>
                    <a:pt x="8839" y="7188"/>
                  </a:lnTo>
                  <a:lnTo>
                    <a:pt x="9130" y="7480"/>
                  </a:lnTo>
                  <a:lnTo>
                    <a:pt x="9325" y="7868"/>
                  </a:lnTo>
                  <a:lnTo>
                    <a:pt x="9325" y="7868"/>
                  </a:lnTo>
                  <a:lnTo>
                    <a:pt x="9227" y="8063"/>
                  </a:lnTo>
                  <a:lnTo>
                    <a:pt x="9130" y="8257"/>
                  </a:lnTo>
                  <a:lnTo>
                    <a:pt x="9130" y="8257"/>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90"/>
            <p:cNvSpPr/>
            <p:nvPr/>
          </p:nvSpPr>
          <p:spPr>
            <a:xfrm>
              <a:off x="2638712" y="3368826"/>
              <a:ext cx="36655" cy="49744"/>
            </a:xfrm>
            <a:custGeom>
              <a:avLst/>
              <a:gdLst/>
              <a:ahLst/>
              <a:cxnLst/>
              <a:rect l="l" t="t" r="r" b="b"/>
              <a:pathLst>
                <a:path w="1361" h="1847" fill="none" extrusionOk="0">
                  <a:moveTo>
                    <a:pt x="1" y="195"/>
                  </a:moveTo>
                  <a:lnTo>
                    <a:pt x="1" y="195"/>
                  </a:lnTo>
                  <a:lnTo>
                    <a:pt x="98" y="98"/>
                  </a:lnTo>
                  <a:lnTo>
                    <a:pt x="195" y="1"/>
                  </a:lnTo>
                  <a:lnTo>
                    <a:pt x="195" y="1"/>
                  </a:lnTo>
                  <a:lnTo>
                    <a:pt x="292" y="1"/>
                  </a:lnTo>
                  <a:lnTo>
                    <a:pt x="389" y="1"/>
                  </a:lnTo>
                  <a:lnTo>
                    <a:pt x="389" y="1"/>
                  </a:lnTo>
                  <a:lnTo>
                    <a:pt x="486" y="98"/>
                  </a:lnTo>
                  <a:lnTo>
                    <a:pt x="680" y="195"/>
                  </a:lnTo>
                  <a:lnTo>
                    <a:pt x="875" y="98"/>
                  </a:lnTo>
                  <a:lnTo>
                    <a:pt x="972" y="1"/>
                  </a:lnTo>
                  <a:lnTo>
                    <a:pt x="972" y="1"/>
                  </a:lnTo>
                  <a:lnTo>
                    <a:pt x="1069" y="1"/>
                  </a:lnTo>
                  <a:lnTo>
                    <a:pt x="1069" y="1"/>
                  </a:lnTo>
                  <a:lnTo>
                    <a:pt x="1069" y="1"/>
                  </a:lnTo>
                  <a:lnTo>
                    <a:pt x="1166" y="98"/>
                  </a:lnTo>
                  <a:lnTo>
                    <a:pt x="1360" y="195"/>
                  </a:lnTo>
                  <a:lnTo>
                    <a:pt x="1069" y="681"/>
                  </a:lnTo>
                  <a:lnTo>
                    <a:pt x="1069" y="681"/>
                  </a:lnTo>
                  <a:lnTo>
                    <a:pt x="972" y="875"/>
                  </a:lnTo>
                  <a:lnTo>
                    <a:pt x="972" y="1166"/>
                  </a:lnTo>
                  <a:lnTo>
                    <a:pt x="972" y="1846"/>
                  </a:lnTo>
                  <a:lnTo>
                    <a:pt x="389" y="1846"/>
                  </a:lnTo>
                  <a:lnTo>
                    <a:pt x="389" y="1166"/>
                  </a:lnTo>
                  <a:lnTo>
                    <a:pt x="389" y="1166"/>
                  </a:lnTo>
                  <a:lnTo>
                    <a:pt x="389" y="875"/>
                  </a:lnTo>
                  <a:lnTo>
                    <a:pt x="292" y="681"/>
                  </a:lnTo>
                  <a:lnTo>
                    <a:pt x="1" y="195"/>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90"/>
            <p:cNvSpPr/>
            <p:nvPr/>
          </p:nvSpPr>
          <p:spPr>
            <a:xfrm>
              <a:off x="2630875" y="3468233"/>
              <a:ext cx="52330" cy="7864"/>
            </a:xfrm>
            <a:custGeom>
              <a:avLst/>
              <a:gdLst/>
              <a:ahLst/>
              <a:cxnLst/>
              <a:rect l="l" t="t" r="r" b="b"/>
              <a:pathLst>
                <a:path w="1943" h="292" fill="none" extrusionOk="0">
                  <a:moveTo>
                    <a:pt x="1748" y="292"/>
                  </a:moveTo>
                  <a:lnTo>
                    <a:pt x="194" y="292"/>
                  </a:lnTo>
                  <a:lnTo>
                    <a:pt x="194" y="292"/>
                  </a:lnTo>
                  <a:lnTo>
                    <a:pt x="97" y="292"/>
                  </a:lnTo>
                  <a:lnTo>
                    <a:pt x="0" y="98"/>
                  </a:lnTo>
                  <a:lnTo>
                    <a:pt x="0" y="1"/>
                  </a:lnTo>
                  <a:lnTo>
                    <a:pt x="1943" y="1"/>
                  </a:lnTo>
                  <a:lnTo>
                    <a:pt x="1943" y="98"/>
                  </a:lnTo>
                  <a:lnTo>
                    <a:pt x="1943" y="98"/>
                  </a:lnTo>
                  <a:lnTo>
                    <a:pt x="1846" y="292"/>
                  </a:lnTo>
                  <a:lnTo>
                    <a:pt x="1748" y="292"/>
                  </a:lnTo>
                  <a:lnTo>
                    <a:pt x="1748" y="292"/>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90"/>
            <p:cNvSpPr/>
            <p:nvPr/>
          </p:nvSpPr>
          <p:spPr>
            <a:xfrm>
              <a:off x="2623010" y="3428993"/>
              <a:ext cx="68058" cy="28818"/>
            </a:xfrm>
            <a:custGeom>
              <a:avLst/>
              <a:gdLst/>
              <a:ahLst/>
              <a:cxnLst/>
              <a:rect l="l" t="t" r="r" b="b"/>
              <a:pathLst>
                <a:path w="2527" h="1070" fill="none" extrusionOk="0">
                  <a:moveTo>
                    <a:pt x="2526" y="1069"/>
                  </a:moveTo>
                  <a:lnTo>
                    <a:pt x="2526" y="1069"/>
                  </a:lnTo>
                  <a:lnTo>
                    <a:pt x="2429" y="1069"/>
                  </a:lnTo>
                  <a:lnTo>
                    <a:pt x="98" y="1069"/>
                  </a:lnTo>
                  <a:lnTo>
                    <a:pt x="98" y="1069"/>
                  </a:lnTo>
                  <a:lnTo>
                    <a:pt x="1" y="1069"/>
                  </a:lnTo>
                  <a:lnTo>
                    <a:pt x="1" y="98"/>
                  </a:lnTo>
                  <a:lnTo>
                    <a:pt x="1" y="98"/>
                  </a:lnTo>
                  <a:lnTo>
                    <a:pt x="98" y="1"/>
                  </a:lnTo>
                  <a:lnTo>
                    <a:pt x="98" y="1"/>
                  </a:lnTo>
                  <a:lnTo>
                    <a:pt x="98" y="1"/>
                  </a:lnTo>
                  <a:lnTo>
                    <a:pt x="98" y="1"/>
                  </a:lnTo>
                  <a:lnTo>
                    <a:pt x="98" y="1"/>
                  </a:lnTo>
                  <a:lnTo>
                    <a:pt x="2429" y="1"/>
                  </a:lnTo>
                  <a:lnTo>
                    <a:pt x="2429" y="1"/>
                  </a:lnTo>
                  <a:lnTo>
                    <a:pt x="2526" y="98"/>
                  </a:lnTo>
                  <a:lnTo>
                    <a:pt x="2526" y="1069"/>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90"/>
            <p:cNvSpPr/>
            <p:nvPr/>
          </p:nvSpPr>
          <p:spPr>
            <a:xfrm>
              <a:off x="2691042" y="3457784"/>
              <a:ext cx="27" cy="27"/>
            </a:xfrm>
            <a:custGeom>
              <a:avLst/>
              <a:gdLst/>
              <a:ahLst/>
              <a:cxnLst/>
              <a:rect l="l" t="t" r="r" b="b"/>
              <a:pathLst>
                <a:path w="1" h="1" fill="none" extrusionOk="0">
                  <a:moveTo>
                    <a:pt x="0" y="0"/>
                  </a:moveTo>
                  <a:lnTo>
                    <a:pt x="0"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90"/>
            <p:cNvSpPr/>
            <p:nvPr/>
          </p:nvSpPr>
          <p:spPr>
            <a:xfrm>
              <a:off x="2466075" y="3300821"/>
              <a:ext cx="109885" cy="88958"/>
            </a:xfrm>
            <a:custGeom>
              <a:avLst/>
              <a:gdLst/>
              <a:ahLst/>
              <a:cxnLst/>
              <a:rect l="l" t="t" r="r" b="b"/>
              <a:pathLst>
                <a:path w="4080" h="3303" extrusionOk="0">
                  <a:moveTo>
                    <a:pt x="2040" y="486"/>
                  </a:moveTo>
                  <a:lnTo>
                    <a:pt x="2331" y="972"/>
                  </a:lnTo>
                  <a:lnTo>
                    <a:pt x="2428" y="1652"/>
                  </a:lnTo>
                  <a:lnTo>
                    <a:pt x="2234" y="1846"/>
                  </a:lnTo>
                  <a:lnTo>
                    <a:pt x="2040" y="2137"/>
                  </a:lnTo>
                  <a:lnTo>
                    <a:pt x="1846" y="1846"/>
                  </a:lnTo>
                  <a:lnTo>
                    <a:pt x="1651" y="1652"/>
                  </a:lnTo>
                  <a:lnTo>
                    <a:pt x="1748" y="972"/>
                  </a:lnTo>
                  <a:lnTo>
                    <a:pt x="2040" y="486"/>
                  </a:lnTo>
                  <a:close/>
                  <a:moveTo>
                    <a:pt x="486" y="1554"/>
                  </a:moveTo>
                  <a:lnTo>
                    <a:pt x="777" y="1652"/>
                  </a:lnTo>
                  <a:lnTo>
                    <a:pt x="1263" y="1846"/>
                  </a:lnTo>
                  <a:lnTo>
                    <a:pt x="1457" y="2040"/>
                  </a:lnTo>
                  <a:lnTo>
                    <a:pt x="1651" y="2331"/>
                  </a:lnTo>
                  <a:lnTo>
                    <a:pt x="1748" y="2623"/>
                  </a:lnTo>
                  <a:lnTo>
                    <a:pt x="1846" y="2914"/>
                  </a:lnTo>
                  <a:lnTo>
                    <a:pt x="1554" y="2914"/>
                  </a:lnTo>
                  <a:lnTo>
                    <a:pt x="1263" y="2720"/>
                  </a:lnTo>
                  <a:lnTo>
                    <a:pt x="971" y="2526"/>
                  </a:lnTo>
                  <a:lnTo>
                    <a:pt x="777" y="2331"/>
                  </a:lnTo>
                  <a:lnTo>
                    <a:pt x="583" y="1943"/>
                  </a:lnTo>
                  <a:lnTo>
                    <a:pt x="486" y="1554"/>
                  </a:lnTo>
                  <a:close/>
                  <a:moveTo>
                    <a:pt x="3594" y="1554"/>
                  </a:moveTo>
                  <a:lnTo>
                    <a:pt x="3497" y="1943"/>
                  </a:lnTo>
                  <a:lnTo>
                    <a:pt x="3302" y="2331"/>
                  </a:lnTo>
                  <a:lnTo>
                    <a:pt x="3108" y="2526"/>
                  </a:lnTo>
                  <a:lnTo>
                    <a:pt x="2817" y="2720"/>
                  </a:lnTo>
                  <a:lnTo>
                    <a:pt x="2525" y="2914"/>
                  </a:lnTo>
                  <a:lnTo>
                    <a:pt x="2234" y="2914"/>
                  </a:lnTo>
                  <a:lnTo>
                    <a:pt x="2331" y="2623"/>
                  </a:lnTo>
                  <a:lnTo>
                    <a:pt x="2428" y="2331"/>
                  </a:lnTo>
                  <a:lnTo>
                    <a:pt x="2623" y="2040"/>
                  </a:lnTo>
                  <a:lnTo>
                    <a:pt x="2817" y="1846"/>
                  </a:lnTo>
                  <a:lnTo>
                    <a:pt x="3302" y="1652"/>
                  </a:lnTo>
                  <a:lnTo>
                    <a:pt x="3594" y="1554"/>
                  </a:lnTo>
                  <a:close/>
                  <a:moveTo>
                    <a:pt x="2040" y="0"/>
                  </a:moveTo>
                  <a:lnTo>
                    <a:pt x="1943" y="98"/>
                  </a:lnTo>
                  <a:lnTo>
                    <a:pt x="1846" y="195"/>
                  </a:lnTo>
                  <a:lnTo>
                    <a:pt x="1554" y="680"/>
                  </a:lnTo>
                  <a:lnTo>
                    <a:pt x="1360" y="1069"/>
                  </a:lnTo>
                  <a:lnTo>
                    <a:pt x="1263" y="1457"/>
                  </a:lnTo>
                  <a:lnTo>
                    <a:pt x="680" y="1263"/>
                  </a:lnTo>
                  <a:lnTo>
                    <a:pt x="292" y="1166"/>
                  </a:lnTo>
                  <a:lnTo>
                    <a:pt x="97" y="1166"/>
                  </a:lnTo>
                  <a:lnTo>
                    <a:pt x="97" y="1263"/>
                  </a:lnTo>
                  <a:lnTo>
                    <a:pt x="0" y="1457"/>
                  </a:lnTo>
                  <a:lnTo>
                    <a:pt x="194" y="1846"/>
                  </a:lnTo>
                  <a:lnTo>
                    <a:pt x="486" y="2526"/>
                  </a:lnTo>
                  <a:lnTo>
                    <a:pt x="777" y="2914"/>
                  </a:lnTo>
                  <a:lnTo>
                    <a:pt x="292" y="2914"/>
                  </a:lnTo>
                  <a:lnTo>
                    <a:pt x="194" y="3011"/>
                  </a:lnTo>
                  <a:lnTo>
                    <a:pt x="97" y="3109"/>
                  </a:lnTo>
                  <a:lnTo>
                    <a:pt x="194" y="3206"/>
                  </a:lnTo>
                  <a:lnTo>
                    <a:pt x="292" y="3303"/>
                  </a:lnTo>
                  <a:lnTo>
                    <a:pt x="3885" y="3303"/>
                  </a:lnTo>
                  <a:lnTo>
                    <a:pt x="3982" y="3109"/>
                  </a:lnTo>
                  <a:lnTo>
                    <a:pt x="3885" y="3011"/>
                  </a:lnTo>
                  <a:lnTo>
                    <a:pt x="3788" y="2914"/>
                  </a:lnTo>
                  <a:lnTo>
                    <a:pt x="3302" y="2914"/>
                  </a:lnTo>
                  <a:lnTo>
                    <a:pt x="3594" y="2526"/>
                  </a:lnTo>
                  <a:lnTo>
                    <a:pt x="3885" y="1846"/>
                  </a:lnTo>
                  <a:lnTo>
                    <a:pt x="4079" y="1457"/>
                  </a:lnTo>
                  <a:lnTo>
                    <a:pt x="3982" y="1263"/>
                  </a:lnTo>
                  <a:lnTo>
                    <a:pt x="3982" y="1166"/>
                  </a:lnTo>
                  <a:lnTo>
                    <a:pt x="3788" y="1166"/>
                  </a:lnTo>
                  <a:lnTo>
                    <a:pt x="3400" y="1263"/>
                  </a:lnTo>
                  <a:lnTo>
                    <a:pt x="2817" y="1457"/>
                  </a:lnTo>
                  <a:lnTo>
                    <a:pt x="2720" y="1069"/>
                  </a:lnTo>
                  <a:lnTo>
                    <a:pt x="2525" y="680"/>
                  </a:lnTo>
                  <a:lnTo>
                    <a:pt x="2234" y="195"/>
                  </a:lnTo>
                  <a:lnTo>
                    <a:pt x="2137" y="98"/>
                  </a:lnTo>
                  <a:lnTo>
                    <a:pt x="20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90"/>
            <p:cNvSpPr/>
            <p:nvPr/>
          </p:nvSpPr>
          <p:spPr>
            <a:xfrm>
              <a:off x="2466075" y="3300821"/>
              <a:ext cx="109885" cy="88958"/>
            </a:xfrm>
            <a:custGeom>
              <a:avLst/>
              <a:gdLst/>
              <a:ahLst/>
              <a:cxnLst/>
              <a:rect l="l" t="t" r="r" b="b"/>
              <a:pathLst>
                <a:path w="4080" h="3303" fill="none" extrusionOk="0">
                  <a:moveTo>
                    <a:pt x="3788" y="1166"/>
                  </a:moveTo>
                  <a:lnTo>
                    <a:pt x="3788" y="1166"/>
                  </a:lnTo>
                  <a:lnTo>
                    <a:pt x="3400" y="1263"/>
                  </a:lnTo>
                  <a:lnTo>
                    <a:pt x="2817" y="1457"/>
                  </a:lnTo>
                  <a:lnTo>
                    <a:pt x="2817" y="1457"/>
                  </a:lnTo>
                  <a:lnTo>
                    <a:pt x="2720" y="1069"/>
                  </a:lnTo>
                  <a:lnTo>
                    <a:pt x="2525" y="680"/>
                  </a:lnTo>
                  <a:lnTo>
                    <a:pt x="2234" y="195"/>
                  </a:lnTo>
                  <a:lnTo>
                    <a:pt x="2234" y="195"/>
                  </a:lnTo>
                  <a:lnTo>
                    <a:pt x="2137" y="98"/>
                  </a:lnTo>
                  <a:lnTo>
                    <a:pt x="2040" y="0"/>
                  </a:lnTo>
                  <a:lnTo>
                    <a:pt x="1943" y="98"/>
                  </a:lnTo>
                  <a:lnTo>
                    <a:pt x="1846" y="195"/>
                  </a:lnTo>
                  <a:lnTo>
                    <a:pt x="1846" y="195"/>
                  </a:lnTo>
                  <a:lnTo>
                    <a:pt x="1554" y="680"/>
                  </a:lnTo>
                  <a:lnTo>
                    <a:pt x="1360" y="1069"/>
                  </a:lnTo>
                  <a:lnTo>
                    <a:pt x="1263" y="1457"/>
                  </a:lnTo>
                  <a:lnTo>
                    <a:pt x="1263" y="1457"/>
                  </a:lnTo>
                  <a:lnTo>
                    <a:pt x="680" y="1263"/>
                  </a:lnTo>
                  <a:lnTo>
                    <a:pt x="292" y="1166"/>
                  </a:lnTo>
                  <a:lnTo>
                    <a:pt x="292" y="1166"/>
                  </a:lnTo>
                  <a:lnTo>
                    <a:pt x="194" y="1166"/>
                  </a:lnTo>
                  <a:lnTo>
                    <a:pt x="97" y="1166"/>
                  </a:lnTo>
                  <a:lnTo>
                    <a:pt x="97" y="1263"/>
                  </a:lnTo>
                  <a:lnTo>
                    <a:pt x="0" y="1457"/>
                  </a:lnTo>
                  <a:lnTo>
                    <a:pt x="0" y="1457"/>
                  </a:lnTo>
                  <a:lnTo>
                    <a:pt x="194" y="1846"/>
                  </a:lnTo>
                  <a:lnTo>
                    <a:pt x="486" y="2526"/>
                  </a:lnTo>
                  <a:lnTo>
                    <a:pt x="486" y="2526"/>
                  </a:lnTo>
                  <a:lnTo>
                    <a:pt x="777" y="2914"/>
                  </a:lnTo>
                  <a:lnTo>
                    <a:pt x="292" y="2914"/>
                  </a:lnTo>
                  <a:lnTo>
                    <a:pt x="292" y="2914"/>
                  </a:lnTo>
                  <a:lnTo>
                    <a:pt x="194" y="3011"/>
                  </a:lnTo>
                  <a:lnTo>
                    <a:pt x="97" y="3109"/>
                  </a:lnTo>
                  <a:lnTo>
                    <a:pt x="97" y="3109"/>
                  </a:lnTo>
                  <a:lnTo>
                    <a:pt x="194" y="3206"/>
                  </a:lnTo>
                  <a:lnTo>
                    <a:pt x="292" y="3303"/>
                  </a:lnTo>
                  <a:lnTo>
                    <a:pt x="3788" y="3303"/>
                  </a:lnTo>
                  <a:lnTo>
                    <a:pt x="3788" y="3303"/>
                  </a:lnTo>
                  <a:lnTo>
                    <a:pt x="3885" y="3303"/>
                  </a:lnTo>
                  <a:lnTo>
                    <a:pt x="3982" y="3109"/>
                  </a:lnTo>
                  <a:lnTo>
                    <a:pt x="3982" y="3109"/>
                  </a:lnTo>
                  <a:lnTo>
                    <a:pt x="3885" y="3011"/>
                  </a:lnTo>
                  <a:lnTo>
                    <a:pt x="3788" y="2914"/>
                  </a:lnTo>
                  <a:lnTo>
                    <a:pt x="3302" y="2914"/>
                  </a:lnTo>
                  <a:lnTo>
                    <a:pt x="3302" y="2914"/>
                  </a:lnTo>
                  <a:lnTo>
                    <a:pt x="3594" y="2526"/>
                  </a:lnTo>
                  <a:lnTo>
                    <a:pt x="3594" y="2526"/>
                  </a:lnTo>
                  <a:lnTo>
                    <a:pt x="3885" y="1846"/>
                  </a:lnTo>
                  <a:lnTo>
                    <a:pt x="4079" y="1457"/>
                  </a:lnTo>
                  <a:lnTo>
                    <a:pt x="4079" y="1457"/>
                  </a:lnTo>
                  <a:lnTo>
                    <a:pt x="3982" y="1263"/>
                  </a:lnTo>
                  <a:lnTo>
                    <a:pt x="3982" y="1166"/>
                  </a:lnTo>
                  <a:lnTo>
                    <a:pt x="3885" y="1166"/>
                  </a:lnTo>
                  <a:lnTo>
                    <a:pt x="3788" y="1166"/>
                  </a:lnTo>
                  <a:lnTo>
                    <a:pt x="3788" y="1166"/>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90"/>
            <p:cNvSpPr/>
            <p:nvPr/>
          </p:nvSpPr>
          <p:spPr>
            <a:xfrm>
              <a:off x="2479137" y="3342674"/>
              <a:ext cx="36655" cy="36655"/>
            </a:xfrm>
            <a:custGeom>
              <a:avLst/>
              <a:gdLst/>
              <a:ahLst/>
              <a:cxnLst/>
              <a:rect l="l" t="t" r="r" b="b"/>
              <a:pathLst>
                <a:path w="1361" h="1361" fill="none" extrusionOk="0">
                  <a:moveTo>
                    <a:pt x="292" y="777"/>
                  </a:moveTo>
                  <a:lnTo>
                    <a:pt x="292" y="777"/>
                  </a:lnTo>
                  <a:lnTo>
                    <a:pt x="98" y="389"/>
                  </a:lnTo>
                  <a:lnTo>
                    <a:pt x="1" y="0"/>
                  </a:lnTo>
                  <a:lnTo>
                    <a:pt x="1" y="0"/>
                  </a:lnTo>
                  <a:lnTo>
                    <a:pt x="292" y="98"/>
                  </a:lnTo>
                  <a:lnTo>
                    <a:pt x="778" y="292"/>
                  </a:lnTo>
                  <a:lnTo>
                    <a:pt x="778" y="292"/>
                  </a:lnTo>
                  <a:lnTo>
                    <a:pt x="972" y="486"/>
                  </a:lnTo>
                  <a:lnTo>
                    <a:pt x="1166" y="777"/>
                  </a:lnTo>
                  <a:lnTo>
                    <a:pt x="1263" y="1069"/>
                  </a:lnTo>
                  <a:lnTo>
                    <a:pt x="1361" y="1360"/>
                  </a:lnTo>
                  <a:lnTo>
                    <a:pt x="1361" y="1360"/>
                  </a:lnTo>
                  <a:lnTo>
                    <a:pt x="1069" y="1360"/>
                  </a:lnTo>
                  <a:lnTo>
                    <a:pt x="778" y="1166"/>
                  </a:lnTo>
                  <a:lnTo>
                    <a:pt x="486" y="972"/>
                  </a:lnTo>
                  <a:lnTo>
                    <a:pt x="292" y="777"/>
                  </a:lnTo>
                  <a:lnTo>
                    <a:pt x="292" y="777"/>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90"/>
            <p:cNvSpPr/>
            <p:nvPr/>
          </p:nvSpPr>
          <p:spPr>
            <a:xfrm>
              <a:off x="2510540" y="3313910"/>
              <a:ext cx="20953" cy="44492"/>
            </a:xfrm>
            <a:custGeom>
              <a:avLst/>
              <a:gdLst/>
              <a:ahLst/>
              <a:cxnLst/>
              <a:rect l="l" t="t" r="r" b="b"/>
              <a:pathLst>
                <a:path w="778" h="1652" fill="none" extrusionOk="0">
                  <a:moveTo>
                    <a:pt x="0" y="1166"/>
                  </a:moveTo>
                  <a:lnTo>
                    <a:pt x="0" y="1166"/>
                  </a:lnTo>
                  <a:lnTo>
                    <a:pt x="97" y="486"/>
                  </a:lnTo>
                  <a:lnTo>
                    <a:pt x="389" y="0"/>
                  </a:lnTo>
                  <a:lnTo>
                    <a:pt x="389" y="0"/>
                  </a:lnTo>
                  <a:lnTo>
                    <a:pt x="680" y="486"/>
                  </a:lnTo>
                  <a:lnTo>
                    <a:pt x="777" y="1166"/>
                  </a:lnTo>
                  <a:lnTo>
                    <a:pt x="777" y="1166"/>
                  </a:lnTo>
                  <a:lnTo>
                    <a:pt x="583" y="1360"/>
                  </a:lnTo>
                  <a:lnTo>
                    <a:pt x="389" y="1651"/>
                  </a:lnTo>
                  <a:lnTo>
                    <a:pt x="389" y="1651"/>
                  </a:lnTo>
                  <a:lnTo>
                    <a:pt x="195" y="1360"/>
                  </a:lnTo>
                  <a:lnTo>
                    <a:pt x="0" y="1166"/>
                  </a:lnTo>
                  <a:lnTo>
                    <a:pt x="0" y="1166"/>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90"/>
            <p:cNvSpPr/>
            <p:nvPr/>
          </p:nvSpPr>
          <p:spPr>
            <a:xfrm>
              <a:off x="2526242" y="3342674"/>
              <a:ext cx="36628" cy="36655"/>
            </a:xfrm>
            <a:custGeom>
              <a:avLst/>
              <a:gdLst/>
              <a:ahLst/>
              <a:cxnLst/>
              <a:rect l="l" t="t" r="r" b="b"/>
              <a:pathLst>
                <a:path w="1360" h="1361" fill="none" extrusionOk="0">
                  <a:moveTo>
                    <a:pt x="1068" y="777"/>
                  </a:moveTo>
                  <a:lnTo>
                    <a:pt x="1068" y="777"/>
                  </a:lnTo>
                  <a:lnTo>
                    <a:pt x="874" y="972"/>
                  </a:lnTo>
                  <a:lnTo>
                    <a:pt x="583" y="1166"/>
                  </a:lnTo>
                  <a:lnTo>
                    <a:pt x="291" y="1360"/>
                  </a:lnTo>
                  <a:lnTo>
                    <a:pt x="0" y="1360"/>
                  </a:lnTo>
                  <a:lnTo>
                    <a:pt x="0" y="1360"/>
                  </a:lnTo>
                  <a:lnTo>
                    <a:pt x="97" y="1069"/>
                  </a:lnTo>
                  <a:lnTo>
                    <a:pt x="194" y="777"/>
                  </a:lnTo>
                  <a:lnTo>
                    <a:pt x="389" y="486"/>
                  </a:lnTo>
                  <a:lnTo>
                    <a:pt x="583" y="292"/>
                  </a:lnTo>
                  <a:lnTo>
                    <a:pt x="583" y="292"/>
                  </a:lnTo>
                  <a:lnTo>
                    <a:pt x="1068" y="98"/>
                  </a:lnTo>
                  <a:lnTo>
                    <a:pt x="1360" y="0"/>
                  </a:lnTo>
                  <a:lnTo>
                    <a:pt x="1360" y="0"/>
                  </a:lnTo>
                  <a:lnTo>
                    <a:pt x="1263" y="389"/>
                  </a:lnTo>
                  <a:lnTo>
                    <a:pt x="1068" y="777"/>
                  </a:lnTo>
                  <a:lnTo>
                    <a:pt x="1068" y="777"/>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90"/>
            <p:cNvSpPr/>
            <p:nvPr/>
          </p:nvSpPr>
          <p:spPr>
            <a:xfrm>
              <a:off x="2555006" y="3363601"/>
              <a:ext cx="27" cy="27"/>
            </a:xfrm>
            <a:custGeom>
              <a:avLst/>
              <a:gdLst/>
              <a:ahLst/>
              <a:cxnLst/>
              <a:rect l="l" t="t" r="r" b="b"/>
              <a:pathLst>
                <a:path w="1" h="1" fill="none" extrusionOk="0">
                  <a:moveTo>
                    <a:pt x="0" y="0"/>
                  </a:moveTo>
                  <a:lnTo>
                    <a:pt x="0"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0" name="Google Shape;1160;p90"/>
          <p:cNvSpPr/>
          <p:nvPr/>
        </p:nvSpPr>
        <p:spPr>
          <a:xfrm>
            <a:off x="4889625" y="3394850"/>
            <a:ext cx="878700" cy="878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1" name="Google Shape;1161;p90"/>
          <p:cNvGrpSpPr/>
          <p:nvPr/>
        </p:nvGrpSpPr>
        <p:grpSpPr>
          <a:xfrm>
            <a:off x="5107688" y="3598055"/>
            <a:ext cx="442574" cy="472292"/>
            <a:chOff x="723892" y="2547438"/>
            <a:chExt cx="350553" cy="374092"/>
          </a:xfrm>
        </p:grpSpPr>
        <p:sp>
          <p:nvSpPr>
            <p:cNvPr id="1162" name="Google Shape;1162;p90"/>
            <p:cNvSpPr/>
            <p:nvPr/>
          </p:nvSpPr>
          <p:spPr>
            <a:xfrm>
              <a:off x="723892" y="2547438"/>
              <a:ext cx="350553" cy="374092"/>
            </a:xfrm>
            <a:custGeom>
              <a:avLst/>
              <a:gdLst/>
              <a:ahLst/>
              <a:cxnLst/>
              <a:rect l="l" t="t" r="r" b="b"/>
              <a:pathLst>
                <a:path w="13016" h="13890" extrusionOk="0">
                  <a:moveTo>
                    <a:pt x="12238" y="3692"/>
                  </a:moveTo>
                  <a:lnTo>
                    <a:pt x="12432" y="3789"/>
                  </a:lnTo>
                  <a:lnTo>
                    <a:pt x="12529" y="3789"/>
                  </a:lnTo>
                  <a:lnTo>
                    <a:pt x="12627" y="3983"/>
                  </a:lnTo>
                  <a:lnTo>
                    <a:pt x="12627" y="4080"/>
                  </a:lnTo>
                  <a:lnTo>
                    <a:pt x="12627" y="4274"/>
                  </a:lnTo>
                  <a:lnTo>
                    <a:pt x="12529" y="4371"/>
                  </a:lnTo>
                  <a:lnTo>
                    <a:pt x="12432" y="4469"/>
                  </a:lnTo>
                  <a:lnTo>
                    <a:pt x="874" y="4469"/>
                  </a:lnTo>
                  <a:lnTo>
                    <a:pt x="583" y="4371"/>
                  </a:lnTo>
                  <a:lnTo>
                    <a:pt x="389" y="4177"/>
                  </a:lnTo>
                  <a:lnTo>
                    <a:pt x="486" y="3983"/>
                  </a:lnTo>
                  <a:lnTo>
                    <a:pt x="486" y="3886"/>
                  </a:lnTo>
                  <a:lnTo>
                    <a:pt x="680" y="3789"/>
                  </a:lnTo>
                  <a:lnTo>
                    <a:pt x="874" y="3692"/>
                  </a:lnTo>
                  <a:close/>
                  <a:moveTo>
                    <a:pt x="11850" y="4857"/>
                  </a:moveTo>
                  <a:lnTo>
                    <a:pt x="12044" y="6605"/>
                  </a:lnTo>
                  <a:lnTo>
                    <a:pt x="12141" y="8354"/>
                  </a:lnTo>
                  <a:lnTo>
                    <a:pt x="12141" y="10102"/>
                  </a:lnTo>
                  <a:lnTo>
                    <a:pt x="12044" y="11850"/>
                  </a:lnTo>
                  <a:lnTo>
                    <a:pt x="12044" y="11947"/>
                  </a:lnTo>
                  <a:lnTo>
                    <a:pt x="12238" y="12433"/>
                  </a:lnTo>
                  <a:lnTo>
                    <a:pt x="12335" y="12919"/>
                  </a:lnTo>
                  <a:lnTo>
                    <a:pt x="12335" y="13210"/>
                  </a:lnTo>
                  <a:lnTo>
                    <a:pt x="12335" y="13404"/>
                  </a:lnTo>
                  <a:lnTo>
                    <a:pt x="11752" y="13404"/>
                  </a:lnTo>
                  <a:lnTo>
                    <a:pt x="11364" y="13307"/>
                  </a:lnTo>
                  <a:lnTo>
                    <a:pt x="10781" y="13016"/>
                  </a:lnTo>
                  <a:lnTo>
                    <a:pt x="10684" y="13016"/>
                  </a:lnTo>
                  <a:lnTo>
                    <a:pt x="8644" y="13210"/>
                  </a:lnTo>
                  <a:lnTo>
                    <a:pt x="6508" y="13307"/>
                  </a:lnTo>
                  <a:lnTo>
                    <a:pt x="4468" y="13210"/>
                  </a:lnTo>
                  <a:lnTo>
                    <a:pt x="2331" y="13016"/>
                  </a:lnTo>
                  <a:lnTo>
                    <a:pt x="2234" y="13016"/>
                  </a:lnTo>
                  <a:lnTo>
                    <a:pt x="1748" y="13307"/>
                  </a:lnTo>
                  <a:lnTo>
                    <a:pt x="1263" y="13404"/>
                  </a:lnTo>
                  <a:lnTo>
                    <a:pt x="777" y="13404"/>
                  </a:lnTo>
                  <a:lnTo>
                    <a:pt x="680" y="13210"/>
                  </a:lnTo>
                  <a:lnTo>
                    <a:pt x="680" y="12919"/>
                  </a:lnTo>
                  <a:lnTo>
                    <a:pt x="777" y="12433"/>
                  </a:lnTo>
                  <a:lnTo>
                    <a:pt x="1068" y="11947"/>
                  </a:lnTo>
                  <a:lnTo>
                    <a:pt x="1068" y="11850"/>
                  </a:lnTo>
                  <a:lnTo>
                    <a:pt x="874" y="10102"/>
                  </a:lnTo>
                  <a:lnTo>
                    <a:pt x="874" y="8354"/>
                  </a:lnTo>
                  <a:lnTo>
                    <a:pt x="971" y="6605"/>
                  </a:lnTo>
                  <a:lnTo>
                    <a:pt x="1263" y="4857"/>
                  </a:lnTo>
                  <a:close/>
                  <a:moveTo>
                    <a:pt x="6799" y="1"/>
                  </a:moveTo>
                  <a:lnTo>
                    <a:pt x="6022" y="98"/>
                  </a:lnTo>
                  <a:lnTo>
                    <a:pt x="5245" y="292"/>
                  </a:lnTo>
                  <a:lnTo>
                    <a:pt x="4662" y="681"/>
                  </a:lnTo>
                  <a:lnTo>
                    <a:pt x="4079" y="1166"/>
                  </a:lnTo>
                  <a:lnTo>
                    <a:pt x="3594" y="1263"/>
                  </a:lnTo>
                  <a:lnTo>
                    <a:pt x="3011" y="1360"/>
                  </a:lnTo>
                  <a:lnTo>
                    <a:pt x="2525" y="1652"/>
                  </a:lnTo>
                  <a:lnTo>
                    <a:pt x="2137" y="1846"/>
                  </a:lnTo>
                  <a:lnTo>
                    <a:pt x="1748" y="2235"/>
                  </a:lnTo>
                  <a:lnTo>
                    <a:pt x="1457" y="2526"/>
                  </a:lnTo>
                  <a:lnTo>
                    <a:pt x="1263" y="2915"/>
                  </a:lnTo>
                  <a:lnTo>
                    <a:pt x="1068" y="3303"/>
                  </a:lnTo>
                  <a:lnTo>
                    <a:pt x="874" y="3303"/>
                  </a:lnTo>
                  <a:lnTo>
                    <a:pt x="583" y="3400"/>
                  </a:lnTo>
                  <a:lnTo>
                    <a:pt x="291" y="3497"/>
                  </a:lnTo>
                  <a:lnTo>
                    <a:pt x="97" y="3789"/>
                  </a:lnTo>
                  <a:lnTo>
                    <a:pt x="0" y="4080"/>
                  </a:lnTo>
                  <a:lnTo>
                    <a:pt x="97" y="4371"/>
                  </a:lnTo>
                  <a:lnTo>
                    <a:pt x="194" y="4663"/>
                  </a:lnTo>
                  <a:lnTo>
                    <a:pt x="486" y="4857"/>
                  </a:lnTo>
                  <a:lnTo>
                    <a:pt x="874" y="4954"/>
                  </a:lnTo>
                  <a:lnTo>
                    <a:pt x="583" y="6605"/>
                  </a:lnTo>
                  <a:lnTo>
                    <a:pt x="486" y="8354"/>
                  </a:lnTo>
                  <a:lnTo>
                    <a:pt x="486" y="10102"/>
                  </a:lnTo>
                  <a:lnTo>
                    <a:pt x="583" y="11850"/>
                  </a:lnTo>
                  <a:lnTo>
                    <a:pt x="486" y="12336"/>
                  </a:lnTo>
                  <a:lnTo>
                    <a:pt x="291" y="12822"/>
                  </a:lnTo>
                  <a:lnTo>
                    <a:pt x="291" y="13307"/>
                  </a:lnTo>
                  <a:lnTo>
                    <a:pt x="389" y="13501"/>
                  </a:lnTo>
                  <a:lnTo>
                    <a:pt x="486" y="13696"/>
                  </a:lnTo>
                  <a:lnTo>
                    <a:pt x="680" y="13793"/>
                  </a:lnTo>
                  <a:lnTo>
                    <a:pt x="1360" y="13793"/>
                  </a:lnTo>
                  <a:lnTo>
                    <a:pt x="1943" y="13599"/>
                  </a:lnTo>
                  <a:lnTo>
                    <a:pt x="2331" y="13404"/>
                  </a:lnTo>
                  <a:lnTo>
                    <a:pt x="4468" y="13696"/>
                  </a:lnTo>
                  <a:lnTo>
                    <a:pt x="8644" y="13696"/>
                  </a:lnTo>
                  <a:lnTo>
                    <a:pt x="10684" y="13404"/>
                  </a:lnTo>
                  <a:lnTo>
                    <a:pt x="11364" y="13696"/>
                  </a:lnTo>
                  <a:lnTo>
                    <a:pt x="11752" y="13793"/>
                  </a:lnTo>
                  <a:lnTo>
                    <a:pt x="12044" y="13890"/>
                  </a:lnTo>
                  <a:lnTo>
                    <a:pt x="12335" y="13793"/>
                  </a:lnTo>
                  <a:lnTo>
                    <a:pt x="12627" y="13696"/>
                  </a:lnTo>
                  <a:lnTo>
                    <a:pt x="12724" y="13501"/>
                  </a:lnTo>
                  <a:lnTo>
                    <a:pt x="12724" y="13307"/>
                  </a:lnTo>
                  <a:lnTo>
                    <a:pt x="12724" y="12822"/>
                  </a:lnTo>
                  <a:lnTo>
                    <a:pt x="12627" y="12336"/>
                  </a:lnTo>
                  <a:lnTo>
                    <a:pt x="12432" y="11850"/>
                  </a:lnTo>
                  <a:lnTo>
                    <a:pt x="12529" y="10102"/>
                  </a:lnTo>
                  <a:lnTo>
                    <a:pt x="12529" y="8354"/>
                  </a:lnTo>
                  <a:lnTo>
                    <a:pt x="12432" y="6605"/>
                  </a:lnTo>
                  <a:lnTo>
                    <a:pt x="12238" y="4954"/>
                  </a:lnTo>
                  <a:lnTo>
                    <a:pt x="12529" y="4857"/>
                  </a:lnTo>
                  <a:lnTo>
                    <a:pt x="12821" y="4663"/>
                  </a:lnTo>
                  <a:lnTo>
                    <a:pt x="12918" y="4469"/>
                  </a:lnTo>
                  <a:lnTo>
                    <a:pt x="13015" y="4080"/>
                  </a:lnTo>
                  <a:lnTo>
                    <a:pt x="12918" y="3789"/>
                  </a:lnTo>
                  <a:lnTo>
                    <a:pt x="12821" y="3594"/>
                  </a:lnTo>
                  <a:lnTo>
                    <a:pt x="12529" y="3400"/>
                  </a:lnTo>
                  <a:lnTo>
                    <a:pt x="12238" y="3303"/>
                  </a:lnTo>
                  <a:lnTo>
                    <a:pt x="11850" y="3303"/>
                  </a:lnTo>
                  <a:lnTo>
                    <a:pt x="11655" y="2817"/>
                  </a:lnTo>
                  <a:lnTo>
                    <a:pt x="11267" y="2429"/>
                  </a:lnTo>
                  <a:lnTo>
                    <a:pt x="10684" y="2235"/>
                  </a:lnTo>
                  <a:lnTo>
                    <a:pt x="10101" y="2137"/>
                  </a:lnTo>
                  <a:lnTo>
                    <a:pt x="9907" y="2137"/>
                  </a:lnTo>
                  <a:lnTo>
                    <a:pt x="9810" y="1652"/>
                  </a:lnTo>
                  <a:lnTo>
                    <a:pt x="9616" y="1263"/>
                  </a:lnTo>
                  <a:lnTo>
                    <a:pt x="9421" y="1166"/>
                  </a:lnTo>
                  <a:lnTo>
                    <a:pt x="9324" y="1166"/>
                  </a:lnTo>
                  <a:lnTo>
                    <a:pt x="9227" y="1263"/>
                  </a:lnTo>
                  <a:lnTo>
                    <a:pt x="9227" y="1458"/>
                  </a:lnTo>
                  <a:lnTo>
                    <a:pt x="9519" y="1943"/>
                  </a:lnTo>
                  <a:lnTo>
                    <a:pt x="9519" y="2332"/>
                  </a:lnTo>
                  <a:lnTo>
                    <a:pt x="9616" y="2526"/>
                  </a:lnTo>
                  <a:lnTo>
                    <a:pt x="10101" y="2526"/>
                  </a:lnTo>
                  <a:lnTo>
                    <a:pt x="10587" y="2623"/>
                  </a:lnTo>
                  <a:lnTo>
                    <a:pt x="10975" y="2720"/>
                  </a:lnTo>
                  <a:lnTo>
                    <a:pt x="11267" y="3012"/>
                  </a:lnTo>
                  <a:lnTo>
                    <a:pt x="11461" y="3303"/>
                  </a:lnTo>
                  <a:lnTo>
                    <a:pt x="1457" y="3303"/>
                  </a:lnTo>
                  <a:lnTo>
                    <a:pt x="1651" y="3012"/>
                  </a:lnTo>
                  <a:lnTo>
                    <a:pt x="1845" y="2623"/>
                  </a:lnTo>
                  <a:lnTo>
                    <a:pt x="2137" y="2332"/>
                  </a:lnTo>
                  <a:lnTo>
                    <a:pt x="2428" y="2137"/>
                  </a:lnTo>
                  <a:lnTo>
                    <a:pt x="2817" y="1943"/>
                  </a:lnTo>
                  <a:lnTo>
                    <a:pt x="3302" y="1749"/>
                  </a:lnTo>
                  <a:lnTo>
                    <a:pt x="3788" y="1652"/>
                  </a:lnTo>
                  <a:lnTo>
                    <a:pt x="4274" y="1555"/>
                  </a:lnTo>
                  <a:lnTo>
                    <a:pt x="4371" y="1458"/>
                  </a:lnTo>
                  <a:lnTo>
                    <a:pt x="4856" y="1069"/>
                  </a:lnTo>
                  <a:lnTo>
                    <a:pt x="5439" y="681"/>
                  </a:lnTo>
                  <a:lnTo>
                    <a:pt x="6119" y="486"/>
                  </a:lnTo>
                  <a:lnTo>
                    <a:pt x="6799" y="389"/>
                  </a:lnTo>
                  <a:lnTo>
                    <a:pt x="7285" y="486"/>
                  </a:lnTo>
                  <a:lnTo>
                    <a:pt x="7770" y="583"/>
                  </a:lnTo>
                  <a:lnTo>
                    <a:pt x="8159" y="681"/>
                  </a:lnTo>
                  <a:lnTo>
                    <a:pt x="8547" y="875"/>
                  </a:lnTo>
                  <a:lnTo>
                    <a:pt x="8742" y="875"/>
                  </a:lnTo>
                  <a:lnTo>
                    <a:pt x="8839" y="778"/>
                  </a:lnTo>
                  <a:lnTo>
                    <a:pt x="8936" y="681"/>
                  </a:lnTo>
                  <a:lnTo>
                    <a:pt x="8839" y="583"/>
                  </a:lnTo>
                  <a:lnTo>
                    <a:pt x="8353" y="292"/>
                  </a:lnTo>
                  <a:lnTo>
                    <a:pt x="7867" y="195"/>
                  </a:lnTo>
                  <a:lnTo>
                    <a:pt x="7382" y="98"/>
                  </a:lnTo>
                  <a:lnTo>
                    <a:pt x="67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90"/>
            <p:cNvSpPr/>
            <p:nvPr/>
          </p:nvSpPr>
          <p:spPr>
            <a:xfrm>
              <a:off x="723892" y="2547438"/>
              <a:ext cx="350553" cy="374092"/>
            </a:xfrm>
            <a:custGeom>
              <a:avLst/>
              <a:gdLst/>
              <a:ahLst/>
              <a:cxnLst/>
              <a:rect l="l" t="t" r="r" b="b"/>
              <a:pathLst>
                <a:path w="13016" h="13890" fill="none" extrusionOk="0">
                  <a:moveTo>
                    <a:pt x="13015" y="4080"/>
                  </a:moveTo>
                  <a:lnTo>
                    <a:pt x="13015" y="4080"/>
                  </a:lnTo>
                  <a:lnTo>
                    <a:pt x="12918" y="3789"/>
                  </a:lnTo>
                  <a:lnTo>
                    <a:pt x="12821" y="3594"/>
                  </a:lnTo>
                  <a:lnTo>
                    <a:pt x="12529" y="3400"/>
                  </a:lnTo>
                  <a:lnTo>
                    <a:pt x="12238" y="3303"/>
                  </a:lnTo>
                  <a:lnTo>
                    <a:pt x="11850" y="3303"/>
                  </a:lnTo>
                  <a:lnTo>
                    <a:pt x="11850" y="3303"/>
                  </a:lnTo>
                  <a:lnTo>
                    <a:pt x="11655" y="2817"/>
                  </a:lnTo>
                  <a:lnTo>
                    <a:pt x="11267" y="2429"/>
                  </a:lnTo>
                  <a:lnTo>
                    <a:pt x="10684" y="2235"/>
                  </a:lnTo>
                  <a:lnTo>
                    <a:pt x="10101" y="2137"/>
                  </a:lnTo>
                  <a:lnTo>
                    <a:pt x="10101" y="2137"/>
                  </a:lnTo>
                  <a:lnTo>
                    <a:pt x="9907" y="2137"/>
                  </a:lnTo>
                  <a:lnTo>
                    <a:pt x="9907" y="2137"/>
                  </a:lnTo>
                  <a:lnTo>
                    <a:pt x="9810" y="1652"/>
                  </a:lnTo>
                  <a:lnTo>
                    <a:pt x="9616" y="1263"/>
                  </a:lnTo>
                  <a:lnTo>
                    <a:pt x="9616" y="1263"/>
                  </a:lnTo>
                  <a:lnTo>
                    <a:pt x="9421" y="1166"/>
                  </a:lnTo>
                  <a:lnTo>
                    <a:pt x="9324" y="1166"/>
                  </a:lnTo>
                  <a:lnTo>
                    <a:pt x="9324" y="1166"/>
                  </a:lnTo>
                  <a:lnTo>
                    <a:pt x="9227" y="1263"/>
                  </a:lnTo>
                  <a:lnTo>
                    <a:pt x="9227" y="1458"/>
                  </a:lnTo>
                  <a:lnTo>
                    <a:pt x="9227" y="1458"/>
                  </a:lnTo>
                  <a:lnTo>
                    <a:pt x="9519" y="1943"/>
                  </a:lnTo>
                  <a:lnTo>
                    <a:pt x="9519" y="2332"/>
                  </a:lnTo>
                  <a:lnTo>
                    <a:pt x="9519" y="2332"/>
                  </a:lnTo>
                  <a:lnTo>
                    <a:pt x="9616" y="2526"/>
                  </a:lnTo>
                  <a:lnTo>
                    <a:pt x="9810" y="2526"/>
                  </a:lnTo>
                  <a:lnTo>
                    <a:pt x="9810" y="2526"/>
                  </a:lnTo>
                  <a:lnTo>
                    <a:pt x="10101" y="2526"/>
                  </a:lnTo>
                  <a:lnTo>
                    <a:pt x="10101" y="2526"/>
                  </a:lnTo>
                  <a:lnTo>
                    <a:pt x="10587" y="2623"/>
                  </a:lnTo>
                  <a:lnTo>
                    <a:pt x="10975" y="2720"/>
                  </a:lnTo>
                  <a:lnTo>
                    <a:pt x="11267" y="3012"/>
                  </a:lnTo>
                  <a:lnTo>
                    <a:pt x="11461" y="3303"/>
                  </a:lnTo>
                  <a:lnTo>
                    <a:pt x="1457" y="3303"/>
                  </a:lnTo>
                  <a:lnTo>
                    <a:pt x="1457" y="3303"/>
                  </a:lnTo>
                  <a:lnTo>
                    <a:pt x="1651" y="3012"/>
                  </a:lnTo>
                  <a:lnTo>
                    <a:pt x="1845" y="2623"/>
                  </a:lnTo>
                  <a:lnTo>
                    <a:pt x="2137" y="2332"/>
                  </a:lnTo>
                  <a:lnTo>
                    <a:pt x="2428" y="2137"/>
                  </a:lnTo>
                  <a:lnTo>
                    <a:pt x="2817" y="1943"/>
                  </a:lnTo>
                  <a:lnTo>
                    <a:pt x="3302" y="1749"/>
                  </a:lnTo>
                  <a:lnTo>
                    <a:pt x="3788" y="1652"/>
                  </a:lnTo>
                  <a:lnTo>
                    <a:pt x="4274" y="1555"/>
                  </a:lnTo>
                  <a:lnTo>
                    <a:pt x="4274" y="1555"/>
                  </a:lnTo>
                  <a:lnTo>
                    <a:pt x="4371" y="1458"/>
                  </a:lnTo>
                  <a:lnTo>
                    <a:pt x="4371" y="1458"/>
                  </a:lnTo>
                  <a:lnTo>
                    <a:pt x="4856" y="1069"/>
                  </a:lnTo>
                  <a:lnTo>
                    <a:pt x="5439" y="681"/>
                  </a:lnTo>
                  <a:lnTo>
                    <a:pt x="6119" y="486"/>
                  </a:lnTo>
                  <a:lnTo>
                    <a:pt x="6799" y="389"/>
                  </a:lnTo>
                  <a:lnTo>
                    <a:pt x="6799" y="389"/>
                  </a:lnTo>
                  <a:lnTo>
                    <a:pt x="7285" y="486"/>
                  </a:lnTo>
                  <a:lnTo>
                    <a:pt x="7770" y="583"/>
                  </a:lnTo>
                  <a:lnTo>
                    <a:pt x="8159" y="681"/>
                  </a:lnTo>
                  <a:lnTo>
                    <a:pt x="8547" y="875"/>
                  </a:lnTo>
                  <a:lnTo>
                    <a:pt x="8547" y="875"/>
                  </a:lnTo>
                  <a:lnTo>
                    <a:pt x="8742" y="875"/>
                  </a:lnTo>
                  <a:lnTo>
                    <a:pt x="8839" y="778"/>
                  </a:lnTo>
                  <a:lnTo>
                    <a:pt x="8839" y="778"/>
                  </a:lnTo>
                  <a:lnTo>
                    <a:pt x="8936" y="681"/>
                  </a:lnTo>
                  <a:lnTo>
                    <a:pt x="8839" y="583"/>
                  </a:lnTo>
                  <a:lnTo>
                    <a:pt x="8839" y="583"/>
                  </a:lnTo>
                  <a:lnTo>
                    <a:pt x="8353" y="292"/>
                  </a:lnTo>
                  <a:lnTo>
                    <a:pt x="7867" y="195"/>
                  </a:lnTo>
                  <a:lnTo>
                    <a:pt x="7382" y="98"/>
                  </a:lnTo>
                  <a:lnTo>
                    <a:pt x="6799" y="1"/>
                  </a:lnTo>
                  <a:lnTo>
                    <a:pt x="6799" y="1"/>
                  </a:lnTo>
                  <a:lnTo>
                    <a:pt x="6022" y="98"/>
                  </a:lnTo>
                  <a:lnTo>
                    <a:pt x="5245" y="292"/>
                  </a:lnTo>
                  <a:lnTo>
                    <a:pt x="4662" y="681"/>
                  </a:lnTo>
                  <a:lnTo>
                    <a:pt x="4079" y="1166"/>
                  </a:lnTo>
                  <a:lnTo>
                    <a:pt x="4079" y="1166"/>
                  </a:lnTo>
                  <a:lnTo>
                    <a:pt x="3594" y="1263"/>
                  </a:lnTo>
                  <a:lnTo>
                    <a:pt x="3011" y="1360"/>
                  </a:lnTo>
                  <a:lnTo>
                    <a:pt x="2525" y="1652"/>
                  </a:lnTo>
                  <a:lnTo>
                    <a:pt x="2137" y="1846"/>
                  </a:lnTo>
                  <a:lnTo>
                    <a:pt x="2137" y="1846"/>
                  </a:lnTo>
                  <a:lnTo>
                    <a:pt x="1748" y="2235"/>
                  </a:lnTo>
                  <a:lnTo>
                    <a:pt x="1457" y="2526"/>
                  </a:lnTo>
                  <a:lnTo>
                    <a:pt x="1263" y="2915"/>
                  </a:lnTo>
                  <a:lnTo>
                    <a:pt x="1068" y="3303"/>
                  </a:lnTo>
                  <a:lnTo>
                    <a:pt x="874" y="3303"/>
                  </a:lnTo>
                  <a:lnTo>
                    <a:pt x="874" y="3303"/>
                  </a:lnTo>
                  <a:lnTo>
                    <a:pt x="583" y="3400"/>
                  </a:lnTo>
                  <a:lnTo>
                    <a:pt x="291" y="3497"/>
                  </a:lnTo>
                  <a:lnTo>
                    <a:pt x="97" y="3789"/>
                  </a:lnTo>
                  <a:lnTo>
                    <a:pt x="0" y="4080"/>
                  </a:lnTo>
                  <a:lnTo>
                    <a:pt x="0" y="4080"/>
                  </a:lnTo>
                  <a:lnTo>
                    <a:pt x="97" y="4371"/>
                  </a:lnTo>
                  <a:lnTo>
                    <a:pt x="194" y="4663"/>
                  </a:lnTo>
                  <a:lnTo>
                    <a:pt x="486" y="4857"/>
                  </a:lnTo>
                  <a:lnTo>
                    <a:pt x="874" y="4954"/>
                  </a:lnTo>
                  <a:lnTo>
                    <a:pt x="874" y="4954"/>
                  </a:lnTo>
                  <a:lnTo>
                    <a:pt x="583" y="6605"/>
                  </a:lnTo>
                  <a:lnTo>
                    <a:pt x="486" y="8354"/>
                  </a:lnTo>
                  <a:lnTo>
                    <a:pt x="486" y="10102"/>
                  </a:lnTo>
                  <a:lnTo>
                    <a:pt x="583" y="11850"/>
                  </a:lnTo>
                  <a:lnTo>
                    <a:pt x="583" y="11850"/>
                  </a:lnTo>
                  <a:lnTo>
                    <a:pt x="486" y="12336"/>
                  </a:lnTo>
                  <a:lnTo>
                    <a:pt x="291" y="12822"/>
                  </a:lnTo>
                  <a:lnTo>
                    <a:pt x="291" y="13307"/>
                  </a:lnTo>
                  <a:lnTo>
                    <a:pt x="389" y="13501"/>
                  </a:lnTo>
                  <a:lnTo>
                    <a:pt x="486" y="13696"/>
                  </a:lnTo>
                  <a:lnTo>
                    <a:pt x="486" y="13696"/>
                  </a:lnTo>
                  <a:lnTo>
                    <a:pt x="680" y="13793"/>
                  </a:lnTo>
                  <a:lnTo>
                    <a:pt x="874" y="13793"/>
                  </a:lnTo>
                  <a:lnTo>
                    <a:pt x="1360" y="13793"/>
                  </a:lnTo>
                  <a:lnTo>
                    <a:pt x="1943" y="13599"/>
                  </a:lnTo>
                  <a:lnTo>
                    <a:pt x="2331" y="13404"/>
                  </a:lnTo>
                  <a:lnTo>
                    <a:pt x="2331" y="13404"/>
                  </a:lnTo>
                  <a:lnTo>
                    <a:pt x="4468" y="13696"/>
                  </a:lnTo>
                  <a:lnTo>
                    <a:pt x="6508" y="13696"/>
                  </a:lnTo>
                  <a:lnTo>
                    <a:pt x="8644" y="13696"/>
                  </a:lnTo>
                  <a:lnTo>
                    <a:pt x="10684" y="13404"/>
                  </a:lnTo>
                  <a:lnTo>
                    <a:pt x="10684" y="13404"/>
                  </a:lnTo>
                  <a:lnTo>
                    <a:pt x="11364" y="13696"/>
                  </a:lnTo>
                  <a:lnTo>
                    <a:pt x="11752" y="13793"/>
                  </a:lnTo>
                  <a:lnTo>
                    <a:pt x="12044" y="13890"/>
                  </a:lnTo>
                  <a:lnTo>
                    <a:pt x="12044" y="13890"/>
                  </a:lnTo>
                  <a:lnTo>
                    <a:pt x="12335" y="13793"/>
                  </a:lnTo>
                  <a:lnTo>
                    <a:pt x="12627" y="13696"/>
                  </a:lnTo>
                  <a:lnTo>
                    <a:pt x="12627" y="13696"/>
                  </a:lnTo>
                  <a:lnTo>
                    <a:pt x="12724" y="13501"/>
                  </a:lnTo>
                  <a:lnTo>
                    <a:pt x="12724" y="13307"/>
                  </a:lnTo>
                  <a:lnTo>
                    <a:pt x="12724" y="12822"/>
                  </a:lnTo>
                  <a:lnTo>
                    <a:pt x="12627" y="12336"/>
                  </a:lnTo>
                  <a:lnTo>
                    <a:pt x="12432" y="11850"/>
                  </a:lnTo>
                  <a:lnTo>
                    <a:pt x="12432" y="11850"/>
                  </a:lnTo>
                  <a:lnTo>
                    <a:pt x="12529" y="10102"/>
                  </a:lnTo>
                  <a:lnTo>
                    <a:pt x="12529" y="8354"/>
                  </a:lnTo>
                  <a:lnTo>
                    <a:pt x="12432" y="6605"/>
                  </a:lnTo>
                  <a:lnTo>
                    <a:pt x="12238" y="4954"/>
                  </a:lnTo>
                  <a:lnTo>
                    <a:pt x="12238" y="4954"/>
                  </a:lnTo>
                  <a:lnTo>
                    <a:pt x="12529" y="4857"/>
                  </a:lnTo>
                  <a:lnTo>
                    <a:pt x="12821" y="4663"/>
                  </a:lnTo>
                  <a:lnTo>
                    <a:pt x="12918" y="4469"/>
                  </a:lnTo>
                  <a:lnTo>
                    <a:pt x="13015" y="4080"/>
                  </a:lnTo>
                  <a:lnTo>
                    <a:pt x="13015" y="408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90"/>
            <p:cNvSpPr/>
            <p:nvPr/>
          </p:nvSpPr>
          <p:spPr>
            <a:xfrm>
              <a:off x="742179" y="2678249"/>
              <a:ext cx="313952" cy="230219"/>
            </a:xfrm>
            <a:custGeom>
              <a:avLst/>
              <a:gdLst/>
              <a:ahLst/>
              <a:cxnLst/>
              <a:rect l="l" t="t" r="r" b="b"/>
              <a:pathLst>
                <a:path w="11657" h="8548" fill="none" extrusionOk="0">
                  <a:moveTo>
                    <a:pt x="11656" y="8547"/>
                  </a:moveTo>
                  <a:lnTo>
                    <a:pt x="11656" y="8547"/>
                  </a:lnTo>
                  <a:lnTo>
                    <a:pt x="11462" y="8547"/>
                  </a:lnTo>
                  <a:lnTo>
                    <a:pt x="11073" y="8547"/>
                  </a:lnTo>
                  <a:lnTo>
                    <a:pt x="10685" y="8450"/>
                  </a:lnTo>
                  <a:lnTo>
                    <a:pt x="10102" y="8159"/>
                  </a:lnTo>
                  <a:lnTo>
                    <a:pt x="10102" y="8159"/>
                  </a:lnTo>
                  <a:lnTo>
                    <a:pt x="10005" y="8159"/>
                  </a:lnTo>
                  <a:lnTo>
                    <a:pt x="10005" y="8159"/>
                  </a:lnTo>
                  <a:lnTo>
                    <a:pt x="7965" y="8353"/>
                  </a:lnTo>
                  <a:lnTo>
                    <a:pt x="5829" y="8450"/>
                  </a:lnTo>
                  <a:lnTo>
                    <a:pt x="3789" y="8353"/>
                  </a:lnTo>
                  <a:lnTo>
                    <a:pt x="1652" y="8159"/>
                  </a:lnTo>
                  <a:lnTo>
                    <a:pt x="1652" y="8159"/>
                  </a:lnTo>
                  <a:lnTo>
                    <a:pt x="1555" y="8159"/>
                  </a:lnTo>
                  <a:lnTo>
                    <a:pt x="1555" y="8159"/>
                  </a:lnTo>
                  <a:lnTo>
                    <a:pt x="1069" y="8450"/>
                  </a:lnTo>
                  <a:lnTo>
                    <a:pt x="584" y="8547"/>
                  </a:lnTo>
                  <a:lnTo>
                    <a:pt x="292" y="8547"/>
                  </a:lnTo>
                  <a:lnTo>
                    <a:pt x="98" y="8547"/>
                  </a:lnTo>
                  <a:lnTo>
                    <a:pt x="98" y="8547"/>
                  </a:lnTo>
                  <a:lnTo>
                    <a:pt x="1" y="8353"/>
                  </a:lnTo>
                  <a:lnTo>
                    <a:pt x="1" y="8062"/>
                  </a:lnTo>
                  <a:lnTo>
                    <a:pt x="98" y="7576"/>
                  </a:lnTo>
                  <a:lnTo>
                    <a:pt x="389" y="7090"/>
                  </a:lnTo>
                  <a:lnTo>
                    <a:pt x="389" y="7090"/>
                  </a:lnTo>
                  <a:lnTo>
                    <a:pt x="389" y="6993"/>
                  </a:lnTo>
                  <a:lnTo>
                    <a:pt x="389" y="6993"/>
                  </a:lnTo>
                  <a:lnTo>
                    <a:pt x="195" y="5245"/>
                  </a:lnTo>
                  <a:lnTo>
                    <a:pt x="195" y="3497"/>
                  </a:lnTo>
                  <a:lnTo>
                    <a:pt x="292" y="1748"/>
                  </a:lnTo>
                  <a:lnTo>
                    <a:pt x="584" y="0"/>
                  </a:lnTo>
                  <a:lnTo>
                    <a:pt x="11171" y="0"/>
                  </a:lnTo>
                  <a:lnTo>
                    <a:pt x="11171" y="0"/>
                  </a:lnTo>
                  <a:lnTo>
                    <a:pt x="11365" y="1748"/>
                  </a:lnTo>
                  <a:lnTo>
                    <a:pt x="11462" y="3497"/>
                  </a:lnTo>
                  <a:lnTo>
                    <a:pt x="11462" y="5245"/>
                  </a:lnTo>
                  <a:lnTo>
                    <a:pt x="11365" y="6993"/>
                  </a:lnTo>
                  <a:lnTo>
                    <a:pt x="11365" y="6993"/>
                  </a:lnTo>
                  <a:lnTo>
                    <a:pt x="11365" y="7090"/>
                  </a:lnTo>
                  <a:lnTo>
                    <a:pt x="11365" y="7090"/>
                  </a:lnTo>
                  <a:lnTo>
                    <a:pt x="11559" y="7576"/>
                  </a:lnTo>
                  <a:lnTo>
                    <a:pt x="11656" y="8062"/>
                  </a:lnTo>
                  <a:lnTo>
                    <a:pt x="11656" y="8353"/>
                  </a:lnTo>
                  <a:lnTo>
                    <a:pt x="11656" y="8547"/>
                  </a:lnTo>
                  <a:lnTo>
                    <a:pt x="11656" y="8547"/>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90"/>
            <p:cNvSpPr/>
            <p:nvPr/>
          </p:nvSpPr>
          <p:spPr>
            <a:xfrm>
              <a:off x="734342" y="2646846"/>
              <a:ext cx="329627" cy="20953"/>
            </a:xfrm>
            <a:custGeom>
              <a:avLst/>
              <a:gdLst/>
              <a:ahLst/>
              <a:cxnLst/>
              <a:rect l="l" t="t" r="r" b="b"/>
              <a:pathLst>
                <a:path w="12239" h="778" fill="none" extrusionOk="0">
                  <a:moveTo>
                    <a:pt x="11850" y="778"/>
                  </a:moveTo>
                  <a:lnTo>
                    <a:pt x="486" y="778"/>
                  </a:lnTo>
                  <a:lnTo>
                    <a:pt x="486" y="778"/>
                  </a:lnTo>
                  <a:lnTo>
                    <a:pt x="195" y="680"/>
                  </a:lnTo>
                  <a:lnTo>
                    <a:pt x="1" y="486"/>
                  </a:lnTo>
                  <a:lnTo>
                    <a:pt x="1" y="486"/>
                  </a:lnTo>
                  <a:lnTo>
                    <a:pt x="98" y="292"/>
                  </a:lnTo>
                  <a:lnTo>
                    <a:pt x="98" y="195"/>
                  </a:lnTo>
                  <a:lnTo>
                    <a:pt x="292" y="98"/>
                  </a:lnTo>
                  <a:lnTo>
                    <a:pt x="486" y="1"/>
                  </a:lnTo>
                  <a:lnTo>
                    <a:pt x="11850" y="1"/>
                  </a:lnTo>
                  <a:lnTo>
                    <a:pt x="11850" y="1"/>
                  </a:lnTo>
                  <a:lnTo>
                    <a:pt x="12044" y="98"/>
                  </a:lnTo>
                  <a:lnTo>
                    <a:pt x="12141" y="98"/>
                  </a:lnTo>
                  <a:lnTo>
                    <a:pt x="12239" y="292"/>
                  </a:lnTo>
                  <a:lnTo>
                    <a:pt x="12239" y="389"/>
                  </a:lnTo>
                  <a:lnTo>
                    <a:pt x="12239" y="389"/>
                  </a:lnTo>
                  <a:lnTo>
                    <a:pt x="12239" y="583"/>
                  </a:lnTo>
                  <a:lnTo>
                    <a:pt x="12141" y="680"/>
                  </a:lnTo>
                  <a:lnTo>
                    <a:pt x="12044" y="778"/>
                  </a:lnTo>
                  <a:lnTo>
                    <a:pt x="11850" y="778"/>
                  </a:lnTo>
                  <a:lnTo>
                    <a:pt x="11850" y="778"/>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90"/>
            <p:cNvSpPr/>
            <p:nvPr/>
          </p:nvSpPr>
          <p:spPr>
            <a:xfrm>
              <a:off x="1053492" y="2667773"/>
              <a:ext cx="27" cy="27"/>
            </a:xfrm>
            <a:custGeom>
              <a:avLst/>
              <a:gdLst/>
              <a:ahLst/>
              <a:cxnLst/>
              <a:rect l="l" t="t" r="r" b="b"/>
              <a:pathLst>
                <a:path w="1" h="1" fill="none" extrusionOk="0">
                  <a:moveTo>
                    <a:pt x="0" y="1"/>
                  </a:moveTo>
                  <a:lnTo>
                    <a:pt x="0"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90"/>
            <p:cNvSpPr/>
            <p:nvPr/>
          </p:nvSpPr>
          <p:spPr>
            <a:xfrm>
              <a:off x="818048" y="2743641"/>
              <a:ext cx="164827" cy="125586"/>
            </a:xfrm>
            <a:custGeom>
              <a:avLst/>
              <a:gdLst/>
              <a:ahLst/>
              <a:cxnLst/>
              <a:rect l="l" t="t" r="r" b="b"/>
              <a:pathLst>
                <a:path w="6120" h="4663" extrusionOk="0">
                  <a:moveTo>
                    <a:pt x="3012" y="583"/>
                  </a:moveTo>
                  <a:lnTo>
                    <a:pt x="3303" y="972"/>
                  </a:lnTo>
                  <a:lnTo>
                    <a:pt x="3400" y="1554"/>
                  </a:lnTo>
                  <a:lnTo>
                    <a:pt x="3012" y="2040"/>
                  </a:lnTo>
                  <a:lnTo>
                    <a:pt x="2623" y="1554"/>
                  </a:lnTo>
                  <a:lnTo>
                    <a:pt x="2817" y="972"/>
                  </a:lnTo>
                  <a:lnTo>
                    <a:pt x="3012" y="583"/>
                  </a:lnTo>
                  <a:close/>
                  <a:moveTo>
                    <a:pt x="1555" y="1554"/>
                  </a:moveTo>
                  <a:lnTo>
                    <a:pt x="2040" y="1651"/>
                  </a:lnTo>
                  <a:lnTo>
                    <a:pt x="2429" y="1943"/>
                  </a:lnTo>
                  <a:lnTo>
                    <a:pt x="2720" y="2331"/>
                  </a:lnTo>
                  <a:lnTo>
                    <a:pt x="2817" y="2720"/>
                  </a:lnTo>
                  <a:lnTo>
                    <a:pt x="2429" y="2720"/>
                  </a:lnTo>
                  <a:lnTo>
                    <a:pt x="2235" y="2623"/>
                  </a:lnTo>
                  <a:lnTo>
                    <a:pt x="1943" y="2234"/>
                  </a:lnTo>
                  <a:lnTo>
                    <a:pt x="1652" y="1846"/>
                  </a:lnTo>
                  <a:lnTo>
                    <a:pt x="1555" y="1554"/>
                  </a:lnTo>
                  <a:close/>
                  <a:moveTo>
                    <a:pt x="4468" y="1554"/>
                  </a:moveTo>
                  <a:lnTo>
                    <a:pt x="4371" y="1846"/>
                  </a:lnTo>
                  <a:lnTo>
                    <a:pt x="4177" y="2234"/>
                  </a:lnTo>
                  <a:lnTo>
                    <a:pt x="3886" y="2623"/>
                  </a:lnTo>
                  <a:lnTo>
                    <a:pt x="3691" y="2720"/>
                  </a:lnTo>
                  <a:lnTo>
                    <a:pt x="3206" y="2720"/>
                  </a:lnTo>
                  <a:lnTo>
                    <a:pt x="3303" y="2331"/>
                  </a:lnTo>
                  <a:lnTo>
                    <a:pt x="3594" y="1943"/>
                  </a:lnTo>
                  <a:lnTo>
                    <a:pt x="3983" y="1651"/>
                  </a:lnTo>
                  <a:lnTo>
                    <a:pt x="4468" y="1554"/>
                  </a:lnTo>
                  <a:close/>
                  <a:moveTo>
                    <a:pt x="5148" y="3205"/>
                  </a:moveTo>
                  <a:lnTo>
                    <a:pt x="4760" y="3594"/>
                  </a:lnTo>
                  <a:lnTo>
                    <a:pt x="4274" y="3982"/>
                  </a:lnTo>
                  <a:lnTo>
                    <a:pt x="3691" y="4177"/>
                  </a:lnTo>
                  <a:lnTo>
                    <a:pt x="3012" y="4274"/>
                  </a:lnTo>
                  <a:lnTo>
                    <a:pt x="2429" y="4177"/>
                  </a:lnTo>
                  <a:lnTo>
                    <a:pt x="1846" y="3982"/>
                  </a:lnTo>
                  <a:lnTo>
                    <a:pt x="1263" y="3594"/>
                  </a:lnTo>
                  <a:lnTo>
                    <a:pt x="875" y="3205"/>
                  </a:lnTo>
                  <a:close/>
                  <a:moveTo>
                    <a:pt x="3012" y="0"/>
                  </a:moveTo>
                  <a:lnTo>
                    <a:pt x="2914" y="97"/>
                  </a:lnTo>
                  <a:lnTo>
                    <a:pt x="2817" y="195"/>
                  </a:lnTo>
                  <a:lnTo>
                    <a:pt x="2526" y="583"/>
                  </a:lnTo>
                  <a:lnTo>
                    <a:pt x="2332" y="1360"/>
                  </a:lnTo>
                  <a:lnTo>
                    <a:pt x="1846" y="1166"/>
                  </a:lnTo>
                  <a:lnTo>
                    <a:pt x="1360" y="1069"/>
                  </a:lnTo>
                  <a:lnTo>
                    <a:pt x="1263" y="1069"/>
                  </a:lnTo>
                  <a:lnTo>
                    <a:pt x="1166" y="1166"/>
                  </a:lnTo>
                  <a:lnTo>
                    <a:pt x="1166" y="1263"/>
                  </a:lnTo>
                  <a:lnTo>
                    <a:pt x="1069" y="1360"/>
                  </a:lnTo>
                  <a:lnTo>
                    <a:pt x="1360" y="2137"/>
                  </a:lnTo>
                  <a:lnTo>
                    <a:pt x="1555" y="2428"/>
                  </a:lnTo>
                  <a:lnTo>
                    <a:pt x="1846" y="2720"/>
                  </a:lnTo>
                  <a:lnTo>
                    <a:pt x="583" y="2720"/>
                  </a:lnTo>
                  <a:lnTo>
                    <a:pt x="486" y="2331"/>
                  </a:lnTo>
                  <a:lnTo>
                    <a:pt x="389" y="1943"/>
                  </a:lnTo>
                  <a:lnTo>
                    <a:pt x="292" y="1846"/>
                  </a:lnTo>
                  <a:lnTo>
                    <a:pt x="1" y="1846"/>
                  </a:lnTo>
                  <a:lnTo>
                    <a:pt x="1" y="2040"/>
                  </a:lnTo>
                  <a:lnTo>
                    <a:pt x="98" y="2526"/>
                  </a:lnTo>
                  <a:lnTo>
                    <a:pt x="292" y="3108"/>
                  </a:lnTo>
                  <a:lnTo>
                    <a:pt x="778" y="3788"/>
                  </a:lnTo>
                  <a:lnTo>
                    <a:pt x="1458" y="4274"/>
                  </a:lnTo>
                  <a:lnTo>
                    <a:pt x="2235" y="4565"/>
                  </a:lnTo>
                  <a:lnTo>
                    <a:pt x="3012" y="4662"/>
                  </a:lnTo>
                  <a:lnTo>
                    <a:pt x="3886" y="4565"/>
                  </a:lnTo>
                  <a:lnTo>
                    <a:pt x="4566" y="4274"/>
                  </a:lnTo>
                  <a:lnTo>
                    <a:pt x="5246" y="3691"/>
                  </a:lnTo>
                  <a:lnTo>
                    <a:pt x="5731" y="3108"/>
                  </a:lnTo>
                  <a:lnTo>
                    <a:pt x="5925" y="2526"/>
                  </a:lnTo>
                  <a:lnTo>
                    <a:pt x="6120" y="2040"/>
                  </a:lnTo>
                  <a:lnTo>
                    <a:pt x="6023" y="1846"/>
                  </a:lnTo>
                  <a:lnTo>
                    <a:pt x="5731" y="1846"/>
                  </a:lnTo>
                  <a:lnTo>
                    <a:pt x="5731" y="1943"/>
                  </a:lnTo>
                  <a:lnTo>
                    <a:pt x="5634" y="2331"/>
                  </a:lnTo>
                  <a:lnTo>
                    <a:pt x="5440" y="2720"/>
                  </a:lnTo>
                  <a:lnTo>
                    <a:pt x="4274" y="2720"/>
                  </a:lnTo>
                  <a:lnTo>
                    <a:pt x="4566" y="2428"/>
                  </a:lnTo>
                  <a:lnTo>
                    <a:pt x="4760" y="2137"/>
                  </a:lnTo>
                  <a:lnTo>
                    <a:pt x="4954" y="1360"/>
                  </a:lnTo>
                  <a:lnTo>
                    <a:pt x="4954" y="1263"/>
                  </a:lnTo>
                  <a:lnTo>
                    <a:pt x="4857" y="1166"/>
                  </a:lnTo>
                  <a:lnTo>
                    <a:pt x="4760" y="1069"/>
                  </a:lnTo>
                  <a:lnTo>
                    <a:pt x="4663" y="1069"/>
                  </a:lnTo>
                  <a:lnTo>
                    <a:pt x="4177" y="1166"/>
                  </a:lnTo>
                  <a:lnTo>
                    <a:pt x="3789" y="1360"/>
                  </a:lnTo>
                  <a:lnTo>
                    <a:pt x="3497" y="583"/>
                  </a:lnTo>
                  <a:lnTo>
                    <a:pt x="3206" y="195"/>
                  </a:lnTo>
                  <a:lnTo>
                    <a:pt x="3109" y="97"/>
                  </a:lnTo>
                  <a:lnTo>
                    <a:pt x="30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90"/>
            <p:cNvSpPr/>
            <p:nvPr/>
          </p:nvSpPr>
          <p:spPr>
            <a:xfrm>
              <a:off x="818048" y="2743641"/>
              <a:ext cx="164827" cy="125586"/>
            </a:xfrm>
            <a:custGeom>
              <a:avLst/>
              <a:gdLst/>
              <a:ahLst/>
              <a:cxnLst/>
              <a:rect l="l" t="t" r="r" b="b"/>
              <a:pathLst>
                <a:path w="6120" h="4663" fill="none" extrusionOk="0">
                  <a:moveTo>
                    <a:pt x="5925" y="1846"/>
                  </a:moveTo>
                  <a:lnTo>
                    <a:pt x="5925" y="1846"/>
                  </a:lnTo>
                  <a:lnTo>
                    <a:pt x="5731" y="1846"/>
                  </a:lnTo>
                  <a:lnTo>
                    <a:pt x="5731" y="1943"/>
                  </a:lnTo>
                  <a:lnTo>
                    <a:pt x="5731" y="1943"/>
                  </a:lnTo>
                  <a:lnTo>
                    <a:pt x="5634" y="2331"/>
                  </a:lnTo>
                  <a:lnTo>
                    <a:pt x="5440" y="2720"/>
                  </a:lnTo>
                  <a:lnTo>
                    <a:pt x="4274" y="2720"/>
                  </a:lnTo>
                  <a:lnTo>
                    <a:pt x="4274" y="2720"/>
                  </a:lnTo>
                  <a:lnTo>
                    <a:pt x="4566" y="2428"/>
                  </a:lnTo>
                  <a:lnTo>
                    <a:pt x="4760" y="2137"/>
                  </a:lnTo>
                  <a:lnTo>
                    <a:pt x="4954" y="1360"/>
                  </a:lnTo>
                  <a:lnTo>
                    <a:pt x="4954" y="1360"/>
                  </a:lnTo>
                  <a:lnTo>
                    <a:pt x="4954" y="1263"/>
                  </a:lnTo>
                  <a:lnTo>
                    <a:pt x="4857" y="1166"/>
                  </a:lnTo>
                  <a:lnTo>
                    <a:pt x="4760" y="1069"/>
                  </a:lnTo>
                  <a:lnTo>
                    <a:pt x="4663" y="1069"/>
                  </a:lnTo>
                  <a:lnTo>
                    <a:pt x="4663" y="1069"/>
                  </a:lnTo>
                  <a:lnTo>
                    <a:pt x="4177" y="1166"/>
                  </a:lnTo>
                  <a:lnTo>
                    <a:pt x="3789" y="1360"/>
                  </a:lnTo>
                  <a:lnTo>
                    <a:pt x="3789" y="1360"/>
                  </a:lnTo>
                  <a:lnTo>
                    <a:pt x="3497" y="583"/>
                  </a:lnTo>
                  <a:lnTo>
                    <a:pt x="3206" y="195"/>
                  </a:lnTo>
                  <a:lnTo>
                    <a:pt x="3206" y="195"/>
                  </a:lnTo>
                  <a:lnTo>
                    <a:pt x="3109" y="97"/>
                  </a:lnTo>
                  <a:lnTo>
                    <a:pt x="3012" y="0"/>
                  </a:lnTo>
                  <a:lnTo>
                    <a:pt x="2914" y="97"/>
                  </a:lnTo>
                  <a:lnTo>
                    <a:pt x="2817" y="195"/>
                  </a:lnTo>
                  <a:lnTo>
                    <a:pt x="2817" y="195"/>
                  </a:lnTo>
                  <a:lnTo>
                    <a:pt x="2526" y="583"/>
                  </a:lnTo>
                  <a:lnTo>
                    <a:pt x="2332" y="1360"/>
                  </a:lnTo>
                  <a:lnTo>
                    <a:pt x="2332" y="1360"/>
                  </a:lnTo>
                  <a:lnTo>
                    <a:pt x="1846" y="1166"/>
                  </a:lnTo>
                  <a:lnTo>
                    <a:pt x="1360" y="1069"/>
                  </a:lnTo>
                  <a:lnTo>
                    <a:pt x="1360" y="1069"/>
                  </a:lnTo>
                  <a:lnTo>
                    <a:pt x="1263" y="1069"/>
                  </a:lnTo>
                  <a:lnTo>
                    <a:pt x="1166" y="1166"/>
                  </a:lnTo>
                  <a:lnTo>
                    <a:pt x="1166" y="1263"/>
                  </a:lnTo>
                  <a:lnTo>
                    <a:pt x="1069" y="1360"/>
                  </a:lnTo>
                  <a:lnTo>
                    <a:pt x="1069" y="1360"/>
                  </a:lnTo>
                  <a:lnTo>
                    <a:pt x="1360" y="2137"/>
                  </a:lnTo>
                  <a:lnTo>
                    <a:pt x="1555" y="2428"/>
                  </a:lnTo>
                  <a:lnTo>
                    <a:pt x="1846" y="2720"/>
                  </a:lnTo>
                  <a:lnTo>
                    <a:pt x="583" y="2720"/>
                  </a:lnTo>
                  <a:lnTo>
                    <a:pt x="583" y="2720"/>
                  </a:lnTo>
                  <a:lnTo>
                    <a:pt x="486" y="2331"/>
                  </a:lnTo>
                  <a:lnTo>
                    <a:pt x="389" y="1943"/>
                  </a:lnTo>
                  <a:lnTo>
                    <a:pt x="389" y="1943"/>
                  </a:lnTo>
                  <a:lnTo>
                    <a:pt x="292" y="1846"/>
                  </a:lnTo>
                  <a:lnTo>
                    <a:pt x="195" y="1846"/>
                  </a:lnTo>
                  <a:lnTo>
                    <a:pt x="195" y="1846"/>
                  </a:lnTo>
                  <a:lnTo>
                    <a:pt x="1" y="1846"/>
                  </a:lnTo>
                  <a:lnTo>
                    <a:pt x="1" y="2040"/>
                  </a:lnTo>
                  <a:lnTo>
                    <a:pt x="1" y="2040"/>
                  </a:lnTo>
                  <a:lnTo>
                    <a:pt x="98" y="2526"/>
                  </a:lnTo>
                  <a:lnTo>
                    <a:pt x="292" y="3108"/>
                  </a:lnTo>
                  <a:lnTo>
                    <a:pt x="292" y="3108"/>
                  </a:lnTo>
                  <a:lnTo>
                    <a:pt x="292" y="3108"/>
                  </a:lnTo>
                  <a:lnTo>
                    <a:pt x="292" y="3108"/>
                  </a:lnTo>
                  <a:lnTo>
                    <a:pt x="778" y="3788"/>
                  </a:lnTo>
                  <a:lnTo>
                    <a:pt x="1458" y="4274"/>
                  </a:lnTo>
                  <a:lnTo>
                    <a:pt x="2235" y="4565"/>
                  </a:lnTo>
                  <a:lnTo>
                    <a:pt x="3012" y="4662"/>
                  </a:lnTo>
                  <a:lnTo>
                    <a:pt x="3012" y="4662"/>
                  </a:lnTo>
                  <a:lnTo>
                    <a:pt x="3886" y="4565"/>
                  </a:lnTo>
                  <a:lnTo>
                    <a:pt x="4566" y="4274"/>
                  </a:lnTo>
                  <a:lnTo>
                    <a:pt x="5246" y="3691"/>
                  </a:lnTo>
                  <a:lnTo>
                    <a:pt x="5731" y="3108"/>
                  </a:lnTo>
                  <a:lnTo>
                    <a:pt x="5731" y="3108"/>
                  </a:lnTo>
                  <a:lnTo>
                    <a:pt x="5731" y="3108"/>
                  </a:lnTo>
                  <a:lnTo>
                    <a:pt x="5731" y="3108"/>
                  </a:lnTo>
                  <a:lnTo>
                    <a:pt x="5925" y="2526"/>
                  </a:lnTo>
                  <a:lnTo>
                    <a:pt x="6120" y="2040"/>
                  </a:lnTo>
                  <a:lnTo>
                    <a:pt x="6120" y="2040"/>
                  </a:lnTo>
                  <a:lnTo>
                    <a:pt x="6023" y="1846"/>
                  </a:lnTo>
                  <a:lnTo>
                    <a:pt x="5925" y="1846"/>
                  </a:lnTo>
                  <a:lnTo>
                    <a:pt x="5925" y="1846"/>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90"/>
            <p:cNvSpPr/>
            <p:nvPr/>
          </p:nvSpPr>
          <p:spPr>
            <a:xfrm>
              <a:off x="904367" y="2785494"/>
              <a:ext cx="34043" cy="31403"/>
            </a:xfrm>
            <a:custGeom>
              <a:avLst/>
              <a:gdLst/>
              <a:ahLst/>
              <a:cxnLst/>
              <a:rect l="l" t="t" r="r" b="b"/>
              <a:pathLst>
                <a:path w="1264" h="1166" fill="none" extrusionOk="0">
                  <a:moveTo>
                    <a:pt x="1263" y="0"/>
                  </a:moveTo>
                  <a:lnTo>
                    <a:pt x="1263" y="0"/>
                  </a:lnTo>
                  <a:lnTo>
                    <a:pt x="1166" y="292"/>
                  </a:lnTo>
                  <a:lnTo>
                    <a:pt x="972" y="680"/>
                  </a:lnTo>
                  <a:lnTo>
                    <a:pt x="681" y="1069"/>
                  </a:lnTo>
                  <a:lnTo>
                    <a:pt x="486" y="1166"/>
                  </a:lnTo>
                  <a:lnTo>
                    <a:pt x="195" y="1166"/>
                  </a:lnTo>
                  <a:lnTo>
                    <a:pt x="1" y="1166"/>
                  </a:lnTo>
                  <a:lnTo>
                    <a:pt x="1" y="1166"/>
                  </a:lnTo>
                  <a:lnTo>
                    <a:pt x="98" y="777"/>
                  </a:lnTo>
                  <a:lnTo>
                    <a:pt x="389" y="389"/>
                  </a:lnTo>
                  <a:lnTo>
                    <a:pt x="778" y="97"/>
                  </a:lnTo>
                  <a:lnTo>
                    <a:pt x="1263" y="0"/>
                  </a:lnTo>
                  <a:lnTo>
                    <a:pt x="1263"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90"/>
            <p:cNvSpPr/>
            <p:nvPr/>
          </p:nvSpPr>
          <p:spPr>
            <a:xfrm>
              <a:off x="888692" y="2759343"/>
              <a:ext cx="20953" cy="39241"/>
            </a:xfrm>
            <a:custGeom>
              <a:avLst/>
              <a:gdLst/>
              <a:ahLst/>
              <a:cxnLst/>
              <a:rect l="l" t="t" r="r" b="b"/>
              <a:pathLst>
                <a:path w="778" h="1457" fill="none" extrusionOk="0">
                  <a:moveTo>
                    <a:pt x="389" y="0"/>
                  </a:moveTo>
                  <a:lnTo>
                    <a:pt x="389" y="0"/>
                  </a:lnTo>
                  <a:lnTo>
                    <a:pt x="680" y="389"/>
                  </a:lnTo>
                  <a:lnTo>
                    <a:pt x="777" y="971"/>
                  </a:lnTo>
                  <a:lnTo>
                    <a:pt x="777" y="971"/>
                  </a:lnTo>
                  <a:lnTo>
                    <a:pt x="389" y="1457"/>
                  </a:lnTo>
                  <a:lnTo>
                    <a:pt x="389" y="1457"/>
                  </a:lnTo>
                  <a:lnTo>
                    <a:pt x="0" y="971"/>
                  </a:lnTo>
                  <a:lnTo>
                    <a:pt x="0" y="971"/>
                  </a:lnTo>
                  <a:lnTo>
                    <a:pt x="194" y="389"/>
                  </a:lnTo>
                  <a:lnTo>
                    <a:pt x="389" y="0"/>
                  </a:lnTo>
                  <a:lnTo>
                    <a:pt x="389"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90"/>
            <p:cNvSpPr/>
            <p:nvPr/>
          </p:nvSpPr>
          <p:spPr>
            <a:xfrm>
              <a:off x="859901" y="2785494"/>
              <a:ext cx="34043" cy="31403"/>
            </a:xfrm>
            <a:custGeom>
              <a:avLst/>
              <a:gdLst/>
              <a:ahLst/>
              <a:cxnLst/>
              <a:rect l="l" t="t" r="r" b="b"/>
              <a:pathLst>
                <a:path w="1264" h="1166" fill="none" extrusionOk="0">
                  <a:moveTo>
                    <a:pt x="1" y="0"/>
                  </a:moveTo>
                  <a:lnTo>
                    <a:pt x="1" y="0"/>
                  </a:lnTo>
                  <a:lnTo>
                    <a:pt x="486" y="97"/>
                  </a:lnTo>
                  <a:lnTo>
                    <a:pt x="875" y="389"/>
                  </a:lnTo>
                  <a:lnTo>
                    <a:pt x="1166" y="777"/>
                  </a:lnTo>
                  <a:lnTo>
                    <a:pt x="1263" y="1166"/>
                  </a:lnTo>
                  <a:lnTo>
                    <a:pt x="1069" y="1166"/>
                  </a:lnTo>
                  <a:lnTo>
                    <a:pt x="1069" y="1166"/>
                  </a:lnTo>
                  <a:lnTo>
                    <a:pt x="875" y="1166"/>
                  </a:lnTo>
                  <a:lnTo>
                    <a:pt x="681" y="1069"/>
                  </a:lnTo>
                  <a:lnTo>
                    <a:pt x="389" y="680"/>
                  </a:lnTo>
                  <a:lnTo>
                    <a:pt x="98" y="292"/>
                  </a:lnTo>
                  <a:lnTo>
                    <a:pt x="1" y="0"/>
                  </a:lnTo>
                  <a:lnTo>
                    <a:pt x="1"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90"/>
            <p:cNvSpPr/>
            <p:nvPr/>
          </p:nvSpPr>
          <p:spPr>
            <a:xfrm>
              <a:off x="841587" y="2829960"/>
              <a:ext cx="115136" cy="28791"/>
            </a:xfrm>
            <a:custGeom>
              <a:avLst/>
              <a:gdLst/>
              <a:ahLst/>
              <a:cxnLst/>
              <a:rect l="l" t="t" r="r" b="b"/>
              <a:pathLst>
                <a:path w="4275" h="1069" fill="none" extrusionOk="0">
                  <a:moveTo>
                    <a:pt x="2138" y="1069"/>
                  </a:moveTo>
                  <a:lnTo>
                    <a:pt x="2138" y="1069"/>
                  </a:lnTo>
                  <a:lnTo>
                    <a:pt x="1555" y="972"/>
                  </a:lnTo>
                  <a:lnTo>
                    <a:pt x="972" y="777"/>
                  </a:lnTo>
                  <a:lnTo>
                    <a:pt x="389" y="389"/>
                  </a:lnTo>
                  <a:lnTo>
                    <a:pt x="1" y="0"/>
                  </a:lnTo>
                  <a:lnTo>
                    <a:pt x="4274" y="0"/>
                  </a:lnTo>
                  <a:lnTo>
                    <a:pt x="4274" y="0"/>
                  </a:lnTo>
                  <a:lnTo>
                    <a:pt x="3886" y="389"/>
                  </a:lnTo>
                  <a:lnTo>
                    <a:pt x="3400" y="777"/>
                  </a:lnTo>
                  <a:lnTo>
                    <a:pt x="2817" y="972"/>
                  </a:lnTo>
                  <a:lnTo>
                    <a:pt x="2138" y="1069"/>
                  </a:lnTo>
                  <a:lnTo>
                    <a:pt x="2138" y="1069"/>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90"/>
            <p:cNvSpPr/>
            <p:nvPr/>
          </p:nvSpPr>
          <p:spPr>
            <a:xfrm>
              <a:off x="899142" y="2858724"/>
              <a:ext cx="27" cy="27"/>
            </a:xfrm>
            <a:custGeom>
              <a:avLst/>
              <a:gdLst/>
              <a:ahLst/>
              <a:cxnLst/>
              <a:rect l="l" t="t" r="r" b="b"/>
              <a:pathLst>
                <a:path w="1" h="1" fill="none" extrusionOk="0">
                  <a:moveTo>
                    <a:pt x="1" y="1"/>
                  </a:moveTo>
                  <a:lnTo>
                    <a:pt x="1"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90"/>
            <p:cNvSpPr/>
            <p:nvPr/>
          </p:nvSpPr>
          <p:spPr>
            <a:xfrm>
              <a:off x="818048" y="2701788"/>
              <a:ext cx="162214" cy="75869"/>
            </a:xfrm>
            <a:custGeom>
              <a:avLst/>
              <a:gdLst/>
              <a:ahLst/>
              <a:cxnLst/>
              <a:rect l="l" t="t" r="r" b="b"/>
              <a:pathLst>
                <a:path w="6023" h="2817" extrusionOk="0">
                  <a:moveTo>
                    <a:pt x="3012" y="0"/>
                  </a:moveTo>
                  <a:lnTo>
                    <a:pt x="2526" y="97"/>
                  </a:lnTo>
                  <a:lnTo>
                    <a:pt x="1943" y="194"/>
                  </a:lnTo>
                  <a:lnTo>
                    <a:pt x="1458" y="486"/>
                  </a:lnTo>
                  <a:lnTo>
                    <a:pt x="1069" y="777"/>
                  </a:lnTo>
                  <a:lnTo>
                    <a:pt x="680" y="1166"/>
                  </a:lnTo>
                  <a:lnTo>
                    <a:pt x="389" y="1554"/>
                  </a:lnTo>
                  <a:lnTo>
                    <a:pt x="98" y="2040"/>
                  </a:lnTo>
                  <a:lnTo>
                    <a:pt x="1" y="2526"/>
                  </a:lnTo>
                  <a:lnTo>
                    <a:pt x="1" y="2720"/>
                  </a:lnTo>
                  <a:lnTo>
                    <a:pt x="195" y="2817"/>
                  </a:lnTo>
                  <a:lnTo>
                    <a:pt x="292" y="2720"/>
                  </a:lnTo>
                  <a:lnTo>
                    <a:pt x="389" y="2623"/>
                  </a:lnTo>
                  <a:lnTo>
                    <a:pt x="486" y="2137"/>
                  </a:lnTo>
                  <a:lnTo>
                    <a:pt x="680" y="1749"/>
                  </a:lnTo>
                  <a:lnTo>
                    <a:pt x="972" y="1360"/>
                  </a:lnTo>
                  <a:lnTo>
                    <a:pt x="1360" y="1069"/>
                  </a:lnTo>
                  <a:lnTo>
                    <a:pt x="1652" y="777"/>
                  </a:lnTo>
                  <a:lnTo>
                    <a:pt x="2137" y="583"/>
                  </a:lnTo>
                  <a:lnTo>
                    <a:pt x="2526" y="486"/>
                  </a:lnTo>
                  <a:lnTo>
                    <a:pt x="3497" y="486"/>
                  </a:lnTo>
                  <a:lnTo>
                    <a:pt x="3983" y="583"/>
                  </a:lnTo>
                  <a:lnTo>
                    <a:pt x="4371" y="777"/>
                  </a:lnTo>
                  <a:lnTo>
                    <a:pt x="4760" y="1069"/>
                  </a:lnTo>
                  <a:lnTo>
                    <a:pt x="5051" y="1360"/>
                  </a:lnTo>
                  <a:lnTo>
                    <a:pt x="5343" y="1749"/>
                  </a:lnTo>
                  <a:lnTo>
                    <a:pt x="5537" y="2137"/>
                  </a:lnTo>
                  <a:lnTo>
                    <a:pt x="5634" y="2623"/>
                  </a:lnTo>
                  <a:lnTo>
                    <a:pt x="5731" y="2720"/>
                  </a:lnTo>
                  <a:lnTo>
                    <a:pt x="5828" y="2817"/>
                  </a:lnTo>
                  <a:lnTo>
                    <a:pt x="5925" y="2817"/>
                  </a:lnTo>
                  <a:lnTo>
                    <a:pt x="6023" y="2720"/>
                  </a:lnTo>
                  <a:lnTo>
                    <a:pt x="6023" y="2526"/>
                  </a:lnTo>
                  <a:lnTo>
                    <a:pt x="5925" y="2040"/>
                  </a:lnTo>
                  <a:lnTo>
                    <a:pt x="5731" y="1554"/>
                  </a:lnTo>
                  <a:lnTo>
                    <a:pt x="5343" y="1166"/>
                  </a:lnTo>
                  <a:lnTo>
                    <a:pt x="5051" y="777"/>
                  </a:lnTo>
                  <a:lnTo>
                    <a:pt x="4566" y="486"/>
                  </a:lnTo>
                  <a:lnTo>
                    <a:pt x="4080" y="194"/>
                  </a:lnTo>
                  <a:lnTo>
                    <a:pt x="3594" y="97"/>
                  </a:lnTo>
                  <a:lnTo>
                    <a:pt x="30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90"/>
            <p:cNvSpPr/>
            <p:nvPr/>
          </p:nvSpPr>
          <p:spPr>
            <a:xfrm>
              <a:off x="818048" y="2701788"/>
              <a:ext cx="162214" cy="75869"/>
            </a:xfrm>
            <a:custGeom>
              <a:avLst/>
              <a:gdLst/>
              <a:ahLst/>
              <a:cxnLst/>
              <a:rect l="l" t="t" r="r" b="b"/>
              <a:pathLst>
                <a:path w="6023" h="2817" fill="none" extrusionOk="0">
                  <a:moveTo>
                    <a:pt x="195" y="2817"/>
                  </a:moveTo>
                  <a:lnTo>
                    <a:pt x="195" y="2817"/>
                  </a:lnTo>
                  <a:lnTo>
                    <a:pt x="292" y="2720"/>
                  </a:lnTo>
                  <a:lnTo>
                    <a:pt x="389" y="2623"/>
                  </a:lnTo>
                  <a:lnTo>
                    <a:pt x="389" y="2623"/>
                  </a:lnTo>
                  <a:lnTo>
                    <a:pt x="486" y="2137"/>
                  </a:lnTo>
                  <a:lnTo>
                    <a:pt x="680" y="1749"/>
                  </a:lnTo>
                  <a:lnTo>
                    <a:pt x="972" y="1360"/>
                  </a:lnTo>
                  <a:lnTo>
                    <a:pt x="1360" y="1069"/>
                  </a:lnTo>
                  <a:lnTo>
                    <a:pt x="1652" y="777"/>
                  </a:lnTo>
                  <a:lnTo>
                    <a:pt x="2137" y="583"/>
                  </a:lnTo>
                  <a:lnTo>
                    <a:pt x="2526" y="486"/>
                  </a:lnTo>
                  <a:lnTo>
                    <a:pt x="3012" y="486"/>
                  </a:lnTo>
                  <a:lnTo>
                    <a:pt x="3012" y="486"/>
                  </a:lnTo>
                  <a:lnTo>
                    <a:pt x="3497" y="486"/>
                  </a:lnTo>
                  <a:lnTo>
                    <a:pt x="3983" y="583"/>
                  </a:lnTo>
                  <a:lnTo>
                    <a:pt x="4371" y="777"/>
                  </a:lnTo>
                  <a:lnTo>
                    <a:pt x="4760" y="1069"/>
                  </a:lnTo>
                  <a:lnTo>
                    <a:pt x="5051" y="1360"/>
                  </a:lnTo>
                  <a:lnTo>
                    <a:pt x="5343" y="1749"/>
                  </a:lnTo>
                  <a:lnTo>
                    <a:pt x="5537" y="2137"/>
                  </a:lnTo>
                  <a:lnTo>
                    <a:pt x="5634" y="2623"/>
                  </a:lnTo>
                  <a:lnTo>
                    <a:pt x="5634" y="2623"/>
                  </a:lnTo>
                  <a:lnTo>
                    <a:pt x="5731" y="2720"/>
                  </a:lnTo>
                  <a:lnTo>
                    <a:pt x="5828" y="2817"/>
                  </a:lnTo>
                  <a:lnTo>
                    <a:pt x="5828" y="2817"/>
                  </a:lnTo>
                  <a:lnTo>
                    <a:pt x="5925" y="2817"/>
                  </a:lnTo>
                  <a:lnTo>
                    <a:pt x="5925" y="2817"/>
                  </a:lnTo>
                  <a:lnTo>
                    <a:pt x="6023" y="2720"/>
                  </a:lnTo>
                  <a:lnTo>
                    <a:pt x="6023" y="2526"/>
                  </a:lnTo>
                  <a:lnTo>
                    <a:pt x="6023" y="2526"/>
                  </a:lnTo>
                  <a:lnTo>
                    <a:pt x="5925" y="2040"/>
                  </a:lnTo>
                  <a:lnTo>
                    <a:pt x="5731" y="1554"/>
                  </a:lnTo>
                  <a:lnTo>
                    <a:pt x="5343" y="1166"/>
                  </a:lnTo>
                  <a:lnTo>
                    <a:pt x="5051" y="777"/>
                  </a:lnTo>
                  <a:lnTo>
                    <a:pt x="4566" y="486"/>
                  </a:lnTo>
                  <a:lnTo>
                    <a:pt x="4080" y="194"/>
                  </a:lnTo>
                  <a:lnTo>
                    <a:pt x="3594" y="97"/>
                  </a:lnTo>
                  <a:lnTo>
                    <a:pt x="3012" y="0"/>
                  </a:lnTo>
                  <a:lnTo>
                    <a:pt x="3012" y="0"/>
                  </a:lnTo>
                  <a:lnTo>
                    <a:pt x="2526" y="97"/>
                  </a:lnTo>
                  <a:lnTo>
                    <a:pt x="1943" y="194"/>
                  </a:lnTo>
                  <a:lnTo>
                    <a:pt x="1458" y="486"/>
                  </a:lnTo>
                  <a:lnTo>
                    <a:pt x="1069" y="777"/>
                  </a:lnTo>
                  <a:lnTo>
                    <a:pt x="680" y="1166"/>
                  </a:lnTo>
                  <a:lnTo>
                    <a:pt x="389" y="1554"/>
                  </a:lnTo>
                  <a:lnTo>
                    <a:pt x="98" y="2040"/>
                  </a:lnTo>
                  <a:lnTo>
                    <a:pt x="1" y="2526"/>
                  </a:lnTo>
                  <a:lnTo>
                    <a:pt x="1" y="2526"/>
                  </a:lnTo>
                  <a:lnTo>
                    <a:pt x="1" y="2720"/>
                  </a:lnTo>
                  <a:lnTo>
                    <a:pt x="195" y="2817"/>
                  </a:lnTo>
                  <a:lnTo>
                    <a:pt x="195" y="2817"/>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90"/>
            <p:cNvSpPr/>
            <p:nvPr/>
          </p:nvSpPr>
          <p:spPr>
            <a:xfrm>
              <a:off x="823273" y="2777630"/>
              <a:ext cx="27" cy="27"/>
            </a:xfrm>
            <a:custGeom>
              <a:avLst/>
              <a:gdLst/>
              <a:ahLst/>
              <a:cxnLst/>
              <a:rect l="l" t="t" r="r" b="b"/>
              <a:pathLst>
                <a:path w="1" h="1" fill="none" extrusionOk="0">
                  <a:moveTo>
                    <a:pt x="1" y="1"/>
                  </a:moveTo>
                  <a:lnTo>
                    <a:pt x="1"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7" name="Google Shape;1177;p90"/>
          <p:cNvGrpSpPr/>
          <p:nvPr/>
        </p:nvGrpSpPr>
        <p:grpSpPr>
          <a:xfrm>
            <a:off x="5094486" y="1389870"/>
            <a:ext cx="468993" cy="439275"/>
            <a:chOff x="6416076" y="1961495"/>
            <a:chExt cx="371480" cy="347941"/>
          </a:xfrm>
        </p:grpSpPr>
        <p:sp>
          <p:nvSpPr>
            <p:cNvPr id="1178" name="Google Shape;1178;p90"/>
            <p:cNvSpPr/>
            <p:nvPr/>
          </p:nvSpPr>
          <p:spPr>
            <a:xfrm>
              <a:off x="6620117" y="2032112"/>
              <a:ext cx="133424" cy="10504"/>
            </a:xfrm>
            <a:custGeom>
              <a:avLst/>
              <a:gdLst/>
              <a:ahLst/>
              <a:cxnLst/>
              <a:rect l="l" t="t" r="r" b="b"/>
              <a:pathLst>
                <a:path w="4954" h="390" extrusionOk="0">
                  <a:moveTo>
                    <a:pt x="194" y="1"/>
                  </a:moveTo>
                  <a:lnTo>
                    <a:pt x="0" y="98"/>
                  </a:lnTo>
                  <a:lnTo>
                    <a:pt x="0" y="195"/>
                  </a:lnTo>
                  <a:lnTo>
                    <a:pt x="0" y="292"/>
                  </a:lnTo>
                  <a:lnTo>
                    <a:pt x="194" y="389"/>
                  </a:lnTo>
                  <a:lnTo>
                    <a:pt x="4954" y="389"/>
                  </a:lnTo>
                  <a:lnTo>
                    <a:pt x="4954" y="195"/>
                  </a:lnTo>
                  <a:lnTo>
                    <a:pt x="4954" y="98"/>
                  </a:lnTo>
                  <a:lnTo>
                    <a:pt x="47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90"/>
            <p:cNvSpPr/>
            <p:nvPr/>
          </p:nvSpPr>
          <p:spPr>
            <a:xfrm>
              <a:off x="6620117" y="2032112"/>
              <a:ext cx="133424" cy="10504"/>
            </a:xfrm>
            <a:custGeom>
              <a:avLst/>
              <a:gdLst/>
              <a:ahLst/>
              <a:cxnLst/>
              <a:rect l="l" t="t" r="r" b="b"/>
              <a:pathLst>
                <a:path w="4954" h="390" fill="none" extrusionOk="0">
                  <a:moveTo>
                    <a:pt x="4759" y="1"/>
                  </a:moveTo>
                  <a:lnTo>
                    <a:pt x="194" y="1"/>
                  </a:lnTo>
                  <a:lnTo>
                    <a:pt x="194" y="1"/>
                  </a:lnTo>
                  <a:lnTo>
                    <a:pt x="0" y="98"/>
                  </a:lnTo>
                  <a:lnTo>
                    <a:pt x="0" y="195"/>
                  </a:lnTo>
                  <a:lnTo>
                    <a:pt x="0" y="195"/>
                  </a:lnTo>
                  <a:lnTo>
                    <a:pt x="0" y="292"/>
                  </a:lnTo>
                  <a:lnTo>
                    <a:pt x="194" y="389"/>
                  </a:lnTo>
                  <a:lnTo>
                    <a:pt x="4759" y="389"/>
                  </a:lnTo>
                  <a:lnTo>
                    <a:pt x="4759" y="389"/>
                  </a:lnTo>
                  <a:lnTo>
                    <a:pt x="4954" y="389"/>
                  </a:lnTo>
                  <a:lnTo>
                    <a:pt x="4954" y="195"/>
                  </a:lnTo>
                  <a:lnTo>
                    <a:pt x="4954" y="195"/>
                  </a:lnTo>
                  <a:lnTo>
                    <a:pt x="4954" y="98"/>
                  </a:lnTo>
                  <a:lnTo>
                    <a:pt x="4759" y="1"/>
                  </a:lnTo>
                  <a:lnTo>
                    <a:pt x="4759"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90"/>
            <p:cNvSpPr/>
            <p:nvPr/>
          </p:nvSpPr>
          <p:spPr>
            <a:xfrm>
              <a:off x="6748288" y="2032112"/>
              <a:ext cx="27" cy="27"/>
            </a:xfrm>
            <a:custGeom>
              <a:avLst/>
              <a:gdLst/>
              <a:ahLst/>
              <a:cxnLst/>
              <a:rect l="l" t="t" r="r" b="b"/>
              <a:pathLst>
                <a:path w="1" h="1" fill="none" extrusionOk="0">
                  <a:moveTo>
                    <a:pt x="0" y="1"/>
                  </a:moveTo>
                  <a:lnTo>
                    <a:pt x="0"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90"/>
            <p:cNvSpPr/>
            <p:nvPr/>
          </p:nvSpPr>
          <p:spPr>
            <a:xfrm>
              <a:off x="6620117" y="2058263"/>
              <a:ext cx="133424" cy="13116"/>
            </a:xfrm>
            <a:custGeom>
              <a:avLst/>
              <a:gdLst/>
              <a:ahLst/>
              <a:cxnLst/>
              <a:rect l="l" t="t" r="r" b="b"/>
              <a:pathLst>
                <a:path w="4954" h="487" extrusionOk="0">
                  <a:moveTo>
                    <a:pt x="194" y="1"/>
                  </a:moveTo>
                  <a:lnTo>
                    <a:pt x="0" y="98"/>
                  </a:lnTo>
                  <a:lnTo>
                    <a:pt x="0" y="195"/>
                  </a:lnTo>
                  <a:lnTo>
                    <a:pt x="0" y="389"/>
                  </a:lnTo>
                  <a:lnTo>
                    <a:pt x="194" y="486"/>
                  </a:lnTo>
                  <a:lnTo>
                    <a:pt x="4759" y="486"/>
                  </a:lnTo>
                  <a:lnTo>
                    <a:pt x="4954" y="389"/>
                  </a:lnTo>
                  <a:lnTo>
                    <a:pt x="4954" y="292"/>
                  </a:lnTo>
                  <a:lnTo>
                    <a:pt x="4954" y="98"/>
                  </a:lnTo>
                  <a:lnTo>
                    <a:pt x="47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90"/>
            <p:cNvSpPr/>
            <p:nvPr/>
          </p:nvSpPr>
          <p:spPr>
            <a:xfrm>
              <a:off x="6620117" y="2058263"/>
              <a:ext cx="133424" cy="13116"/>
            </a:xfrm>
            <a:custGeom>
              <a:avLst/>
              <a:gdLst/>
              <a:ahLst/>
              <a:cxnLst/>
              <a:rect l="l" t="t" r="r" b="b"/>
              <a:pathLst>
                <a:path w="4954" h="487" fill="none" extrusionOk="0">
                  <a:moveTo>
                    <a:pt x="4759" y="1"/>
                  </a:moveTo>
                  <a:lnTo>
                    <a:pt x="194" y="1"/>
                  </a:lnTo>
                  <a:lnTo>
                    <a:pt x="194" y="1"/>
                  </a:lnTo>
                  <a:lnTo>
                    <a:pt x="0" y="98"/>
                  </a:lnTo>
                  <a:lnTo>
                    <a:pt x="0" y="195"/>
                  </a:lnTo>
                  <a:lnTo>
                    <a:pt x="0" y="195"/>
                  </a:lnTo>
                  <a:lnTo>
                    <a:pt x="0" y="389"/>
                  </a:lnTo>
                  <a:lnTo>
                    <a:pt x="194" y="486"/>
                  </a:lnTo>
                  <a:lnTo>
                    <a:pt x="4759" y="486"/>
                  </a:lnTo>
                  <a:lnTo>
                    <a:pt x="4759" y="486"/>
                  </a:lnTo>
                  <a:lnTo>
                    <a:pt x="4954" y="389"/>
                  </a:lnTo>
                  <a:lnTo>
                    <a:pt x="4954" y="292"/>
                  </a:lnTo>
                  <a:lnTo>
                    <a:pt x="4954" y="292"/>
                  </a:lnTo>
                  <a:lnTo>
                    <a:pt x="4954" y="98"/>
                  </a:lnTo>
                  <a:lnTo>
                    <a:pt x="4759" y="1"/>
                  </a:lnTo>
                  <a:lnTo>
                    <a:pt x="4759"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90"/>
            <p:cNvSpPr/>
            <p:nvPr/>
          </p:nvSpPr>
          <p:spPr>
            <a:xfrm>
              <a:off x="6748288" y="2060876"/>
              <a:ext cx="27" cy="27"/>
            </a:xfrm>
            <a:custGeom>
              <a:avLst/>
              <a:gdLst/>
              <a:ahLst/>
              <a:cxnLst/>
              <a:rect l="l" t="t" r="r" b="b"/>
              <a:pathLst>
                <a:path w="1" h="1" fill="none" extrusionOk="0">
                  <a:moveTo>
                    <a:pt x="0" y="1"/>
                  </a:moveTo>
                  <a:lnTo>
                    <a:pt x="0"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90"/>
            <p:cNvSpPr/>
            <p:nvPr/>
          </p:nvSpPr>
          <p:spPr>
            <a:xfrm>
              <a:off x="6620117" y="2087054"/>
              <a:ext cx="133424" cy="10477"/>
            </a:xfrm>
            <a:custGeom>
              <a:avLst/>
              <a:gdLst/>
              <a:ahLst/>
              <a:cxnLst/>
              <a:rect l="l" t="t" r="r" b="b"/>
              <a:pathLst>
                <a:path w="4954" h="389" extrusionOk="0">
                  <a:moveTo>
                    <a:pt x="194" y="0"/>
                  </a:moveTo>
                  <a:lnTo>
                    <a:pt x="0" y="97"/>
                  </a:lnTo>
                  <a:lnTo>
                    <a:pt x="0" y="194"/>
                  </a:lnTo>
                  <a:lnTo>
                    <a:pt x="0" y="389"/>
                  </a:lnTo>
                  <a:lnTo>
                    <a:pt x="4954" y="389"/>
                  </a:lnTo>
                  <a:lnTo>
                    <a:pt x="4954" y="194"/>
                  </a:lnTo>
                  <a:lnTo>
                    <a:pt x="4954" y="97"/>
                  </a:lnTo>
                  <a:lnTo>
                    <a:pt x="47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90"/>
            <p:cNvSpPr/>
            <p:nvPr/>
          </p:nvSpPr>
          <p:spPr>
            <a:xfrm>
              <a:off x="6620117" y="2087054"/>
              <a:ext cx="133424" cy="10477"/>
            </a:xfrm>
            <a:custGeom>
              <a:avLst/>
              <a:gdLst/>
              <a:ahLst/>
              <a:cxnLst/>
              <a:rect l="l" t="t" r="r" b="b"/>
              <a:pathLst>
                <a:path w="4954" h="389" fill="none" extrusionOk="0">
                  <a:moveTo>
                    <a:pt x="4954" y="194"/>
                  </a:moveTo>
                  <a:lnTo>
                    <a:pt x="4954" y="194"/>
                  </a:lnTo>
                  <a:lnTo>
                    <a:pt x="4954" y="97"/>
                  </a:lnTo>
                  <a:lnTo>
                    <a:pt x="4759" y="0"/>
                  </a:lnTo>
                  <a:lnTo>
                    <a:pt x="194" y="0"/>
                  </a:lnTo>
                  <a:lnTo>
                    <a:pt x="194" y="0"/>
                  </a:lnTo>
                  <a:lnTo>
                    <a:pt x="0" y="97"/>
                  </a:lnTo>
                  <a:lnTo>
                    <a:pt x="0" y="194"/>
                  </a:lnTo>
                  <a:lnTo>
                    <a:pt x="0" y="194"/>
                  </a:lnTo>
                  <a:lnTo>
                    <a:pt x="0" y="389"/>
                  </a:lnTo>
                  <a:lnTo>
                    <a:pt x="194" y="389"/>
                  </a:lnTo>
                  <a:lnTo>
                    <a:pt x="4759" y="389"/>
                  </a:lnTo>
                  <a:lnTo>
                    <a:pt x="4759" y="389"/>
                  </a:lnTo>
                  <a:lnTo>
                    <a:pt x="4954" y="389"/>
                  </a:lnTo>
                  <a:lnTo>
                    <a:pt x="4954" y="194"/>
                  </a:lnTo>
                  <a:lnTo>
                    <a:pt x="4954" y="194"/>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90"/>
            <p:cNvSpPr/>
            <p:nvPr/>
          </p:nvSpPr>
          <p:spPr>
            <a:xfrm>
              <a:off x="6753513" y="2092279"/>
              <a:ext cx="27" cy="27"/>
            </a:xfrm>
            <a:custGeom>
              <a:avLst/>
              <a:gdLst/>
              <a:ahLst/>
              <a:cxnLst/>
              <a:rect l="l" t="t" r="r" b="b"/>
              <a:pathLst>
                <a:path w="1" h="1" fill="none" extrusionOk="0">
                  <a:moveTo>
                    <a:pt x="1" y="0"/>
                  </a:moveTo>
                  <a:lnTo>
                    <a:pt x="1"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90"/>
            <p:cNvSpPr/>
            <p:nvPr/>
          </p:nvSpPr>
          <p:spPr>
            <a:xfrm>
              <a:off x="6620117" y="2115818"/>
              <a:ext cx="70644" cy="10504"/>
            </a:xfrm>
            <a:custGeom>
              <a:avLst/>
              <a:gdLst/>
              <a:ahLst/>
              <a:cxnLst/>
              <a:rect l="l" t="t" r="r" b="b"/>
              <a:pathLst>
                <a:path w="2623" h="390" extrusionOk="0">
                  <a:moveTo>
                    <a:pt x="194" y="1"/>
                  </a:moveTo>
                  <a:lnTo>
                    <a:pt x="0" y="98"/>
                  </a:lnTo>
                  <a:lnTo>
                    <a:pt x="0" y="195"/>
                  </a:lnTo>
                  <a:lnTo>
                    <a:pt x="97" y="389"/>
                  </a:lnTo>
                  <a:lnTo>
                    <a:pt x="2623" y="389"/>
                  </a:lnTo>
                  <a:lnTo>
                    <a:pt x="2623" y="195"/>
                  </a:lnTo>
                  <a:lnTo>
                    <a:pt x="2623" y="98"/>
                  </a:lnTo>
                  <a:lnTo>
                    <a:pt x="24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90"/>
            <p:cNvSpPr/>
            <p:nvPr/>
          </p:nvSpPr>
          <p:spPr>
            <a:xfrm>
              <a:off x="6620117" y="2115818"/>
              <a:ext cx="70644" cy="10504"/>
            </a:xfrm>
            <a:custGeom>
              <a:avLst/>
              <a:gdLst/>
              <a:ahLst/>
              <a:cxnLst/>
              <a:rect l="l" t="t" r="r" b="b"/>
              <a:pathLst>
                <a:path w="2623" h="390" fill="none" extrusionOk="0">
                  <a:moveTo>
                    <a:pt x="194" y="1"/>
                  </a:moveTo>
                  <a:lnTo>
                    <a:pt x="194" y="1"/>
                  </a:lnTo>
                  <a:lnTo>
                    <a:pt x="0" y="98"/>
                  </a:lnTo>
                  <a:lnTo>
                    <a:pt x="0" y="195"/>
                  </a:lnTo>
                  <a:lnTo>
                    <a:pt x="0" y="195"/>
                  </a:lnTo>
                  <a:lnTo>
                    <a:pt x="97" y="389"/>
                  </a:lnTo>
                  <a:lnTo>
                    <a:pt x="194" y="389"/>
                  </a:lnTo>
                  <a:lnTo>
                    <a:pt x="2428" y="389"/>
                  </a:lnTo>
                  <a:lnTo>
                    <a:pt x="2428" y="389"/>
                  </a:lnTo>
                  <a:lnTo>
                    <a:pt x="2623" y="389"/>
                  </a:lnTo>
                  <a:lnTo>
                    <a:pt x="2623" y="195"/>
                  </a:lnTo>
                  <a:lnTo>
                    <a:pt x="2623" y="195"/>
                  </a:lnTo>
                  <a:lnTo>
                    <a:pt x="2623" y="98"/>
                  </a:lnTo>
                  <a:lnTo>
                    <a:pt x="2428" y="1"/>
                  </a:lnTo>
                  <a:lnTo>
                    <a:pt x="194"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90"/>
            <p:cNvSpPr/>
            <p:nvPr/>
          </p:nvSpPr>
          <p:spPr>
            <a:xfrm>
              <a:off x="6625341" y="2115818"/>
              <a:ext cx="27" cy="27"/>
            </a:xfrm>
            <a:custGeom>
              <a:avLst/>
              <a:gdLst/>
              <a:ahLst/>
              <a:cxnLst/>
              <a:rect l="l" t="t" r="r" b="b"/>
              <a:pathLst>
                <a:path w="1" h="1" fill="none" extrusionOk="0">
                  <a:moveTo>
                    <a:pt x="0" y="1"/>
                  </a:moveTo>
                  <a:lnTo>
                    <a:pt x="0"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90"/>
            <p:cNvSpPr/>
            <p:nvPr/>
          </p:nvSpPr>
          <p:spPr>
            <a:xfrm>
              <a:off x="6416076" y="1961495"/>
              <a:ext cx="371480" cy="347941"/>
            </a:xfrm>
            <a:custGeom>
              <a:avLst/>
              <a:gdLst/>
              <a:ahLst/>
              <a:cxnLst/>
              <a:rect l="l" t="t" r="r" b="b"/>
              <a:pathLst>
                <a:path w="13793" h="12919" extrusionOk="0">
                  <a:moveTo>
                    <a:pt x="13404" y="8644"/>
                  </a:moveTo>
                  <a:lnTo>
                    <a:pt x="13404" y="9227"/>
                  </a:lnTo>
                  <a:lnTo>
                    <a:pt x="13404" y="9421"/>
                  </a:lnTo>
                  <a:lnTo>
                    <a:pt x="13307" y="9616"/>
                  </a:lnTo>
                  <a:lnTo>
                    <a:pt x="13112" y="9713"/>
                  </a:lnTo>
                  <a:lnTo>
                    <a:pt x="12918" y="9810"/>
                  </a:lnTo>
                  <a:lnTo>
                    <a:pt x="971" y="9810"/>
                  </a:lnTo>
                  <a:lnTo>
                    <a:pt x="777" y="9713"/>
                  </a:lnTo>
                  <a:lnTo>
                    <a:pt x="583" y="9616"/>
                  </a:lnTo>
                  <a:lnTo>
                    <a:pt x="486" y="9421"/>
                  </a:lnTo>
                  <a:lnTo>
                    <a:pt x="389" y="9227"/>
                  </a:lnTo>
                  <a:lnTo>
                    <a:pt x="389" y="8644"/>
                  </a:lnTo>
                  <a:close/>
                  <a:moveTo>
                    <a:pt x="7867" y="10199"/>
                  </a:moveTo>
                  <a:lnTo>
                    <a:pt x="8159" y="11267"/>
                  </a:lnTo>
                  <a:lnTo>
                    <a:pt x="5731" y="11267"/>
                  </a:lnTo>
                  <a:lnTo>
                    <a:pt x="5925" y="10199"/>
                  </a:lnTo>
                  <a:close/>
                  <a:moveTo>
                    <a:pt x="8742" y="11655"/>
                  </a:moveTo>
                  <a:lnTo>
                    <a:pt x="9033" y="11753"/>
                  </a:lnTo>
                  <a:lnTo>
                    <a:pt x="9227" y="11850"/>
                  </a:lnTo>
                  <a:lnTo>
                    <a:pt x="9422" y="12141"/>
                  </a:lnTo>
                  <a:lnTo>
                    <a:pt x="9422" y="12335"/>
                  </a:lnTo>
                  <a:lnTo>
                    <a:pt x="9422" y="12530"/>
                  </a:lnTo>
                  <a:lnTo>
                    <a:pt x="4468" y="12530"/>
                  </a:lnTo>
                  <a:lnTo>
                    <a:pt x="4371" y="12335"/>
                  </a:lnTo>
                  <a:lnTo>
                    <a:pt x="4468" y="12141"/>
                  </a:lnTo>
                  <a:lnTo>
                    <a:pt x="4565" y="11850"/>
                  </a:lnTo>
                  <a:lnTo>
                    <a:pt x="4856" y="11753"/>
                  </a:lnTo>
                  <a:lnTo>
                    <a:pt x="5148" y="11655"/>
                  </a:lnTo>
                  <a:close/>
                  <a:moveTo>
                    <a:pt x="971" y="0"/>
                  </a:moveTo>
                  <a:lnTo>
                    <a:pt x="583" y="97"/>
                  </a:lnTo>
                  <a:lnTo>
                    <a:pt x="291" y="291"/>
                  </a:lnTo>
                  <a:lnTo>
                    <a:pt x="97" y="583"/>
                  </a:lnTo>
                  <a:lnTo>
                    <a:pt x="0" y="971"/>
                  </a:lnTo>
                  <a:lnTo>
                    <a:pt x="0" y="9227"/>
                  </a:lnTo>
                  <a:lnTo>
                    <a:pt x="97" y="9616"/>
                  </a:lnTo>
                  <a:lnTo>
                    <a:pt x="291" y="9907"/>
                  </a:lnTo>
                  <a:lnTo>
                    <a:pt x="583" y="10101"/>
                  </a:lnTo>
                  <a:lnTo>
                    <a:pt x="971" y="10199"/>
                  </a:lnTo>
                  <a:lnTo>
                    <a:pt x="5536" y="10199"/>
                  </a:lnTo>
                  <a:lnTo>
                    <a:pt x="5342" y="11267"/>
                  </a:lnTo>
                  <a:lnTo>
                    <a:pt x="5051" y="11267"/>
                  </a:lnTo>
                  <a:lnTo>
                    <a:pt x="4662" y="11364"/>
                  </a:lnTo>
                  <a:lnTo>
                    <a:pt x="4274" y="11558"/>
                  </a:lnTo>
                  <a:lnTo>
                    <a:pt x="3982" y="11947"/>
                  </a:lnTo>
                  <a:lnTo>
                    <a:pt x="3982" y="12432"/>
                  </a:lnTo>
                  <a:lnTo>
                    <a:pt x="3982" y="12627"/>
                  </a:lnTo>
                  <a:lnTo>
                    <a:pt x="4079" y="12821"/>
                  </a:lnTo>
                  <a:lnTo>
                    <a:pt x="4274" y="12918"/>
                  </a:lnTo>
                  <a:lnTo>
                    <a:pt x="9519" y="12918"/>
                  </a:lnTo>
                  <a:lnTo>
                    <a:pt x="9713" y="12821"/>
                  </a:lnTo>
                  <a:lnTo>
                    <a:pt x="9810" y="12627"/>
                  </a:lnTo>
                  <a:lnTo>
                    <a:pt x="9907" y="12432"/>
                  </a:lnTo>
                  <a:lnTo>
                    <a:pt x="9810" y="11947"/>
                  </a:lnTo>
                  <a:lnTo>
                    <a:pt x="9616" y="11558"/>
                  </a:lnTo>
                  <a:lnTo>
                    <a:pt x="9227" y="11364"/>
                  </a:lnTo>
                  <a:lnTo>
                    <a:pt x="8742" y="11267"/>
                  </a:lnTo>
                  <a:lnTo>
                    <a:pt x="8547" y="11267"/>
                  </a:lnTo>
                  <a:lnTo>
                    <a:pt x="8353" y="10199"/>
                  </a:lnTo>
                  <a:lnTo>
                    <a:pt x="12918" y="10199"/>
                  </a:lnTo>
                  <a:lnTo>
                    <a:pt x="13209" y="10101"/>
                  </a:lnTo>
                  <a:lnTo>
                    <a:pt x="13598" y="9907"/>
                  </a:lnTo>
                  <a:lnTo>
                    <a:pt x="13792" y="9616"/>
                  </a:lnTo>
                  <a:lnTo>
                    <a:pt x="13792" y="9227"/>
                  </a:lnTo>
                  <a:lnTo>
                    <a:pt x="13792" y="7382"/>
                  </a:lnTo>
                  <a:lnTo>
                    <a:pt x="13792" y="7285"/>
                  </a:lnTo>
                  <a:lnTo>
                    <a:pt x="13598" y="7188"/>
                  </a:lnTo>
                  <a:lnTo>
                    <a:pt x="13501" y="7285"/>
                  </a:lnTo>
                  <a:lnTo>
                    <a:pt x="13404" y="7382"/>
                  </a:lnTo>
                  <a:lnTo>
                    <a:pt x="13404" y="8256"/>
                  </a:lnTo>
                  <a:lnTo>
                    <a:pt x="389" y="8256"/>
                  </a:lnTo>
                  <a:lnTo>
                    <a:pt x="389" y="971"/>
                  </a:lnTo>
                  <a:lnTo>
                    <a:pt x="486" y="777"/>
                  </a:lnTo>
                  <a:lnTo>
                    <a:pt x="583" y="583"/>
                  </a:lnTo>
                  <a:lnTo>
                    <a:pt x="777" y="486"/>
                  </a:lnTo>
                  <a:lnTo>
                    <a:pt x="971" y="389"/>
                  </a:lnTo>
                  <a:lnTo>
                    <a:pt x="12918" y="389"/>
                  </a:lnTo>
                  <a:lnTo>
                    <a:pt x="13112" y="486"/>
                  </a:lnTo>
                  <a:lnTo>
                    <a:pt x="13307" y="583"/>
                  </a:lnTo>
                  <a:lnTo>
                    <a:pt x="13404" y="777"/>
                  </a:lnTo>
                  <a:lnTo>
                    <a:pt x="13404" y="971"/>
                  </a:lnTo>
                  <a:lnTo>
                    <a:pt x="13404" y="6411"/>
                  </a:lnTo>
                  <a:lnTo>
                    <a:pt x="13501" y="6605"/>
                  </a:lnTo>
                  <a:lnTo>
                    <a:pt x="13792" y="6605"/>
                  </a:lnTo>
                  <a:lnTo>
                    <a:pt x="13792" y="6411"/>
                  </a:lnTo>
                  <a:lnTo>
                    <a:pt x="13792" y="971"/>
                  </a:lnTo>
                  <a:lnTo>
                    <a:pt x="13792" y="583"/>
                  </a:lnTo>
                  <a:lnTo>
                    <a:pt x="13598" y="291"/>
                  </a:lnTo>
                  <a:lnTo>
                    <a:pt x="13209" y="97"/>
                  </a:lnTo>
                  <a:lnTo>
                    <a:pt x="129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90"/>
            <p:cNvSpPr/>
            <p:nvPr/>
          </p:nvSpPr>
          <p:spPr>
            <a:xfrm>
              <a:off x="6416076" y="1961495"/>
              <a:ext cx="371480" cy="347941"/>
            </a:xfrm>
            <a:custGeom>
              <a:avLst/>
              <a:gdLst/>
              <a:ahLst/>
              <a:cxnLst/>
              <a:rect l="l" t="t" r="r" b="b"/>
              <a:pathLst>
                <a:path w="13793" h="12919" fill="none" extrusionOk="0">
                  <a:moveTo>
                    <a:pt x="13598" y="6605"/>
                  </a:moveTo>
                  <a:lnTo>
                    <a:pt x="13598" y="6605"/>
                  </a:lnTo>
                  <a:lnTo>
                    <a:pt x="13792" y="6605"/>
                  </a:lnTo>
                  <a:lnTo>
                    <a:pt x="13792" y="6411"/>
                  </a:lnTo>
                  <a:lnTo>
                    <a:pt x="13792" y="971"/>
                  </a:lnTo>
                  <a:lnTo>
                    <a:pt x="13792" y="971"/>
                  </a:lnTo>
                  <a:lnTo>
                    <a:pt x="13792" y="583"/>
                  </a:lnTo>
                  <a:lnTo>
                    <a:pt x="13598" y="291"/>
                  </a:lnTo>
                  <a:lnTo>
                    <a:pt x="13209" y="97"/>
                  </a:lnTo>
                  <a:lnTo>
                    <a:pt x="12918" y="0"/>
                  </a:lnTo>
                  <a:lnTo>
                    <a:pt x="971" y="0"/>
                  </a:lnTo>
                  <a:lnTo>
                    <a:pt x="971" y="0"/>
                  </a:lnTo>
                  <a:lnTo>
                    <a:pt x="583" y="97"/>
                  </a:lnTo>
                  <a:lnTo>
                    <a:pt x="291" y="291"/>
                  </a:lnTo>
                  <a:lnTo>
                    <a:pt x="97" y="583"/>
                  </a:lnTo>
                  <a:lnTo>
                    <a:pt x="0" y="971"/>
                  </a:lnTo>
                  <a:lnTo>
                    <a:pt x="0" y="9227"/>
                  </a:lnTo>
                  <a:lnTo>
                    <a:pt x="0" y="9227"/>
                  </a:lnTo>
                  <a:lnTo>
                    <a:pt x="97" y="9616"/>
                  </a:lnTo>
                  <a:lnTo>
                    <a:pt x="291" y="9907"/>
                  </a:lnTo>
                  <a:lnTo>
                    <a:pt x="583" y="10101"/>
                  </a:lnTo>
                  <a:lnTo>
                    <a:pt x="971" y="10199"/>
                  </a:lnTo>
                  <a:lnTo>
                    <a:pt x="5536" y="10199"/>
                  </a:lnTo>
                  <a:lnTo>
                    <a:pt x="5342" y="11267"/>
                  </a:lnTo>
                  <a:lnTo>
                    <a:pt x="5051" y="11267"/>
                  </a:lnTo>
                  <a:lnTo>
                    <a:pt x="5051" y="11267"/>
                  </a:lnTo>
                  <a:lnTo>
                    <a:pt x="4662" y="11364"/>
                  </a:lnTo>
                  <a:lnTo>
                    <a:pt x="4274" y="11558"/>
                  </a:lnTo>
                  <a:lnTo>
                    <a:pt x="3982" y="11947"/>
                  </a:lnTo>
                  <a:lnTo>
                    <a:pt x="3982" y="12432"/>
                  </a:lnTo>
                  <a:lnTo>
                    <a:pt x="3982" y="12432"/>
                  </a:lnTo>
                  <a:lnTo>
                    <a:pt x="3982" y="12627"/>
                  </a:lnTo>
                  <a:lnTo>
                    <a:pt x="4079" y="12821"/>
                  </a:lnTo>
                  <a:lnTo>
                    <a:pt x="4274" y="12918"/>
                  </a:lnTo>
                  <a:lnTo>
                    <a:pt x="4565" y="12918"/>
                  </a:lnTo>
                  <a:lnTo>
                    <a:pt x="9324" y="12918"/>
                  </a:lnTo>
                  <a:lnTo>
                    <a:pt x="9324" y="12918"/>
                  </a:lnTo>
                  <a:lnTo>
                    <a:pt x="9519" y="12918"/>
                  </a:lnTo>
                  <a:lnTo>
                    <a:pt x="9713" y="12821"/>
                  </a:lnTo>
                  <a:lnTo>
                    <a:pt x="9810" y="12627"/>
                  </a:lnTo>
                  <a:lnTo>
                    <a:pt x="9907" y="12432"/>
                  </a:lnTo>
                  <a:lnTo>
                    <a:pt x="9907" y="12432"/>
                  </a:lnTo>
                  <a:lnTo>
                    <a:pt x="9810" y="11947"/>
                  </a:lnTo>
                  <a:lnTo>
                    <a:pt x="9616" y="11558"/>
                  </a:lnTo>
                  <a:lnTo>
                    <a:pt x="9227" y="11364"/>
                  </a:lnTo>
                  <a:lnTo>
                    <a:pt x="8742" y="11267"/>
                  </a:lnTo>
                  <a:lnTo>
                    <a:pt x="8547" y="11267"/>
                  </a:lnTo>
                  <a:lnTo>
                    <a:pt x="8353" y="10199"/>
                  </a:lnTo>
                  <a:lnTo>
                    <a:pt x="12918" y="10199"/>
                  </a:lnTo>
                  <a:lnTo>
                    <a:pt x="12918" y="10199"/>
                  </a:lnTo>
                  <a:lnTo>
                    <a:pt x="13209" y="10101"/>
                  </a:lnTo>
                  <a:lnTo>
                    <a:pt x="13598" y="9907"/>
                  </a:lnTo>
                  <a:lnTo>
                    <a:pt x="13792" y="9616"/>
                  </a:lnTo>
                  <a:lnTo>
                    <a:pt x="13792" y="9227"/>
                  </a:lnTo>
                  <a:lnTo>
                    <a:pt x="13792" y="7382"/>
                  </a:lnTo>
                  <a:lnTo>
                    <a:pt x="13792" y="7382"/>
                  </a:lnTo>
                  <a:lnTo>
                    <a:pt x="13792" y="7285"/>
                  </a:lnTo>
                  <a:lnTo>
                    <a:pt x="13598" y="7188"/>
                  </a:lnTo>
                  <a:lnTo>
                    <a:pt x="13598" y="7188"/>
                  </a:lnTo>
                  <a:lnTo>
                    <a:pt x="13501" y="7285"/>
                  </a:lnTo>
                  <a:lnTo>
                    <a:pt x="13404" y="7382"/>
                  </a:lnTo>
                  <a:lnTo>
                    <a:pt x="13404" y="8256"/>
                  </a:lnTo>
                  <a:lnTo>
                    <a:pt x="389" y="8256"/>
                  </a:lnTo>
                  <a:lnTo>
                    <a:pt x="389" y="971"/>
                  </a:lnTo>
                  <a:lnTo>
                    <a:pt x="389" y="971"/>
                  </a:lnTo>
                  <a:lnTo>
                    <a:pt x="486" y="777"/>
                  </a:lnTo>
                  <a:lnTo>
                    <a:pt x="583" y="583"/>
                  </a:lnTo>
                  <a:lnTo>
                    <a:pt x="777" y="486"/>
                  </a:lnTo>
                  <a:lnTo>
                    <a:pt x="971" y="389"/>
                  </a:lnTo>
                  <a:lnTo>
                    <a:pt x="12918" y="389"/>
                  </a:lnTo>
                  <a:lnTo>
                    <a:pt x="12918" y="389"/>
                  </a:lnTo>
                  <a:lnTo>
                    <a:pt x="13112" y="486"/>
                  </a:lnTo>
                  <a:lnTo>
                    <a:pt x="13307" y="583"/>
                  </a:lnTo>
                  <a:lnTo>
                    <a:pt x="13404" y="777"/>
                  </a:lnTo>
                  <a:lnTo>
                    <a:pt x="13404" y="971"/>
                  </a:lnTo>
                  <a:lnTo>
                    <a:pt x="13404" y="6411"/>
                  </a:lnTo>
                  <a:lnTo>
                    <a:pt x="13404" y="6411"/>
                  </a:lnTo>
                  <a:lnTo>
                    <a:pt x="13501" y="6605"/>
                  </a:lnTo>
                  <a:lnTo>
                    <a:pt x="13598" y="6605"/>
                  </a:lnTo>
                  <a:lnTo>
                    <a:pt x="13598" y="6605"/>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90"/>
            <p:cNvSpPr/>
            <p:nvPr/>
          </p:nvSpPr>
          <p:spPr>
            <a:xfrm>
              <a:off x="6533771" y="2275393"/>
              <a:ext cx="136063" cy="23566"/>
            </a:xfrm>
            <a:custGeom>
              <a:avLst/>
              <a:gdLst/>
              <a:ahLst/>
              <a:cxnLst/>
              <a:rect l="l" t="t" r="r" b="b"/>
              <a:pathLst>
                <a:path w="5052" h="875" fill="none" extrusionOk="0">
                  <a:moveTo>
                    <a:pt x="5052" y="680"/>
                  </a:moveTo>
                  <a:lnTo>
                    <a:pt x="5052" y="680"/>
                  </a:lnTo>
                  <a:lnTo>
                    <a:pt x="5052" y="875"/>
                  </a:lnTo>
                  <a:lnTo>
                    <a:pt x="4857" y="875"/>
                  </a:lnTo>
                  <a:lnTo>
                    <a:pt x="195" y="875"/>
                  </a:lnTo>
                  <a:lnTo>
                    <a:pt x="195" y="875"/>
                  </a:lnTo>
                  <a:lnTo>
                    <a:pt x="98" y="875"/>
                  </a:lnTo>
                  <a:lnTo>
                    <a:pt x="1" y="680"/>
                  </a:lnTo>
                  <a:lnTo>
                    <a:pt x="1" y="680"/>
                  </a:lnTo>
                  <a:lnTo>
                    <a:pt x="98" y="486"/>
                  </a:lnTo>
                  <a:lnTo>
                    <a:pt x="195" y="195"/>
                  </a:lnTo>
                  <a:lnTo>
                    <a:pt x="486" y="98"/>
                  </a:lnTo>
                  <a:lnTo>
                    <a:pt x="778" y="0"/>
                  </a:lnTo>
                  <a:lnTo>
                    <a:pt x="4372" y="0"/>
                  </a:lnTo>
                  <a:lnTo>
                    <a:pt x="4372" y="0"/>
                  </a:lnTo>
                  <a:lnTo>
                    <a:pt x="4663" y="98"/>
                  </a:lnTo>
                  <a:lnTo>
                    <a:pt x="4857" y="195"/>
                  </a:lnTo>
                  <a:lnTo>
                    <a:pt x="5052" y="486"/>
                  </a:lnTo>
                  <a:lnTo>
                    <a:pt x="5052" y="680"/>
                  </a:lnTo>
                  <a:lnTo>
                    <a:pt x="5052" y="68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90"/>
            <p:cNvSpPr/>
            <p:nvPr/>
          </p:nvSpPr>
          <p:spPr>
            <a:xfrm>
              <a:off x="6570399" y="2236152"/>
              <a:ext cx="65419" cy="28791"/>
            </a:xfrm>
            <a:custGeom>
              <a:avLst/>
              <a:gdLst/>
              <a:ahLst/>
              <a:cxnLst/>
              <a:rect l="l" t="t" r="r" b="b"/>
              <a:pathLst>
                <a:path w="2429" h="1069" fill="none" extrusionOk="0">
                  <a:moveTo>
                    <a:pt x="2429" y="1069"/>
                  </a:moveTo>
                  <a:lnTo>
                    <a:pt x="1" y="1069"/>
                  </a:lnTo>
                  <a:lnTo>
                    <a:pt x="195" y="1"/>
                  </a:lnTo>
                  <a:lnTo>
                    <a:pt x="2137" y="1"/>
                  </a:lnTo>
                  <a:lnTo>
                    <a:pt x="2429" y="1069"/>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90"/>
            <p:cNvSpPr/>
            <p:nvPr/>
          </p:nvSpPr>
          <p:spPr>
            <a:xfrm>
              <a:off x="6426526" y="2194299"/>
              <a:ext cx="350553" cy="31403"/>
            </a:xfrm>
            <a:custGeom>
              <a:avLst/>
              <a:gdLst/>
              <a:ahLst/>
              <a:cxnLst/>
              <a:rect l="l" t="t" r="r" b="b"/>
              <a:pathLst>
                <a:path w="13016" h="1166" fill="none" extrusionOk="0">
                  <a:moveTo>
                    <a:pt x="13016" y="0"/>
                  </a:moveTo>
                  <a:lnTo>
                    <a:pt x="13016" y="583"/>
                  </a:lnTo>
                  <a:lnTo>
                    <a:pt x="13016" y="583"/>
                  </a:lnTo>
                  <a:lnTo>
                    <a:pt x="13016" y="777"/>
                  </a:lnTo>
                  <a:lnTo>
                    <a:pt x="12919" y="972"/>
                  </a:lnTo>
                  <a:lnTo>
                    <a:pt x="12724" y="1069"/>
                  </a:lnTo>
                  <a:lnTo>
                    <a:pt x="12530" y="1166"/>
                  </a:lnTo>
                  <a:lnTo>
                    <a:pt x="583" y="1166"/>
                  </a:lnTo>
                  <a:lnTo>
                    <a:pt x="583" y="1166"/>
                  </a:lnTo>
                  <a:lnTo>
                    <a:pt x="389" y="1069"/>
                  </a:lnTo>
                  <a:lnTo>
                    <a:pt x="195" y="972"/>
                  </a:lnTo>
                  <a:lnTo>
                    <a:pt x="98" y="777"/>
                  </a:lnTo>
                  <a:lnTo>
                    <a:pt x="1" y="583"/>
                  </a:lnTo>
                  <a:lnTo>
                    <a:pt x="1" y="0"/>
                  </a:lnTo>
                  <a:lnTo>
                    <a:pt x="13016"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90"/>
            <p:cNvSpPr/>
            <p:nvPr/>
          </p:nvSpPr>
          <p:spPr>
            <a:xfrm>
              <a:off x="6777052" y="2194299"/>
              <a:ext cx="27" cy="27"/>
            </a:xfrm>
            <a:custGeom>
              <a:avLst/>
              <a:gdLst/>
              <a:ahLst/>
              <a:cxnLst/>
              <a:rect l="l" t="t" r="r" b="b"/>
              <a:pathLst>
                <a:path w="1" h="1" fill="none" extrusionOk="0">
                  <a:moveTo>
                    <a:pt x="1" y="0"/>
                  </a:moveTo>
                  <a:lnTo>
                    <a:pt x="1"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90"/>
            <p:cNvSpPr/>
            <p:nvPr/>
          </p:nvSpPr>
          <p:spPr>
            <a:xfrm>
              <a:off x="6450065" y="2003348"/>
              <a:ext cx="146513" cy="149125"/>
            </a:xfrm>
            <a:custGeom>
              <a:avLst/>
              <a:gdLst/>
              <a:ahLst/>
              <a:cxnLst/>
              <a:rect l="l" t="t" r="r" b="b"/>
              <a:pathLst>
                <a:path w="5440" h="5537" extrusionOk="0">
                  <a:moveTo>
                    <a:pt x="2138" y="1846"/>
                  </a:moveTo>
                  <a:lnTo>
                    <a:pt x="2332" y="1943"/>
                  </a:lnTo>
                  <a:lnTo>
                    <a:pt x="2526" y="2137"/>
                  </a:lnTo>
                  <a:lnTo>
                    <a:pt x="2526" y="2428"/>
                  </a:lnTo>
                  <a:lnTo>
                    <a:pt x="2235" y="2525"/>
                  </a:lnTo>
                  <a:lnTo>
                    <a:pt x="1846" y="2525"/>
                  </a:lnTo>
                  <a:lnTo>
                    <a:pt x="1555" y="2331"/>
                  </a:lnTo>
                  <a:lnTo>
                    <a:pt x="1361" y="1943"/>
                  </a:lnTo>
                  <a:lnTo>
                    <a:pt x="1943" y="1846"/>
                  </a:lnTo>
                  <a:close/>
                  <a:moveTo>
                    <a:pt x="4080" y="2914"/>
                  </a:moveTo>
                  <a:lnTo>
                    <a:pt x="3886" y="3302"/>
                  </a:lnTo>
                  <a:lnTo>
                    <a:pt x="3594" y="3594"/>
                  </a:lnTo>
                  <a:lnTo>
                    <a:pt x="3303" y="3691"/>
                  </a:lnTo>
                  <a:lnTo>
                    <a:pt x="2915" y="3594"/>
                  </a:lnTo>
                  <a:lnTo>
                    <a:pt x="3012" y="3302"/>
                  </a:lnTo>
                  <a:lnTo>
                    <a:pt x="3109" y="3108"/>
                  </a:lnTo>
                  <a:lnTo>
                    <a:pt x="3303" y="3011"/>
                  </a:lnTo>
                  <a:lnTo>
                    <a:pt x="3497" y="2914"/>
                  </a:lnTo>
                  <a:close/>
                  <a:moveTo>
                    <a:pt x="2720" y="4565"/>
                  </a:moveTo>
                  <a:lnTo>
                    <a:pt x="3109" y="4662"/>
                  </a:lnTo>
                  <a:lnTo>
                    <a:pt x="3497" y="4759"/>
                  </a:lnTo>
                  <a:lnTo>
                    <a:pt x="3886" y="4954"/>
                  </a:lnTo>
                  <a:lnTo>
                    <a:pt x="4177" y="5148"/>
                  </a:lnTo>
                  <a:lnTo>
                    <a:pt x="1263" y="5148"/>
                  </a:lnTo>
                  <a:lnTo>
                    <a:pt x="1555" y="4954"/>
                  </a:lnTo>
                  <a:lnTo>
                    <a:pt x="1943" y="4759"/>
                  </a:lnTo>
                  <a:lnTo>
                    <a:pt x="2332" y="4662"/>
                  </a:lnTo>
                  <a:lnTo>
                    <a:pt x="2720" y="4565"/>
                  </a:lnTo>
                  <a:close/>
                  <a:moveTo>
                    <a:pt x="292" y="0"/>
                  </a:moveTo>
                  <a:lnTo>
                    <a:pt x="98" y="97"/>
                  </a:lnTo>
                  <a:lnTo>
                    <a:pt x="1" y="194"/>
                  </a:lnTo>
                  <a:lnTo>
                    <a:pt x="1" y="2234"/>
                  </a:lnTo>
                  <a:lnTo>
                    <a:pt x="98" y="2331"/>
                  </a:lnTo>
                  <a:lnTo>
                    <a:pt x="195" y="2428"/>
                  </a:lnTo>
                  <a:lnTo>
                    <a:pt x="292" y="2428"/>
                  </a:lnTo>
                  <a:lnTo>
                    <a:pt x="389" y="2331"/>
                  </a:lnTo>
                  <a:lnTo>
                    <a:pt x="486" y="2234"/>
                  </a:lnTo>
                  <a:lnTo>
                    <a:pt x="486" y="486"/>
                  </a:lnTo>
                  <a:lnTo>
                    <a:pt x="584" y="389"/>
                  </a:lnTo>
                  <a:lnTo>
                    <a:pt x="4566" y="389"/>
                  </a:lnTo>
                  <a:lnTo>
                    <a:pt x="4760" y="486"/>
                  </a:lnTo>
                  <a:lnTo>
                    <a:pt x="4857" y="583"/>
                  </a:lnTo>
                  <a:lnTo>
                    <a:pt x="4954" y="680"/>
                  </a:lnTo>
                  <a:lnTo>
                    <a:pt x="5051" y="874"/>
                  </a:lnTo>
                  <a:lnTo>
                    <a:pt x="5051" y="4759"/>
                  </a:lnTo>
                  <a:lnTo>
                    <a:pt x="4954" y="5051"/>
                  </a:lnTo>
                  <a:lnTo>
                    <a:pt x="4663" y="5245"/>
                  </a:lnTo>
                  <a:lnTo>
                    <a:pt x="4372" y="4857"/>
                  </a:lnTo>
                  <a:lnTo>
                    <a:pt x="3886" y="4565"/>
                  </a:lnTo>
                  <a:lnTo>
                    <a:pt x="3497" y="4274"/>
                  </a:lnTo>
                  <a:lnTo>
                    <a:pt x="2915" y="4177"/>
                  </a:lnTo>
                  <a:lnTo>
                    <a:pt x="2915" y="4080"/>
                  </a:lnTo>
                  <a:lnTo>
                    <a:pt x="3497" y="4080"/>
                  </a:lnTo>
                  <a:lnTo>
                    <a:pt x="3789" y="3982"/>
                  </a:lnTo>
                  <a:lnTo>
                    <a:pt x="3983" y="3788"/>
                  </a:lnTo>
                  <a:lnTo>
                    <a:pt x="4274" y="3400"/>
                  </a:lnTo>
                  <a:lnTo>
                    <a:pt x="4469" y="2720"/>
                  </a:lnTo>
                  <a:lnTo>
                    <a:pt x="4469" y="2623"/>
                  </a:lnTo>
                  <a:lnTo>
                    <a:pt x="4469" y="2525"/>
                  </a:lnTo>
                  <a:lnTo>
                    <a:pt x="4274" y="2428"/>
                  </a:lnTo>
                  <a:lnTo>
                    <a:pt x="4177" y="2525"/>
                  </a:lnTo>
                  <a:lnTo>
                    <a:pt x="3206" y="2525"/>
                  </a:lnTo>
                  <a:lnTo>
                    <a:pt x="2915" y="2720"/>
                  </a:lnTo>
                  <a:lnTo>
                    <a:pt x="2915" y="2525"/>
                  </a:lnTo>
                  <a:lnTo>
                    <a:pt x="2915" y="2137"/>
                  </a:lnTo>
                  <a:lnTo>
                    <a:pt x="2720" y="1748"/>
                  </a:lnTo>
                  <a:lnTo>
                    <a:pt x="2332" y="1457"/>
                  </a:lnTo>
                  <a:lnTo>
                    <a:pt x="1069" y="1457"/>
                  </a:lnTo>
                  <a:lnTo>
                    <a:pt x="875" y="1554"/>
                  </a:lnTo>
                  <a:lnTo>
                    <a:pt x="875" y="1651"/>
                  </a:lnTo>
                  <a:lnTo>
                    <a:pt x="875" y="1748"/>
                  </a:lnTo>
                  <a:lnTo>
                    <a:pt x="1069" y="2137"/>
                  </a:lnTo>
                  <a:lnTo>
                    <a:pt x="1263" y="2525"/>
                  </a:lnTo>
                  <a:lnTo>
                    <a:pt x="1458" y="2720"/>
                  </a:lnTo>
                  <a:lnTo>
                    <a:pt x="1749" y="2914"/>
                  </a:lnTo>
                  <a:lnTo>
                    <a:pt x="2138" y="2914"/>
                  </a:lnTo>
                  <a:lnTo>
                    <a:pt x="2526" y="2817"/>
                  </a:lnTo>
                  <a:lnTo>
                    <a:pt x="2526" y="4177"/>
                  </a:lnTo>
                  <a:lnTo>
                    <a:pt x="2040" y="4274"/>
                  </a:lnTo>
                  <a:lnTo>
                    <a:pt x="1555" y="4468"/>
                  </a:lnTo>
                  <a:lnTo>
                    <a:pt x="1069" y="4759"/>
                  </a:lnTo>
                  <a:lnTo>
                    <a:pt x="778" y="5148"/>
                  </a:lnTo>
                  <a:lnTo>
                    <a:pt x="486" y="5051"/>
                  </a:lnTo>
                  <a:lnTo>
                    <a:pt x="486" y="4759"/>
                  </a:lnTo>
                  <a:lnTo>
                    <a:pt x="486" y="3205"/>
                  </a:lnTo>
                  <a:lnTo>
                    <a:pt x="389" y="3108"/>
                  </a:lnTo>
                  <a:lnTo>
                    <a:pt x="195" y="3011"/>
                  </a:lnTo>
                  <a:lnTo>
                    <a:pt x="98" y="3108"/>
                  </a:lnTo>
                  <a:lnTo>
                    <a:pt x="1" y="3205"/>
                  </a:lnTo>
                  <a:lnTo>
                    <a:pt x="1" y="4759"/>
                  </a:lnTo>
                  <a:lnTo>
                    <a:pt x="98" y="5051"/>
                  </a:lnTo>
                  <a:lnTo>
                    <a:pt x="292" y="5342"/>
                  </a:lnTo>
                  <a:lnTo>
                    <a:pt x="584" y="5536"/>
                  </a:lnTo>
                  <a:lnTo>
                    <a:pt x="4954" y="5536"/>
                  </a:lnTo>
                  <a:lnTo>
                    <a:pt x="5149" y="5342"/>
                  </a:lnTo>
                  <a:lnTo>
                    <a:pt x="5343" y="5051"/>
                  </a:lnTo>
                  <a:lnTo>
                    <a:pt x="5440" y="4759"/>
                  </a:lnTo>
                  <a:lnTo>
                    <a:pt x="5440" y="874"/>
                  </a:lnTo>
                  <a:lnTo>
                    <a:pt x="5343" y="486"/>
                  </a:lnTo>
                  <a:lnTo>
                    <a:pt x="5149" y="292"/>
                  </a:lnTo>
                  <a:lnTo>
                    <a:pt x="4954" y="97"/>
                  </a:lnTo>
                  <a:lnTo>
                    <a:pt x="45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90"/>
            <p:cNvSpPr/>
            <p:nvPr/>
          </p:nvSpPr>
          <p:spPr>
            <a:xfrm>
              <a:off x="6450065" y="2003348"/>
              <a:ext cx="146513" cy="149125"/>
            </a:xfrm>
            <a:custGeom>
              <a:avLst/>
              <a:gdLst/>
              <a:ahLst/>
              <a:cxnLst/>
              <a:rect l="l" t="t" r="r" b="b"/>
              <a:pathLst>
                <a:path w="5440" h="5537" fill="none" extrusionOk="0">
                  <a:moveTo>
                    <a:pt x="195" y="3011"/>
                  </a:moveTo>
                  <a:lnTo>
                    <a:pt x="195" y="3011"/>
                  </a:lnTo>
                  <a:lnTo>
                    <a:pt x="98" y="3108"/>
                  </a:lnTo>
                  <a:lnTo>
                    <a:pt x="1" y="3205"/>
                  </a:lnTo>
                  <a:lnTo>
                    <a:pt x="1" y="4759"/>
                  </a:lnTo>
                  <a:lnTo>
                    <a:pt x="1" y="4759"/>
                  </a:lnTo>
                  <a:lnTo>
                    <a:pt x="98" y="5051"/>
                  </a:lnTo>
                  <a:lnTo>
                    <a:pt x="292" y="5342"/>
                  </a:lnTo>
                  <a:lnTo>
                    <a:pt x="584" y="5536"/>
                  </a:lnTo>
                  <a:lnTo>
                    <a:pt x="875" y="5536"/>
                  </a:lnTo>
                  <a:lnTo>
                    <a:pt x="4566" y="5536"/>
                  </a:lnTo>
                  <a:lnTo>
                    <a:pt x="4566" y="5536"/>
                  </a:lnTo>
                  <a:lnTo>
                    <a:pt x="4566" y="5536"/>
                  </a:lnTo>
                  <a:lnTo>
                    <a:pt x="4566" y="5536"/>
                  </a:lnTo>
                  <a:lnTo>
                    <a:pt x="4566" y="5536"/>
                  </a:lnTo>
                  <a:lnTo>
                    <a:pt x="4566" y="5536"/>
                  </a:lnTo>
                  <a:lnTo>
                    <a:pt x="4954" y="5536"/>
                  </a:lnTo>
                  <a:lnTo>
                    <a:pt x="5149" y="5342"/>
                  </a:lnTo>
                  <a:lnTo>
                    <a:pt x="5343" y="5051"/>
                  </a:lnTo>
                  <a:lnTo>
                    <a:pt x="5440" y="4759"/>
                  </a:lnTo>
                  <a:lnTo>
                    <a:pt x="5440" y="874"/>
                  </a:lnTo>
                  <a:lnTo>
                    <a:pt x="5440" y="874"/>
                  </a:lnTo>
                  <a:lnTo>
                    <a:pt x="5343" y="486"/>
                  </a:lnTo>
                  <a:lnTo>
                    <a:pt x="5149" y="292"/>
                  </a:lnTo>
                  <a:lnTo>
                    <a:pt x="4954" y="97"/>
                  </a:lnTo>
                  <a:lnTo>
                    <a:pt x="4566" y="0"/>
                  </a:lnTo>
                  <a:lnTo>
                    <a:pt x="292" y="0"/>
                  </a:lnTo>
                  <a:lnTo>
                    <a:pt x="292" y="0"/>
                  </a:lnTo>
                  <a:lnTo>
                    <a:pt x="98" y="97"/>
                  </a:lnTo>
                  <a:lnTo>
                    <a:pt x="1" y="194"/>
                  </a:lnTo>
                  <a:lnTo>
                    <a:pt x="1" y="2234"/>
                  </a:lnTo>
                  <a:lnTo>
                    <a:pt x="1" y="2234"/>
                  </a:lnTo>
                  <a:lnTo>
                    <a:pt x="98" y="2331"/>
                  </a:lnTo>
                  <a:lnTo>
                    <a:pt x="98" y="2331"/>
                  </a:lnTo>
                  <a:lnTo>
                    <a:pt x="195" y="2428"/>
                  </a:lnTo>
                  <a:lnTo>
                    <a:pt x="292" y="2428"/>
                  </a:lnTo>
                  <a:lnTo>
                    <a:pt x="389" y="2331"/>
                  </a:lnTo>
                  <a:lnTo>
                    <a:pt x="486" y="2234"/>
                  </a:lnTo>
                  <a:lnTo>
                    <a:pt x="486" y="486"/>
                  </a:lnTo>
                  <a:lnTo>
                    <a:pt x="486" y="486"/>
                  </a:lnTo>
                  <a:lnTo>
                    <a:pt x="486" y="486"/>
                  </a:lnTo>
                  <a:lnTo>
                    <a:pt x="584" y="389"/>
                  </a:lnTo>
                  <a:lnTo>
                    <a:pt x="4566" y="389"/>
                  </a:lnTo>
                  <a:lnTo>
                    <a:pt x="4566" y="389"/>
                  </a:lnTo>
                  <a:lnTo>
                    <a:pt x="4760" y="486"/>
                  </a:lnTo>
                  <a:lnTo>
                    <a:pt x="4857" y="583"/>
                  </a:lnTo>
                  <a:lnTo>
                    <a:pt x="4954" y="680"/>
                  </a:lnTo>
                  <a:lnTo>
                    <a:pt x="5051" y="874"/>
                  </a:lnTo>
                  <a:lnTo>
                    <a:pt x="5051" y="4759"/>
                  </a:lnTo>
                  <a:lnTo>
                    <a:pt x="5051" y="4759"/>
                  </a:lnTo>
                  <a:lnTo>
                    <a:pt x="4954" y="5051"/>
                  </a:lnTo>
                  <a:lnTo>
                    <a:pt x="4663" y="5245"/>
                  </a:lnTo>
                  <a:lnTo>
                    <a:pt x="4663" y="5245"/>
                  </a:lnTo>
                  <a:lnTo>
                    <a:pt x="4372" y="4857"/>
                  </a:lnTo>
                  <a:lnTo>
                    <a:pt x="3886" y="4565"/>
                  </a:lnTo>
                  <a:lnTo>
                    <a:pt x="3497" y="4274"/>
                  </a:lnTo>
                  <a:lnTo>
                    <a:pt x="2915" y="4177"/>
                  </a:lnTo>
                  <a:lnTo>
                    <a:pt x="2915" y="4080"/>
                  </a:lnTo>
                  <a:lnTo>
                    <a:pt x="2915" y="4080"/>
                  </a:lnTo>
                  <a:lnTo>
                    <a:pt x="3206" y="4080"/>
                  </a:lnTo>
                  <a:lnTo>
                    <a:pt x="3497" y="4080"/>
                  </a:lnTo>
                  <a:lnTo>
                    <a:pt x="3789" y="3982"/>
                  </a:lnTo>
                  <a:lnTo>
                    <a:pt x="3983" y="3788"/>
                  </a:lnTo>
                  <a:lnTo>
                    <a:pt x="4274" y="3400"/>
                  </a:lnTo>
                  <a:lnTo>
                    <a:pt x="4469" y="2720"/>
                  </a:lnTo>
                  <a:lnTo>
                    <a:pt x="4469" y="2720"/>
                  </a:lnTo>
                  <a:lnTo>
                    <a:pt x="4469" y="2623"/>
                  </a:lnTo>
                  <a:lnTo>
                    <a:pt x="4469" y="2525"/>
                  </a:lnTo>
                  <a:lnTo>
                    <a:pt x="4469" y="2525"/>
                  </a:lnTo>
                  <a:lnTo>
                    <a:pt x="4274" y="2428"/>
                  </a:lnTo>
                  <a:lnTo>
                    <a:pt x="4177" y="2525"/>
                  </a:lnTo>
                  <a:lnTo>
                    <a:pt x="4177" y="2525"/>
                  </a:lnTo>
                  <a:lnTo>
                    <a:pt x="3886" y="2525"/>
                  </a:lnTo>
                  <a:lnTo>
                    <a:pt x="3497" y="2525"/>
                  </a:lnTo>
                  <a:lnTo>
                    <a:pt x="3206" y="2525"/>
                  </a:lnTo>
                  <a:lnTo>
                    <a:pt x="2915" y="2720"/>
                  </a:lnTo>
                  <a:lnTo>
                    <a:pt x="2915" y="2525"/>
                  </a:lnTo>
                  <a:lnTo>
                    <a:pt x="2915" y="2525"/>
                  </a:lnTo>
                  <a:lnTo>
                    <a:pt x="2915" y="2137"/>
                  </a:lnTo>
                  <a:lnTo>
                    <a:pt x="2720" y="1748"/>
                  </a:lnTo>
                  <a:lnTo>
                    <a:pt x="2332" y="1457"/>
                  </a:lnTo>
                  <a:lnTo>
                    <a:pt x="1846" y="1457"/>
                  </a:lnTo>
                  <a:lnTo>
                    <a:pt x="1846" y="1457"/>
                  </a:lnTo>
                  <a:lnTo>
                    <a:pt x="1361" y="1457"/>
                  </a:lnTo>
                  <a:lnTo>
                    <a:pt x="1166" y="1457"/>
                  </a:lnTo>
                  <a:lnTo>
                    <a:pt x="1166" y="1457"/>
                  </a:lnTo>
                  <a:lnTo>
                    <a:pt x="1069" y="1457"/>
                  </a:lnTo>
                  <a:lnTo>
                    <a:pt x="875" y="1554"/>
                  </a:lnTo>
                  <a:lnTo>
                    <a:pt x="875" y="1554"/>
                  </a:lnTo>
                  <a:lnTo>
                    <a:pt x="875" y="1651"/>
                  </a:lnTo>
                  <a:lnTo>
                    <a:pt x="875" y="1748"/>
                  </a:lnTo>
                  <a:lnTo>
                    <a:pt x="875" y="1748"/>
                  </a:lnTo>
                  <a:lnTo>
                    <a:pt x="875" y="1748"/>
                  </a:lnTo>
                  <a:lnTo>
                    <a:pt x="1069" y="2137"/>
                  </a:lnTo>
                  <a:lnTo>
                    <a:pt x="1263" y="2525"/>
                  </a:lnTo>
                  <a:lnTo>
                    <a:pt x="1458" y="2720"/>
                  </a:lnTo>
                  <a:lnTo>
                    <a:pt x="1749" y="2914"/>
                  </a:lnTo>
                  <a:lnTo>
                    <a:pt x="1749" y="2914"/>
                  </a:lnTo>
                  <a:lnTo>
                    <a:pt x="2138" y="2914"/>
                  </a:lnTo>
                  <a:lnTo>
                    <a:pt x="2526" y="2817"/>
                  </a:lnTo>
                  <a:lnTo>
                    <a:pt x="2526" y="4177"/>
                  </a:lnTo>
                  <a:lnTo>
                    <a:pt x="2526" y="4177"/>
                  </a:lnTo>
                  <a:lnTo>
                    <a:pt x="2040" y="4274"/>
                  </a:lnTo>
                  <a:lnTo>
                    <a:pt x="1555" y="4468"/>
                  </a:lnTo>
                  <a:lnTo>
                    <a:pt x="1069" y="4759"/>
                  </a:lnTo>
                  <a:lnTo>
                    <a:pt x="778" y="5148"/>
                  </a:lnTo>
                  <a:lnTo>
                    <a:pt x="778" y="5148"/>
                  </a:lnTo>
                  <a:lnTo>
                    <a:pt x="486" y="5051"/>
                  </a:lnTo>
                  <a:lnTo>
                    <a:pt x="486" y="4759"/>
                  </a:lnTo>
                  <a:lnTo>
                    <a:pt x="486" y="3205"/>
                  </a:lnTo>
                  <a:lnTo>
                    <a:pt x="486" y="3205"/>
                  </a:lnTo>
                  <a:lnTo>
                    <a:pt x="389" y="3108"/>
                  </a:lnTo>
                  <a:lnTo>
                    <a:pt x="195" y="3011"/>
                  </a:lnTo>
                  <a:lnTo>
                    <a:pt x="195" y="301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90"/>
            <p:cNvSpPr/>
            <p:nvPr/>
          </p:nvSpPr>
          <p:spPr>
            <a:xfrm>
              <a:off x="6528546" y="2081802"/>
              <a:ext cx="31430" cy="20953"/>
            </a:xfrm>
            <a:custGeom>
              <a:avLst/>
              <a:gdLst/>
              <a:ahLst/>
              <a:cxnLst/>
              <a:rect l="l" t="t" r="r" b="b"/>
              <a:pathLst>
                <a:path w="1167" h="778" fill="none" extrusionOk="0">
                  <a:moveTo>
                    <a:pt x="195" y="195"/>
                  </a:moveTo>
                  <a:lnTo>
                    <a:pt x="195" y="195"/>
                  </a:lnTo>
                  <a:lnTo>
                    <a:pt x="389" y="98"/>
                  </a:lnTo>
                  <a:lnTo>
                    <a:pt x="583" y="1"/>
                  </a:lnTo>
                  <a:lnTo>
                    <a:pt x="1166" y="1"/>
                  </a:lnTo>
                  <a:lnTo>
                    <a:pt x="1166" y="1"/>
                  </a:lnTo>
                  <a:lnTo>
                    <a:pt x="972" y="389"/>
                  </a:lnTo>
                  <a:lnTo>
                    <a:pt x="680" y="681"/>
                  </a:lnTo>
                  <a:lnTo>
                    <a:pt x="389" y="778"/>
                  </a:lnTo>
                  <a:lnTo>
                    <a:pt x="1" y="681"/>
                  </a:lnTo>
                  <a:lnTo>
                    <a:pt x="1" y="681"/>
                  </a:lnTo>
                  <a:lnTo>
                    <a:pt x="98" y="389"/>
                  </a:lnTo>
                  <a:lnTo>
                    <a:pt x="195" y="195"/>
                  </a:lnTo>
                  <a:lnTo>
                    <a:pt x="195" y="195"/>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90"/>
            <p:cNvSpPr/>
            <p:nvPr/>
          </p:nvSpPr>
          <p:spPr>
            <a:xfrm>
              <a:off x="6484080" y="2126295"/>
              <a:ext cx="78508" cy="15702"/>
            </a:xfrm>
            <a:custGeom>
              <a:avLst/>
              <a:gdLst/>
              <a:ahLst/>
              <a:cxnLst/>
              <a:rect l="l" t="t" r="r" b="b"/>
              <a:pathLst>
                <a:path w="2915" h="583" fill="none" extrusionOk="0">
                  <a:moveTo>
                    <a:pt x="1457" y="0"/>
                  </a:moveTo>
                  <a:lnTo>
                    <a:pt x="1457" y="0"/>
                  </a:lnTo>
                  <a:lnTo>
                    <a:pt x="1846" y="97"/>
                  </a:lnTo>
                  <a:lnTo>
                    <a:pt x="2234" y="194"/>
                  </a:lnTo>
                  <a:lnTo>
                    <a:pt x="2623" y="389"/>
                  </a:lnTo>
                  <a:lnTo>
                    <a:pt x="2914" y="583"/>
                  </a:lnTo>
                  <a:lnTo>
                    <a:pt x="0" y="583"/>
                  </a:lnTo>
                  <a:lnTo>
                    <a:pt x="0" y="583"/>
                  </a:lnTo>
                  <a:lnTo>
                    <a:pt x="292" y="389"/>
                  </a:lnTo>
                  <a:lnTo>
                    <a:pt x="680" y="194"/>
                  </a:lnTo>
                  <a:lnTo>
                    <a:pt x="1069" y="97"/>
                  </a:lnTo>
                  <a:lnTo>
                    <a:pt x="1457" y="0"/>
                  </a:lnTo>
                  <a:lnTo>
                    <a:pt x="1457"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90"/>
            <p:cNvSpPr/>
            <p:nvPr/>
          </p:nvSpPr>
          <p:spPr>
            <a:xfrm>
              <a:off x="6486693" y="2053038"/>
              <a:ext cx="31430" cy="18341"/>
            </a:xfrm>
            <a:custGeom>
              <a:avLst/>
              <a:gdLst/>
              <a:ahLst/>
              <a:cxnLst/>
              <a:rect l="l" t="t" r="r" b="b"/>
              <a:pathLst>
                <a:path w="1167" h="681" fill="none" extrusionOk="0">
                  <a:moveTo>
                    <a:pt x="486" y="680"/>
                  </a:moveTo>
                  <a:lnTo>
                    <a:pt x="486" y="680"/>
                  </a:lnTo>
                  <a:lnTo>
                    <a:pt x="195" y="486"/>
                  </a:lnTo>
                  <a:lnTo>
                    <a:pt x="1" y="98"/>
                  </a:lnTo>
                  <a:lnTo>
                    <a:pt x="1" y="98"/>
                  </a:lnTo>
                  <a:lnTo>
                    <a:pt x="583" y="1"/>
                  </a:lnTo>
                  <a:lnTo>
                    <a:pt x="583" y="1"/>
                  </a:lnTo>
                  <a:lnTo>
                    <a:pt x="778" y="1"/>
                  </a:lnTo>
                  <a:lnTo>
                    <a:pt x="972" y="98"/>
                  </a:lnTo>
                  <a:lnTo>
                    <a:pt x="1166" y="292"/>
                  </a:lnTo>
                  <a:lnTo>
                    <a:pt x="1166" y="583"/>
                  </a:lnTo>
                  <a:lnTo>
                    <a:pt x="1166" y="583"/>
                  </a:lnTo>
                  <a:lnTo>
                    <a:pt x="875" y="680"/>
                  </a:lnTo>
                  <a:lnTo>
                    <a:pt x="486" y="680"/>
                  </a:lnTo>
                  <a:lnTo>
                    <a:pt x="486" y="68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90"/>
            <p:cNvSpPr/>
            <p:nvPr/>
          </p:nvSpPr>
          <p:spPr>
            <a:xfrm>
              <a:off x="6499782" y="2071352"/>
              <a:ext cx="27" cy="27"/>
            </a:xfrm>
            <a:custGeom>
              <a:avLst/>
              <a:gdLst/>
              <a:ahLst/>
              <a:cxnLst/>
              <a:rect l="l" t="t" r="r" b="b"/>
              <a:pathLst>
                <a:path w="1" h="1" fill="none" extrusionOk="0">
                  <a:moveTo>
                    <a:pt x="0" y="0"/>
                  </a:moveTo>
                  <a:lnTo>
                    <a:pt x="0"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2" name="Google Shape;1202;p90"/>
          <p:cNvGrpSpPr/>
          <p:nvPr/>
        </p:nvGrpSpPr>
        <p:grpSpPr>
          <a:xfrm>
            <a:off x="5120907" y="2507528"/>
            <a:ext cx="416154" cy="432645"/>
            <a:chOff x="6457929" y="1344148"/>
            <a:chExt cx="329627" cy="342689"/>
          </a:xfrm>
        </p:grpSpPr>
        <p:sp>
          <p:nvSpPr>
            <p:cNvPr id="1203" name="Google Shape;1203;p90"/>
            <p:cNvSpPr/>
            <p:nvPr/>
          </p:nvSpPr>
          <p:spPr>
            <a:xfrm>
              <a:off x="6690734" y="1488021"/>
              <a:ext cx="28791" cy="60167"/>
            </a:xfrm>
            <a:custGeom>
              <a:avLst/>
              <a:gdLst/>
              <a:ahLst/>
              <a:cxnLst/>
              <a:rect l="l" t="t" r="r" b="b"/>
              <a:pathLst>
                <a:path w="1069" h="2234" extrusionOk="0">
                  <a:moveTo>
                    <a:pt x="98" y="0"/>
                  </a:moveTo>
                  <a:lnTo>
                    <a:pt x="1" y="194"/>
                  </a:lnTo>
                  <a:lnTo>
                    <a:pt x="1" y="1360"/>
                  </a:lnTo>
                  <a:lnTo>
                    <a:pt x="98" y="1554"/>
                  </a:lnTo>
                  <a:lnTo>
                    <a:pt x="778" y="2234"/>
                  </a:lnTo>
                  <a:lnTo>
                    <a:pt x="1069" y="2234"/>
                  </a:lnTo>
                  <a:lnTo>
                    <a:pt x="1069" y="2040"/>
                  </a:lnTo>
                  <a:lnTo>
                    <a:pt x="1069" y="1943"/>
                  </a:lnTo>
                  <a:lnTo>
                    <a:pt x="389" y="1360"/>
                  </a:lnTo>
                  <a:lnTo>
                    <a:pt x="389" y="194"/>
                  </a:lnTo>
                  <a:lnTo>
                    <a:pt x="3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90"/>
            <p:cNvSpPr/>
            <p:nvPr/>
          </p:nvSpPr>
          <p:spPr>
            <a:xfrm>
              <a:off x="6690734" y="1488021"/>
              <a:ext cx="28791" cy="60167"/>
            </a:xfrm>
            <a:custGeom>
              <a:avLst/>
              <a:gdLst/>
              <a:ahLst/>
              <a:cxnLst/>
              <a:rect l="l" t="t" r="r" b="b"/>
              <a:pathLst>
                <a:path w="1069" h="2234" fill="none" extrusionOk="0">
                  <a:moveTo>
                    <a:pt x="195" y="0"/>
                  </a:moveTo>
                  <a:lnTo>
                    <a:pt x="195" y="0"/>
                  </a:lnTo>
                  <a:lnTo>
                    <a:pt x="98" y="0"/>
                  </a:lnTo>
                  <a:lnTo>
                    <a:pt x="1" y="194"/>
                  </a:lnTo>
                  <a:lnTo>
                    <a:pt x="1" y="1360"/>
                  </a:lnTo>
                  <a:lnTo>
                    <a:pt x="1" y="1360"/>
                  </a:lnTo>
                  <a:lnTo>
                    <a:pt x="98" y="1554"/>
                  </a:lnTo>
                  <a:lnTo>
                    <a:pt x="778" y="2234"/>
                  </a:lnTo>
                  <a:lnTo>
                    <a:pt x="778" y="2234"/>
                  </a:lnTo>
                  <a:lnTo>
                    <a:pt x="875" y="2234"/>
                  </a:lnTo>
                  <a:lnTo>
                    <a:pt x="1069" y="2234"/>
                  </a:lnTo>
                  <a:lnTo>
                    <a:pt x="1069" y="2234"/>
                  </a:lnTo>
                  <a:lnTo>
                    <a:pt x="1069" y="2040"/>
                  </a:lnTo>
                  <a:lnTo>
                    <a:pt x="1069" y="1943"/>
                  </a:lnTo>
                  <a:lnTo>
                    <a:pt x="389" y="1360"/>
                  </a:lnTo>
                  <a:lnTo>
                    <a:pt x="389" y="194"/>
                  </a:lnTo>
                  <a:lnTo>
                    <a:pt x="389" y="194"/>
                  </a:lnTo>
                  <a:lnTo>
                    <a:pt x="389" y="0"/>
                  </a:lnTo>
                  <a:lnTo>
                    <a:pt x="195" y="0"/>
                  </a:lnTo>
                  <a:lnTo>
                    <a:pt x="195"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90"/>
            <p:cNvSpPr/>
            <p:nvPr/>
          </p:nvSpPr>
          <p:spPr>
            <a:xfrm>
              <a:off x="6698571" y="1485382"/>
              <a:ext cx="27" cy="27"/>
            </a:xfrm>
            <a:custGeom>
              <a:avLst/>
              <a:gdLst/>
              <a:ahLst/>
              <a:cxnLst/>
              <a:rect l="l" t="t" r="r" b="b"/>
              <a:pathLst>
                <a:path w="1" h="1" fill="none" extrusionOk="0">
                  <a:moveTo>
                    <a:pt x="1" y="1"/>
                  </a:moveTo>
                  <a:lnTo>
                    <a:pt x="1"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90"/>
            <p:cNvSpPr/>
            <p:nvPr/>
          </p:nvSpPr>
          <p:spPr>
            <a:xfrm>
              <a:off x="6457929" y="1344148"/>
              <a:ext cx="329627" cy="342689"/>
            </a:xfrm>
            <a:custGeom>
              <a:avLst/>
              <a:gdLst/>
              <a:ahLst/>
              <a:cxnLst/>
              <a:rect l="l" t="t" r="r" b="b"/>
              <a:pathLst>
                <a:path w="12239" h="12724" extrusionOk="0">
                  <a:moveTo>
                    <a:pt x="9519" y="2040"/>
                  </a:moveTo>
                  <a:lnTo>
                    <a:pt x="9810" y="2137"/>
                  </a:lnTo>
                  <a:lnTo>
                    <a:pt x="9907" y="2331"/>
                  </a:lnTo>
                  <a:lnTo>
                    <a:pt x="9810" y="2525"/>
                  </a:lnTo>
                  <a:lnTo>
                    <a:pt x="9616" y="2622"/>
                  </a:lnTo>
                  <a:lnTo>
                    <a:pt x="8256" y="2622"/>
                  </a:lnTo>
                  <a:lnTo>
                    <a:pt x="7965" y="2525"/>
                  </a:lnTo>
                  <a:lnTo>
                    <a:pt x="7965" y="2331"/>
                  </a:lnTo>
                  <a:lnTo>
                    <a:pt x="7965" y="2137"/>
                  </a:lnTo>
                  <a:lnTo>
                    <a:pt x="8256" y="2040"/>
                  </a:lnTo>
                  <a:close/>
                  <a:moveTo>
                    <a:pt x="9227" y="3108"/>
                  </a:moveTo>
                  <a:lnTo>
                    <a:pt x="9227" y="3399"/>
                  </a:lnTo>
                  <a:lnTo>
                    <a:pt x="8645" y="3399"/>
                  </a:lnTo>
                  <a:lnTo>
                    <a:pt x="8645" y="3108"/>
                  </a:lnTo>
                  <a:close/>
                  <a:moveTo>
                    <a:pt x="9519" y="3788"/>
                  </a:moveTo>
                  <a:lnTo>
                    <a:pt x="10101" y="3982"/>
                  </a:lnTo>
                  <a:lnTo>
                    <a:pt x="10587" y="4274"/>
                  </a:lnTo>
                  <a:lnTo>
                    <a:pt x="10976" y="4662"/>
                  </a:lnTo>
                  <a:lnTo>
                    <a:pt x="11364" y="5051"/>
                  </a:lnTo>
                  <a:lnTo>
                    <a:pt x="11655" y="5633"/>
                  </a:lnTo>
                  <a:lnTo>
                    <a:pt x="11850" y="6119"/>
                  </a:lnTo>
                  <a:lnTo>
                    <a:pt x="11850" y="6799"/>
                  </a:lnTo>
                  <a:lnTo>
                    <a:pt x="11850" y="7382"/>
                  </a:lnTo>
                  <a:lnTo>
                    <a:pt x="11655" y="7867"/>
                  </a:lnTo>
                  <a:lnTo>
                    <a:pt x="11364" y="8450"/>
                  </a:lnTo>
                  <a:lnTo>
                    <a:pt x="10976" y="8839"/>
                  </a:lnTo>
                  <a:lnTo>
                    <a:pt x="10587" y="9227"/>
                  </a:lnTo>
                  <a:lnTo>
                    <a:pt x="10101" y="9519"/>
                  </a:lnTo>
                  <a:lnTo>
                    <a:pt x="9519" y="9713"/>
                  </a:lnTo>
                  <a:lnTo>
                    <a:pt x="8256" y="9713"/>
                  </a:lnTo>
                  <a:lnTo>
                    <a:pt x="7770" y="9519"/>
                  </a:lnTo>
                  <a:lnTo>
                    <a:pt x="7188" y="9227"/>
                  </a:lnTo>
                  <a:lnTo>
                    <a:pt x="6799" y="8839"/>
                  </a:lnTo>
                  <a:lnTo>
                    <a:pt x="6411" y="8450"/>
                  </a:lnTo>
                  <a:lnTo>
                    <a:pt x="6119" y="7867"/>
                  </a:lnTo>
                  <a:lnTo>
                    <a:pt x="5925" y="7382"/>
                  </a:lnTo>
                  <a:lnTo>
                    <a:pt x="5925" y="6799"/>
                  </a:lnTo>
                  <a:lnTo>
                    <a:pt x="5925" y="6119"/>
                  </a:lnTo>
                  <a:lnTo>
                    <a:pt x="6119" y="5633"/>
                  </a:lnTo>
                  <a:lnTo>
                    <a:pt x="6411" y="5051"/>
                  </a:lnTo>
                  <a:lnTo>
                    <a:pt x="6799" y="4662"/>
                  </a:lnTo>
                  <a:lnTo>
                    <a:pt x="7188" y="4274"/>
                  </a:lnTo>
                  <a:lnTo>
                    <a:pt x="7770" y="3982"/>
                  </a:lnTo>
                  <a:lnTo>
                    <a:pt x="8256" y="3788"/>
                  </a:lnTo>
                  <a:close/>
                  <a:moveTo>
                    <a:pt x="4759" y="0"/>
                  </a:moveTo>
                  <a:lnTo>
                    <a:pt x="4468" y="97"/>
                  </a:lnTo>
                  <a:lnTo>
                    <a:pt x="4274" y="291"/>
                  </a:lnTo>
                  <a:lnTo>
                    <a:pt x="3885" y="1068"/>
                  </a:lnTo>
                  <a:lnTo>
                    <a:pt x="3400" y="1845"/>
                  </a:lnTo>
                  <a:lnTo>
                    <a:pt x="2234" y="3205"/>
                  </a:lnTo>
                  <a:lnTo>
                    <a:pt x="1457" y="4274"/>
                  </a:lnTo>
                  <a:lnTo>
                    <a:pt x="777" y="5342"/>
                  </a:lnTo>
                  <a:lnTo>
                    <a:pt x="486" y="5925"/>
                  </a:lnTo>
                  <a:lnTo>
                    <a:pt x="194" y="6508"/>
                  </a:lnTo>
                  <a:lnTo>
                    <a:pt x="97" y="7090"/>
                  </a:lnTo>
                  <a:lnTo>
                    <a:pt x="0" y="7673"/>
                  </a:lnTo>
                  <a:lnTo>
                    <a:pt x="0" y="7964"/>
                  </a:lnTo>
                  <a:lnTo>
                    <a:pt x="97" y="8936"/>
                  </a:lnTo>
                  <a:lnTo>
                    <a:pt x="389" y="9810"/>
                  </a:lnTo>
                  <a:lnTo>
                    <a:pt x="777" y="10684"/>
                  </a:lnTo>
                  <a:lnTo>
                    <a:pt x="1360" y="11364"/>
                  </a:lnTo>
                  <a:lnTo>
                    <a:pt x="2040" y="11947"/>
                  </a:lnTo>
                  <a:lnTo>
                    <a:pt x="2914" y="12335"/>
                  </a:lnTo>
                  <a:lnTo>
                    <a:pt x="3788" y="12627"/>
                  </a:lnTo>
                  <a:lnTo>
                    <a:pt x="4759" y="12724"/>
                  </a:lnTo>
                  <a:lnTo>
                    <a:pt x="5245" y="12724"/>
                  </a:lnTo>
                  <a:lnTo>
                    <a:pt x="5828" y="12627"/>
                  </a:lnTo>
                  <a:lnTo>
                    <a:pt x="6313" y="12529"/>
                  </a:lnTo>
                  <a:lnTo>
                    <a:pt x="6799" y="12335"/>
                  </a:lnTo>
                  <a:lnTo>
                    <a:pt x="7285" y="12044"/>
                  </a:lnTo>
                  <a:lnTo>
                    <a:pt x="7673" y="11752"/>
                  </a:lnTo>
                  <a:lnTo>
                    <a:pt x="8062" y="11364"/>
                  </a:lnTo>
                  <a:lnTo>
                    <a:pt x="8450" y="10975"/>
                  </a:lnTo>
                  <a:lnTo>
                    <a:pt x="8450" y="10781"/>
                  </a:lnTo>
                  <a:lnTo>
                    <a:pt x="8450" y="10684"/>
                  </a:lnTo>
                  <a:lnTo>
                    <a:pt x="8159" y="10684"/>
                  </a:lnTo>
                  <a:lnTo>
                    <a:pt x="7382" y="11364"/>
                  </a:lnTo>
                  <a:lnTo>
                    <a:pt x="6605" y="11947"/>
                  </a:lnTo>
                  <a:lnTo>
                    <a:pt x="5731" y="12238"/>
                  </a:lnTo>
                  <a:lnTo>
                    <a:pt x="4759" y="12335"/>
                  </a:lnTo>
                  <a:lnTo>
                    <a:pt x="3885" y="12238"/>
                  </a:lnTo>
                  <a:lnTo>
                    <a:pt x="3011" y="12044"/>
                  </a:lnTo>
                  <a:lnTo>
                    <a:pt x="2331" y="11655"/>
                  </a:lnTo>
                  <a:lnTo>
                    <a:pt x="1651" y="11073"/>
                  </a:lnTo>
                  <a:lnTo>
                    <a:pt x="1166" y="10490"/>
                  </a:lnTo>
                  <a:lnTo>
                    <a:pt x="777" y="9713"/>
                  </a:lnTo>
                  <a:lnTo>
                    <a:pt x="486" y="8936"/>
                  </a:lnTo>
                  <a:lnTo>
                    <a:pt x="389" y="8062"/>
                  </a:lnTo>
                  <a:lnTo>
                    <a:pt x="777" y="8159"/>
                  </a:lnTo>
                  <a:lnTo>
                    <a:pt x="1069" y="8159"/>
                  </a:lnTo>
                  <a:lnTo>
                    <a:pt x="1263" y="8062"/>
                  </a:lnTo>
                  <a:lnTo>
                    <a:pt x="1554" y="7867"/>
                  </a:lnTo>
                  <a:lnTo>
                    <a:pt x="1846" y="7770"/>
                  </a:lnTo>
                  <a:lnTo>
                    <a:pt x="2137" y="7673"/>
                  </a:lnTo>
                  <a:lnTo>
                    <a:pt x="2428" y="7770"/>
                  </a:lnTo>
                  <a:lnTo>
                    <a:pt x="2623" y="7867"/>
                  </a:lnTo>
                  <a:lnTo>
                    <a:pt x="2914" y="8062"/>
                  </a:lnTo>
                  <a:lnTo>
                    <a:pt x="3205" y="8159"/>
                  </a:lnTo>
                  <a:lnTo>
                    <a:pt x="3691" y="8159"/>
                  </a:lnTo>
                  <a:lnTo>
                    <a:pt x="3885" y="8062"/>
                  </a:lnTo>
                  <a:lnTo>
                    <a:pt x="4177" y="7867"/>
                  </a:lnTo>
                  <a:lnTo>
                    <a:pt x="4468" y="7770"/>
                  </a:lnTo>
                  <a:lnTo>
                    <a:pt x="4759" y="7673"/>
                  </a:lnTo>
                  <a:lnTo>
                    <a:pt x="5051" y="7770"/>
                  </a:lnTo>
                  <a:lnTo>
                    <a:pt x="5245" y="7867"/>
                  </a:lnTo>
                  <a:lnTo>
                    <a:pt x="5439" y="8062"/>
                  </a:lnTo>
                  <a:lnTo>
                    <a:pt x="5828" y="8159"/>
                  </a:lnTo>
                  <a:lnTo>
                    <a:pt x="6022" y="8547"/>
                  </a:lnTo>
                  <a:lnTo>
                    <a:pt x="6313" y="8936"/>
                  </a:lnTo>
                  <a:lnTo>
                    <a:pt x="6605" y="9324"/>
                  </a:lnTo>
                  <a:lnTo>
                    <a:pt x="6993" y="9616"/>
                  </a:lnTo>
                  <a:lnTo>
                    <a:pt x="7479" y="9810"/>
                  </a:lnTo>
                  <a:lnTo>
                    <a:pt x="7868" y="10004"/>
                  </a:lnTo>
                  <a:lnTo>
                    <a:pt x="8353" y="10101"/>
                  </a:lnTo>
                  <a:lnTo>
                    <a:pt x="9616" y="10101"/>
                  </a:lnTo>
                  <a:lnTo>
                    <a:pt x="10199" y="9907"/>
                  </a:lnTo>
                  <a:lnTo>
                    <a:pt x="10781" y="9519"/>
                  </a:lnTo>
                  <a:lnTo>
                    <a:pt x="11267" y="9130"/>
                  </a:lnTo>
                  <a:lnTo>
                    <a:pt x="11753" y="8644"/>
                  </a:lnTo>
                  <a:lnTo>
                    <a:pt x="12044" y="8062"/>
                  </a:lnTo>
                  <a:lnTo>
                    <a:pt x="12238" y="7479"/>
                  </a:lnTo>
                  <a:lnTo>
                    <a:pt x="12238" y="6799"/>
                  </a:lnTo>
                  <a:lnTo>
                    <a:pt x="12238" y="6119"/>
                  </a:lnTo>
                  <a:lnTo>
                    <a:pt x="12044" y="5633"/>
                  </a:lnTo>
                  <a:lnTo>
                    <a:pt x="11850" y="5051"/>
                  </a:lnTo>
                  <a:lnTo>
                    <a:pt x="11558" y="4565"/>
                  </a:lnTo>
                  <a:lnTo>
                    <a:pt x="11073" y="4176"/>
                  </a:lnTo>
                  <a:lnTo>
                    <a:pt x="10684" y="3885"/>
                  </a:lnTo>
                  <a:lnTo>
                    <a:pt x="10101" y="3594"/>
                  </a:lnTo>
                  <a:lnTo>
                    <a:pt x="9616" y="3399"/>
                  </a:lnTo>
                  <a:lnTo>
                    <a:pt x="9616" y="3108"/>
                  </a:lnTo>
                  <a:lnTo>
                    <a:pt x="9810" y="3011"/>
                  </a:lnTo>
                  <a:lnTo>
                    <a:pt x="10101" y="2817"/>
                  </a:lnTo>
                  <a:lnTo>
                    <a:pt x="10199" y="2622"/>
                  </a:lnTo>
                  <a:lnTo>
                    <a:pt x="10296" y="2331"/>
                  </a:lnTo>
                  <a:lnTo>
                    <a:pt x="10199" y="2040"/>
                  </a:lnTo>
                  <a:lnTo>
                    <a:pt x="10101" y="1845"/>
                  </a:lnTo>
                  <a:lnTo>
                    <a:pt x="9810" y="1748"/>
                  </a:lnTo>
                  <a:lnTo>
                    <a:pt x="9616" y="1651"/>
                  </a:lnTo>
                  <a:lnTo>
                    <a:pt x="8159" y="1651"/>
                  </a:lnTo>
                  <a:lnTo>
                    <a:pt x="7965" y="1748"/>
                  </a:lnTo>
                  <a:lnTo>
                    <a:pt x="7673" y="1845"/>
                  </a:lnTo>
                  <a:lnTo>
                    <a:pt x="7576" y="2040"/>
                  </a:lnTo>
                  <a:lnTo>
                    <a:pt x="7479" y="2331"/>
                  </a:lnTo>
                  <a:lnTo>
                    <a:pt x="7576" y="2622"/>
                  </a:lnTo>
                  <a:lnTo>
                    <a:pt x="7673" y="2817"/>
                  </a:lnTo>
                  <a:lnTo>
                    <a:pt x="7965" y="3011"/>
                  </a:lnTo>
                  <a:lnTo>
                    <a:pt x="8159" y="3108"/>
                  </a:lnTo>
                  <a:lnTo>
                    <a:pt x="8256" y="3108"/>
                  </a:lnTo>
                  <a:lnTo>
                    <a:pt x="8256" y="3399"/>
                  </a:lnTo>
                  <a:lnTo>
                    <a:pt x="7673" y="3594"/>
                  </a:lnTo>
                  <a:lnTo>
                    <a:pt x="7090" y="3885"/>
                  </a:lnTo>
                  <a:lnTo>
                    <a:pt x="6702" y="4176"/>
                  </a:lnTo>
                  <a:lnTo>
                    <a:pt x="6313" y="4565"/>
                  </a:lnTo>
                  <a:lnTo>
                    <a:pt x="5925" y="5051"/>
                  </a:lnTo>
                  <a:lnTo>
                    <a:pt x="5731" y="5633"/>
                  </a:lnTo>
                  <a:lnTo>
                    <a:pt x="5536" y="6119"/>
                  </a:lnTo>
                  <a:lnTo>
                    <a:pt x="5536" y="6799"/>
                  </a:lnTo>
                  <a:lnTo>
                    <a:pt x="5536" y="7187"/>
                  </a:lnTo>
                  <a:lnTo>
                    <a:pt x="5634" y="7673"/>
                  </a:lnTo>
                  <a:lnTo>
                    <a:pt x="5536" y="7576"/>
                  </a:lnTo>
                  <a:lnTo>
                    <a:pt x="5245" y="7382"/>
                  </a:lnTo>
                  <a:lnTo>
                    <a:pt x="4954" y="7285"/>
                  </a:lnTo>
                  <a:lnTo>
                    <a:pt x="4468" y="7285"/>
                  </a:lnTo>
                  <a:lnTo>
                    <a:pt x="4274" y="7382"/>
                  </a:lnTo>
                  <a:lnTo>
                    <a:pt x="3982" y="7576"/>
                  </a:lnTo>
                  <a:lnTo>
                    <a:pt x="3691" y="7673"/>
                  </a:lnTo>
                  <a:lnTo>
                    <a:pt x="3400" y="7770"/>
                  </a:lnTo>
                  <a:lnTo>
                    <a:pt x="3108" y="7673"/>
                  </a:lnTo>
                  <a:lnTo>
                    <a:pt x="2914" y="7576"/>
                  </a:lnTo>
                  <a:lnTo>
                    <a:pt x="2623" y="7382"/>
                  </a:lnTo>
                  <a:lnTo>
                    <a:pt x="2428" y="7285"/>
                  </a:lnTo>
                  <a:lnTo>
                    <a:pt x="1846" y="7285"/>
                  </a:lnTo>
                  <a:lnTo>
                    <a:pt x="1651" y="7382"/>
                  </a:lnTo>
                  <a:lnTo>
                    <a:pt x="1360" y="7576"/>
                  </a:lnTo>
                  <a:lnTo>
                    <a:pt x="1166" y="7673"/>
                  </a:lnTo>
                  <a:lnTo>
                    <a:pt x="777" y="7770"/>
                  </a:lnTo>
                  <a:lnTo>
                    <a:pt x="583" y="7770"/>
                  </a:lnTo>
                  <a:lnTo>
                    <a:pt x="389" y="7673"/>
                  </a:lnTo>
                  <a:lnTo>
                    <a:pt x="486" y="7090"/>
                  </a:lnTo>
                  <a:lnTo>
                    <a:pt x="680" y="6508"/>
                  </a:lnTo>
                  <a:lnTo>
                    <a:pt x="874" y="6022"/>
                  </a:lnTo>
                  <a:lnTo>
                    <a:pt x="1166" y="5439"/>
                  </a:lnTo>
                  <a:lnTo>
                    <a:pt x="1846" y="4468"/>
                  </a:lnTo>
                  <a:lnTo>
                    <a:pt x="2623" y="3497"/>
                  </a:lnTo>
                  <a:lnTo>
                    <a:pt x="3691" y="2040"/>
                  </a:lnTo>
                  <a:lnTo>
                    <a:pt x="4177" y="1263"/>
                  </a:lnTo>
                  <a:lnTo>
                    <a:pt x="4662" y="486"/>
                  </a:lnTo>
                  <a:lnTo>
                    <a:pt x="4759" y="389"/>
                  </a:lnTo>
                  <a:lnTo>
                    <a:pt x="4759" y="486"/>
                  </a:lnTo>
                  <a:lnTo>
                    <a:pt x="5245" y="1166"/>
                  </a:lnTo>
                  <a:lnTo>
                    <a:pt x="5634" y="1943"/>
                  </a:lnTo>
                  <a:lnTo>
                    <a:pt x="6702" y="3302"/>
                  </a:lnTo>
                  <a:lnTo>
                    <a:pt x="6993" y="3302"/>
                  </a:lnTo>
                  <a:lnTo>
                    <a:pt x="7090" y="3205"/>
                  </a:lnTo>
                  <a:lnTo>
                    <a:pt x="6993" y="3011"/>
                  </a:lnTo>
                  <a:lnTo>
                    <a:pt x="6022" y="1748"/>
                  </a:lnTo>
                  <a:lnTo>
                    <a:pt x="5536" y="971"/>
                  </a:lnTo>
                  <a:lnTo>
                    <a:pt x="5148" y="291"/>
                  </a:lnTo>
                  <a:lnTo>
                    <a:pt x="4954" y="97"/>
                  </a:lnTo>
                  <a:lnTo>
                    <a:pt x="47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90"/>
            <p:cNvSpPr/>
            <p:nvPr/>
          </p:nvSpPr>
          <p:spPr>
            <a:xfrm>
              <a:off x="6457929" y="1344148"/>
              <a:ext cx="329627" cy="342689"/>
            </a:xfrm>
            <a:custGeom>
              <a:avLst/>
              <a:gdLst/>
              <a:ahLst/>
              <a:cxnLst/>
              <a:rect l="l" t="t" r="r" b="b"/>
              <a:pathLst>
                <a:path w="12239" h="12724" fill="none" extrusionOk="0">
                  <a:moveTo>
                    <a:pt x="9616" y="3399"/>
                  </a:moveTo>
                  <a:lnTo>
                    <a:pt x="9616" y="3108"/>
                  </a:lnTo>
                  <a:lnTo>
                    <a:pt x="9616" y="3108"/>
                  </a:lnTo>
                  <a:lnTo>
                    <a:pt x="9616" y="3108"/>
                  </a:lnTo>
                  <a:lnTo>
                    <a:pt x="9810" y="3011"/>
                  </a:lnTo>
                  <a:lnTo>
                    <a:pt x="10101" y="2817"/>
                  </a:lnTo>
                  <a:lnTo>
                    <a:pt x="10199" y="2622"/>
                  </a:lnTo>
                  <a:lnTo>
                    <a:pt x="10296" y="2331"/>
                  </a:lnTo>
                  <a:lnTo>
                    <a:pt x="10296" y="2331"/>
                  </a:lnTo>
                  <a:lnTo>
                    <a:pt x="10199" y="2040"/>
                  </a:lnTo>
                  <a:lnTo>
                    <a:pt x="10101" y="1845"/>
                  </a:lnTo>
                  <a:lnTo>
                    <a:pt x="9810" y="1748"/>
                  </a:lnTo>
                  <a:lnTo>
                    <a:pt x="9616" y="1651"/>
                  </a:lnTo>
                  <a:lnTo>
                    <a:pt x="8159" y="1651"/>
                  </a:lnTo>
                  <a:lnTo>
                    <a:pt x="8159" y="1651"/>
                  </a:lnTo>
                  <a:lnTo>
                    <a:pt x="7965" y="1748"/>
                  </a:lnTo>
                  <a:lnTo>
                    <a:pt x="7673" y="1845"/>
                  </a:lnTo>
                  <a:lnTo>
                    <a:pt x="7576" y="2040"/>
                  </a:lnTo>
                  <a:lnTo>
                    <a:pt x="7479" y="2331"/>
                  </a:lnTo>
                  <a:lnTo>
                    <a:pt x="7479" y="2331"/>
                  </a:lnTo>
                  <a:lnTo>
                    <a:pt x="7576" y="2622"/>
                  </a:lnTo>
                  <a:lnTo>
                    <a:pt x="7673" y="2817"/>
                  </a:lnTo>
                  <a:lnTo>
                    <a:pt x="7965" y="3011"/>
                  </a:lnTo>
                  <a:lnTo>
                    <a:pt x="8159" y="3108"/>
                  </a:lnTo>
                  <a:lnTo>
                    <a:pt x="8256" y="3108"/>
                  </a:lnTo>
                  <a:lnTo>
                    <a:pt x="8256" y="3399"/>
                  </a:lnTo>
                  <a:lnTo>
                    <a:pt x="8256" y="3399"/>
                  </a:lnTo>
                  <a:lnTo>
                    <a:pt x="7673" y="3594"/>
                  </a:lnTo>
                  <a:lnTo>
                    <a:pt x="7090" y="3885"/>
                  </a:lnTo>
                  <a:lnTo>
                    <a:pt x="6702" y="4176"/>
                  </a:lnTo>
                  <a:lnTo>
                    <a:pt x="6313" y="4565"/>
                  </a:lnTo>
                  <a:lnTo>
                    <a:pt x="5925" y="5051"/>
                  </a:lnTo>
                  <a:lnTo>
                    <a:pt x="5731" y="5633"/>
                  </a:lnTo>
                  <a:lnTo>
                    <a:pt x="5536" y="6119"/>
                  </a:lnTo>
                  <a:lnTo>
                    <a:pt x="5536" y="6799"/>
                  </a:lnTo>
                  <a:lnTo>
                    <a:pt x="5536" y="6799"/>
                  </a:lnTo>
                  <a:lnTo>
                    <a:pt x="5536" y="7187"/>
                  </a:lnTo>
                  <a:lnTo>
                    <a:pt x="5634" y="7673"/>
                  </a:lnTo>
                  <a:lnTo>
                    <a:pt x="5634" y="7673"/>
                  </a:lnTo>
                  <a:lnTo>
                    <a:pt x="5536" y="7576"/>
                  </a:lnTo>
                  <a:lnTo>
                    <a:pt x="5536" y="7576"/>
                  </a:lnTo>
                  <a:lnTo>
                    <a:pt x="5245" y="7382"/>
                  </a:lnTo>
                  <a:lnTo>
                    <a:pt x="4954" y="7285"/>
                  </a:lnTo>
                  <a:lnTo>
                    <a:pt x="4759" y="7285"/>
                  </a:lnTo>
                  <a:lnTo>
                    <a:pt x="4759" y="7285"/>
                  </a:lnTo>
                  <a:lnTo>
                    <a:pt x="4468" y="7285"/>
                  </a:lnTo>
                  <a:lnTo>
                    <a:pt x="4274" y="7382"/>
                  </a:lnTo>
                  <a:lnTo>
                    <a:pt x="3982" y="7576"/>
                  </a:lnTo>
                  <a:lnTo>
                    <a:pt x="3982" y="7576"/>
                  </a:lnTo>
                  <a:lnTo>
                    <a:pt x="3691" y="7673"/>
                  </a:lnTo>
                  <a:lnTo>
                    <a:pt x="3400" y="7770"/>
                  </a:lnTo>
                  <a:lnTo>
                    <a:pt x="3400" y="7770"/>
                  </a:lnTo>
                  <a:lnTo>
                    <a:pt x="3108" y="7673"/>
                  </a:lnTo>
                  <a:lnTo>
                    <a:pt x="2914" y="7576"/>
                  </a:lnTo>
                  <a:lnTo>
                    <a:pt x="2914" y="7576"/>
                  </a:lnTo>
                  <a:lnTo>
                    <a:pt x="2623" y="7382"/>
                  </a:lnTo>
                  <a:lnTo>
                    <a:pt x="2428" y="7285"/>
                  </a:lnTo>
                  <a:lnTo>
                    <a:pt x="2137" y="7285"/>
                  </a:lnTo>
                  <a:lnTo>
                    <a:pt x="2137" y="7285"/>
                  </a:lnTo>
                  <a:lnTo>
                    <a:pt x="1846" y="7285"/>
                  </a:lnTo>
                  <a:lnTo>
                    <a:pt x="1651" y="7382"/>
                  </a:lnTo>
                  <a:lnTo>
                    <a:pt x="1360" y="7576"/>
                  </a:lnTo>
                  <a:lnTo>
                    <a:pt x="1360" y="7576"/>
                  </a:lnTo>
                  <a:lnTo>
                    <a:pt x="1166" y="7673"/>
                  </a:lnTo>
                  <a:lnTo>
                    <a:pt x="777" y="7770"/>
                  </a:lnTo>
                  <a:lnTo>
                    <a:pt x="777" y="7770"/>
                  </a:lnTo>
                  <a:lnTo>
                    <a:pt x="583" y="7770"/>
                  </a:lnTo>
                  <a:lnTo>
                    <a:pt x="389" y="7673"/>
                  </a:lnTo>
                  <a:lnTo>
                    <a:pt x="389" y="7673"/>
                  </a:lnTo>
                  <a:lnTo>
                    <a:pt x="486" y="7090"/>
                  </a:lnTo>
                  <a:lnTo>
                    <a:pt x="680" y="6508"/>
                  </a:lnTo>
                  <a:lnTo>
                    <a:pt x="874" y="6022"/>
                  </a:lnTo>
                  <a:lnTo>
                    <a:pt x="1166" y="5439"/>
                  </a:lnTo>
                  <a:lnTo>
                    <a:pt x="1846" y="4468"/>
                  </a:lnTo>
                  <a:lnTo>
                    <a:pt x="2623" y="3497"/>
                  </a:lnTo>
                  <a:lnTo>
                    <a:pt x="2623" y="3497"/>
                  </a:lnTo>
                  <a:lnTo>
                    <a:pt x="3691" y="2040"/>
                  </a:lnTo>
                  <a:lnTo>
                    <a:pt x="4177" y="1263"/>
                  </a:lnTo>
                  <a:lnTo>
                    <a:pt x="4662" y="486"/>
                  </a:lnTo>
                  <a:lnTo>
                    <a:pt x="4662" y="486"/>
                  </a:lnTo>
                  <a:lnTo>
                    <a:pt x="4759" y="389"/>
                  </a:lnTo>
                  <a:lnTo>
                    <a:pt x="4759" y="389"/>
                  </a:lnTo>
                  <a:lnTo>
                    <a:pt x="4759" y="486"/>
                  </a:lnTo>
                  <a:lnTo>
                    <a:pt x="4759" y="486"/>
                  </a:lnTo>
                  <a:lnTo>
                    <a:pt x="5245" y="1166"/>
                  </a:lnTo>
                  <a:lnTo>
                    <a:pt x="5634" y="1943"/>
                  </a:lnTo>
                  <a:lnTo>
                    <a:pt x="6702" y="3302"/>
                  </a:lnTo>
                  <a:lnTo>
                    <a:pt x="6702" y="3302"/>
                  </a:lnTo>
                  <a:lnTo>
                    <a:pt x="6799" y="3302"/>
                  </a:lnTo>
                  <a:lnTo>
                    <a:pt x="6993" y="3302"/>
                  </a:lnTo>
                  <a:lnTo>
                    <a:pt x="6993" y="3302"/>
                  </a:lnTo>
                  <a:lnTo>
                    <a:pt x="7090" y="3205"/>
                  </a:lnTo>
                  <a:lnTo>
                    <a:pt x="6993" y="3011"/>
                  </a:lnTo>
                  <a:lnTo>
                    <a:pt x="6993" y="3011"/>
                  </a:lnTo>
                  <a:lnTo>
                    <a:pt x="6022" y="1748"/>
                  </a:lnTo>
                  <a:lnTo>
                    <a:pt x="5536" y="971"/>
                  </a:lnTo>
                  <a:lnTo>
                    <a:pt x="5148" y="291"/>
                  </a:lnTo>
                  <a:lnTo>
                    <a:pt x="5148" y="291"/>
                  </a:lnTo>
                  <a:lnTo>
                    <a:pt x="4954" y="97"/>
                  </a:lnTo>
                  <a:lnTo>
                    <a:pt x="4759" y="0"/>
                  </a:lnTo>
                  <a:lnTo>
                    <a:pt x="4759" y="0"/>
                  </a:lnTo>
                  <a:lnTo>
                    <a:pt x="4468" y="97"/>
                  </a:lnTo>
                  <a:lnTo>
                    <a:pt x="4274" y="291"/>
                  </a:lnTo>
                  <a:lnTo>
                    <a:pt x="4274" y="291"/>
                  </a:lnTo>
                  <a:lnTo>
                    <a:pt x="3885" y="1068"/>
                  </a:lnTo>
                  <a:lnTo>
                    <a:pt x="3400" y="1845"/>
                  </a:lnTo>
                  <a:lnTo>
                    <a:pt x="2234" y="3205"/>
                  </a:lnTo>
                  <a:lnTo>
                    <a:pt x="2234" y="3205"/>
                  </a:lnTo>
                  <a:lnTo>
                    <a:pt x="1457" y="4274"/>
                  </a:lnTo>
                  <a:lnTo>
                    <a:pt x="777" y="5342"/>
                  </a:lnTo>
                  <a:lnTo>
                    <a:pt x="486" y="5925"/>
                  </a:lnTo>
                  <a:lnTo>
                    <a:pt x="194" y="6508"/>
                  </a:lnTo>
                  <a:lnTo>
                    <a:pt x="97" y="7090"/>
                  </a:lnTo>
                  <a:lnTo>
                    <a:pt x="0" y="7673"/>
                  </a:lnTo>
                  <a:lnTo>
                    <a:pt x="0" y="7673"/>
                  </a:lnTo>
                  <a:lnTo>
                    <a:pt x="0" y="7673"/>
                  </a:lnTo>
                  <a:lnTo>
                    <a:pt x="0" y="7673"/>
                  </a:lnTo>
                  <a:lnTo>
                    <a:pt x="0" y="7964"/>
                  </a:lnTo>
                  <a:lnTo>
                    <a:pt x="0" y="7964"/>
                  </a:lnTo>
                  <a:lnTo>
                    <a:pt x="97" y="8936"/>
                  </a:lnTo>
                  <a:lnTo>
                    <a:pt x="389" y="9810"/>
                  </a:lnTo>
                  <a:lnTo>
                    <a:pt x="777" y="10684"/>
                  </a:lnTo>
                  <a:lnTo>
                    <a:pt x="1360" y="11364"/>
                  </a:lnTo>
                  <a:lnTo>
                    <a:pt x="2040" y="11947"/>
                  </a:lnTo>
                  <a:lnTo>
                    <a:pt x="2914" y="12335"/>
                  </a:lnTo>
                  <a:lnTo>
                    <a:pt x="3788" y="12627"/>
                  </a:lnTo>
                  <a:lnTo>
                    <a:pt x="4759" y="12724"/>
                  </a:lnTo>
                  <a:lnTo>
                    <a:pt x="4759" y="12724"/>
                  </a:lnTo>
                  <a:lnTo>
                    <a:pt x="5245" y="12724"/>
                  </a:lnTo>
                  <a:lnTo>
                    <a:pt x="5828" y="12627"/>
                  </a:lnTo>
                  <a:lnTo>
                    <a:pt x="6313" y="12529"/>
                  </a:lnTo>
                  <a:lnTo>
                    <a:pt x="6799" y="12335"/>
                  </a:lnTo>
                  <a:lnTo>
                    <a:pt x="7285" y="12044"/>
                  </a:lnTo>
                  <a:lnTo>
                    <a:pt x="7673" y="11752"/>
                  </a:lnTo>
                  <a:lnTo>
                    <a:pt x="8062" y="11364"/>
                  </a:lnTo>
                  <a:lnTo>
                    <a:pt x="8450" y="10975"/>
                  </a:lnTo>
                  <a:lnTo>
                    <a:pt x="8450" y="10975"/>
                  </a:lnTo>
                  <a:lnTo>
                    <a:pt x="8450" y="10781"/>
                  </a:lnTo>
                  <a:lnTo>
                    <a:pt x="8450" y="10684"/>
                  </a:lnTo>
                  <a:lnTo>
                    <a:pt x="8450" y="10684"/>
                  </a:lnTo>
                  <a:lnTo>
                    <a:pt x="8256" y="10684"/>
                  </a:lnTo>
                  <a:lnTo>
                    <a:pt x="8159" y="10684"/>
                  </a:lnTo>
                  <a:lnTo>
                    <a:pt x="8159" y="10684"/>
                  </a:lnTo>
                  <a:lnTo>
                    <a:pt x="7382" y="11364"/>
                  </a:lnTo>
                  <a:lnTo>
                    <a:pt x="6605" y="11947"/>
                  </a:lnTo>
                  <a:lnTo>
                    <a:pt x="5731" y="12238"/>
                  </a:lnTo>
                  <a:lnTo>
                    <a:pt x="4759" y="12335"/>
                  </a:lnTo>
                  <a:lnTo>
                    <a:pt x="4759" y="12335"/>
                  </a:lnTo>
                  <a:lnTo>
                    <a:pt x="3885" y="12238"/>
                  </a:lnTo>
                  <a:lnTo>
                    <a:pt x="3011" y="12044"/>
                  </a:lnTo>
                  <a:lnTo>
                    <a:pt x="2331" y="11655"/>
                  </a:lnTo>
                  <a:lnTo>
                    <a:pt x="1651" y="11073"/>
                  </a:lnTo>
                  <a:lnTo>
                    <a:pt x="1166" y="10490"/>
                  </a:lnTo>
                  <a:lnTo>
                    <a:pt x="777" y="9713"/>
                  </a:lnTo>
                  <a:lnTo>
                    <a:pt x="486" y="8936"/>
                  </a:lnTo>
                  <a:lnTo>
                    <a:pt x="389" y="8062"/>
                  </a:lnTo>
                  <a:lnTo>
                    <a:pt x="389" y="8062"/>
                  </a:lnTo>
                  <a:lnTo>
                    <a:pt x="777" y="8159"/>
                  </a:lnTo>
                  <a:lnTo>
                    <a:pt x="777" y="8159"/>
                  </a:lnTo>
                  <a:lnTo>
                    <a:pt x="1069" y="8159"/>
                  </a:lnTo>
                  <a:lnTo>
                    <a:pt x="1263" y="8062"/>
                  </a:lnTo>
                  <a:lnTo>
                    <a:pt x="1554" y="7867"/>
                  </a:lnTo>
                  <a:lnTo>
                    <a:pt x="1554" y="7867"/>
                  </a:lnTo>
                  <a:lnTo>
                    <a:pt x="1846" y="7770"/>
                  </a:lnTo>
                  <a:lnTo>
                    <a:pt x="2137" y="7673"/>
                  </a:lnTo>
                  <a:lnTo>
                    <a:pt x="2137" y="7673"/>
                  </a:lnTo>
                  <a:lnTo>
                    <a:pt x="2428" y="7770"/>
                  </a:lnTo>
                  <a:lnTo>
                    <a:pt x="2623" y="7867"/>
                  </a:lnTo>
                  <a:lnTo>
                    <a:pt x="2623" y="7867"/>
                  </a:lnTo>
                  <a:lnTo>
                    <a:pt x="2914" y="8062"/>
                  </a:lnTo>
                  <a:lnTo>
                    <a:pt x="3205" y="8159"/>
                  </a:lnTo>
                  <a:lnTo>
                    <a:pt x="3400" y="8159"/>
                  </a:lnTo>
                  <a:lnTo>
                    <a:pt x="3400" y="8159"/>
                  </a:lnTo>
                  <a:lnTo>
                    <a:pt x="3691" y="8159"/>
                  </a:lnTo>
                  <a:lnTo>
                    <a:pt x="3885" y="8062"/>
                  </a:lnTo>
                  <a:lnTo>
                    <a:pt x="4177" y="7867"/>
                  </a:lnTo>
                  <a:lnTo>
                    <a:pt x="4177" y="7867"/>
                  </a:lnTo>
                  <a:lnTo>
                    <a:pt x="4468" y="7770"/>
                  </a:lnTo>
                  <a:lnTo>
                    <a:pt x="4759" y="7673"/>
                  </a:lnTo>
                  <a:lnTo>
                    <a:pt x="4759" y="7673"/>
                  </a:lnTo>
                  <a:lnTo>
                    <a:pt x="5051" y="7770"/>
                  </a:lnTo>
                  <a:lnTo>
                    <a:pt x="5245" y="7867"/>
                  </a:lnTo>
                  <a:lnTo>
                    <a:pt x="5245" y="7867"/>
                  </a:lnTo>
                  <a:lnTo>
                    <a:pt x="5439" y="8062"/>
                  </a:lnTo>
                  <a:lnTo>
                    <a:pt x="5828" y="8159"/>
                  </a:lnTo>
                  <a:lnTo>
                    <a:pt x="5828" y="8159"/>
                  </a:lnTo>
                  <a:lnTo>
                    <a:pt x="6022" y="8547"/>
                  </a:lnTo>
                  <a:lnTo>
                    <a:pt x="6313" y="8936"/>
                  </a:lnTo>
                  <a:lnTo>
                    <a:pt x="6605" y="9324"/>
                  </a:lnTo>
                  <a:lnTo>
                    <a:pt x="6993" y="9616"/>
                  </a:lnTo>
                  <a:lnTo>
                    <a:pt x="7479" y="9810"/>
                  </a:lnTo>
                  <a:lnTo>
                    <a:pt x="7868" y="10004"/>
                  </a:lnTo>
                  <a:lnTo>
                    <a:pt x="8353" y="10101"/>
                  </a:lnTo>
                  <a:lnTo>
                    <a:pt x="8936" y="10101"/>
                  </a:lnTo>
                  <a:lnTo>
                    <a:pt x="8936" y="10101"/>
                  </a:lnTo>
                  <a:lnTo>
                    <a:pt x="9616" y="10101"/>
                  </a:lnTo>
                  <a:lnTo>
                    <a:pt x="10199" y="9907"/>
                  </a:lnTo>
                  <a:lnTo>
                    <a:pt x="10781" y="9519"/>
                  </a:lnTo>
                  <a:lnTo>
                    <a:pt x="11267" y="9130"/>
                  </a:lnTo>
                  <a:lnTo>
                    <a:pt x="11753" y="8644"/>
                  </a:lnTo>
                  <a:lnTo>
                    <a:pt x="12044" y="8062"/>
                  </a:lnTo>
                  <a:lnTo>
                    <a:pt x="12238" y="7479"/>
                  </a:lnTo>
                  <a:lnTo>
                    <a:pt x="12238" y="6799"/>
                  </a:lnTo>
                  <a:lnTo>
                    <a:pt x="12238" y="6799"/>
                  </a:lnTo>
                  <a:lnTo>
                    <a:pt x="12238" y="6119"/>
                  </a:lnTo>
                  <a:lnTo>
                    <a:pt x="12044" y="5633"/>
                  </a:lnTo>
                  <a:lnTo>
                    <a:pt x="11850" y="5051"/>
                  </a:lnTo>
                  <a:lnTo>
                    <a:pt x="11558" y="4565"/>
                  </a:lnTo>
                  <a:lnTo>
                    <a:pt x="11073" y="4176"/>
                  </a:lnTo>
                  <a:lnTo>
                    <a:pt x="10684" y="3885"/>
                  </a:lnTo>
                  <a:lnTo>
                    <a:pt x="10101" y="3594"/>
                  </a:lnTo>
                  <a:lnTo>
                    <a:pt x="9616" y="3399"/>
                  </a:lnTo>
                  <a:lnTo>
                    <a:pt x="9616" y="3399"/>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90"/>
            <p:cNvSpPr/>
            <p:nvPr/>
          </p:nvSpPr>
          <p:spPr>
            <a:xfrm>
              <a:off x="6672419" y="1399063"/>
              <a:ext cx="52357" cy="15729"/>
            </a:xfrm>
            <a:custGeom>
              <a:avLst/>
              <a:gdLst/>
              <a:ahLst/>
              <a:cxnLst/>
              <a:rect l="l" t="t" r="r" b="b"/>
              <a:pathLst>
                <a:path w="1944" h="584" fill="none" extrusionOk="0">
                  <a:moveTo>
                    <a:pt x="1" y="292"/>
                  </a:moveTo>
                  <a:lnTo>
                    <a:pt x="1" y="292"/>
                  </a:lnTo>
                  <a:lnTo>
                    <a:pt x="1" y="98"/>
                  </a:lnTo>
                  <a:lnTo>
                    <a:pt x="292" y="1"/>
                  </a:lnTo>
                  <a:lnTo>
                    <a:pt x="1555" y="1"/>
                  </a:lnTo>
                  <a:lnTo>
                    <a:pt x="1555" y="1"/>
                  </a:lnTo>
                  <a:lnTo>
                    <a:pt x="1846" y="98"/>
                  </a:lnTo>
                  <a:lnTo>
                    <a:pt x="1943" y="292"/>
                  </a:lnTo>
                  <a:lnTo>
                    <a:pt x="1943" y="292"/>
                  </a:lnTo>
                  <a:lnTo>
                    <a:pt x="1846" y="486"/>
                  </a:lnTo>
                  <a:lnTo>
                    <a:pt x="1652" y="583"/>
                  </a:lnTo>
                  <a:lnTo>
                    <a:pt x="292" y="583"/>
                  </a:lnTo>
                  <a:lnTo>
                    <a:pt x="292" y="583"/>
                  </a:lnTo>
                  <a:lnTo>
                    <a:pt x="1" y="486"/>
                  </a:lnTo>
                  <a:lnTo>
                    <a:pt x="1" y="292"/>
                  </a:lnTo>
                  <a:lnTo>
                    <a:pt x="1" y="292"/>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90"/>
            <p:cNvSpPr/>
            <p:nvPr/>
          </p:nvSpPr>
          <p:spPr>
            <a:xfrm>
              <a:off x="6690734" y="1427854"/>
              <a:ext cx="15729" cy="7864"/>
            </a:xfrm>
            <a:custGeom>
              <a:avLst/>
              <a:gdLst/>
              <a:ahLst/>
              <a:cxnLst/>
              <a:rect l="l" t="t" r="r" b="b"/>
              <a:pathLst>
                <a:path w="584" h="292" fill="none" extrusionOk="0">
                  <a:moveTo>
                    <a:pt x="1" y="0"/>
                  </a:moveTo>
                  <a:lnTo>
                    <a:pt x="583" y="0"/>
                  </a:lnTo>
                  <a:lnTo>
                    <a:pt x="583" y="291"/>
                  </a:lnTo>
                  <a:lnTo>
                    <a:pt x="583" y="291"/>
                  </a:lnTo>
                  <a:lnTo>
                    <a:pt x="292" y="291"/>
                  </a:lnTo>
                  <a:lnTo>
                    <a:pt x="292" y="291"/>
                  </a:lnTo>
                  <a:lnTo>
                    <a:pt x="1" y="291"/>
                  </a:lnTo>
                  <a:lnTo>
                    <a:pt x="1"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90"/>
            <p:cNvSpPr/>
            <p:nvPr/>
          </p:nvSpPr>
          <p:spPr>
            <a:xfrm>
              <a:off x="6617477" y="1446141"/>
              <a:ext cx="159602" cy="159602"/>
            </a:xfrm>
            <a:custGeom>
              <a:avLst/>
              <a:gdLst/>
              <a:ahLst/>
              <a:cxnLst/>
              <a:rect l="l" t="t" r="r" b="b"/>
              <a:pathLst>
                <a:path w="5926" h="5926" fill="none" extrusionOk="0">
                  <a:moveTo>
                    <a:pt x="3012" y="5926"/>
                  </a:moveTo>
                  <a:lnTo>
                    <a:pt x="3012" y="5926"/>
                  </a:lnTo>
                  <a:lnTo>
                    <a:pt x="2332" y="5926"/>
                  </a:lnTo>
                  <a:lnTo>
                    <a:pt x="1846" y="5732"/>
                  </a:lnTo>
                  <a:lnTo>
                    <a:pt x="1264" y="5440"/>
                  </a:lnTo>
                  <a:lnTo>
                    <a:pt x="875" y="5052"/>
                  </a:lnTo>
                  <a:lnTo>
                    <a:pt x="487" y="4663"/>
                  </a:lnTo>
                  <a:lnTo>
                    <a:pt x="195" y="4080"/>
                  </a:lnTo>
                  <a:lnTo>
                    <a:pt x="1" y="3595"/>
                  </a:lnTo>
                  <a:lnTo>
                    <a:pt x="1" y="3012"/>
                  </a:lnTo>
                  <a:lnTo>
                    <a:pt x="1" y="3012"/>
                  </a:lnTo>
                  <a:lnTo>
                    <a:pt x="1" y="2332"/>
                  </a:lnTo>
                  <a:lnTo>
                    <a:pt x="195" y="1846"/>
                  </a:lnTo>
                  <a:lnTo>
                    <a:pt x="487" y="1264"/>
                  </a:lnTo>
                  <a:lnTo>
                    <a:pt x="875" y="875"/>
                  </a:lnTo>
                  <a:lnTo>
                    <a:pt x="1264" y="487"/>
                  </a:lnTo>
                  <a:lnTo>
                    <a:pt x="1846" y="195"/>
                  </a:lnTo>
                  <a:lnTo>
                    <a:pt x="2332" y="1"/>
                  </a:lnTo>
                  <a:lnTo>
                    <a:pt x="3012" y="1"/>
                  </a:lnTo>
                  <a:lnTo>
                    <a:pt x="3012" y="1"/>
                  </a:lnTo>
                  <a:lnTo>
                    <a:pt x="3595" y="1"/>
                  </a:lnTo>
                  <a:lnTo>
                    <a:pt x="4177" y="195"/>
                  </a:lnTo>
                  <a:lnTo>
                    <a:pt x="4663" y="487"/>
                  </a:lnTo>
                  <a:lnTo>
                    <a:pt x="5052" y="875"/>
                  </a:lnTo>
                  <a:lnTo>
                    <a:pt x="5440" y="1264"/>
                  </a:lnTo>
                  <a:lnTo>
                    <a:pt x="5731" y="1846"/>
                  </a:lnTo>
                  <a:lnTo>
                    <a:pt x="5926" y="2332"/>
                  </a:lnTo>
                  <a:lnTo>
                    <a:pt x="5926" y="3012"/>
                  </a:lnTo>
                  <a:lnTo>
                    <a:pt x="5926" y="3012"/>
                  </a:lnTo>
                  <a:lnTo>
                    <a:pt x="5926" y="3595"/>
                  </a:lnTo>
                  <a:lnTo>
                    <a:pt x="5731" y="4080"/>
                  </a:lnTo>
                  <a:lnTo>
                    <a:pt x="5440" y="4663"/>
                  </a:lnTo>
                  <a:lnTo>
                    <a:pt x="5052" y="5052"/>
                  </a:lnTo>
                  <a:lnTo>
                    <a:pt x="4663" y="5440"/>
                  </a:lnTo>
                  <a:lnTo>
                    <a:pt x="4177" y="5732"/>
                  </a:lnTo>
                  <a:lnTo>
                    <a:pt x="3595" y="5926"/>
                  </a:lnTo>
                  <a:lnTo>
                    <a:pt x="3012" y="5926"/>
                  </a:lnTo>
                  <a:lnTo>
                    <a:pt x="3012" y="5926"/>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90"/>
            <p:cNvSpPr/>
            <p:nvPr/>
          </p:nvSpPr>
          <p:spPr>
            <a:xfrm>
              <a:off x="6698571" y="1605716"/>
              <a:ext cx="27" cy="27"/>
            </a:xfrm>
            <a:custGeom>
              <a:avLst/>
              <a:gdLst/>
              <a:ahLst/>
              <a:cxnLst/>
              <a:rect l="l" t="t" r="r" b="b"/>
              <a:pathLst>
                <a:path w="1" h="1" fill="none" extrusionOk="0">
                  <a:moveTo>
                    <a:pt x="1" y="1"/>
                  </a:moveTo>
                  <a:lnTo>
                    <a:pt x="1"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90"/>
            <p:cNvSpPr/>
            <p:nvPr/>
          </p:nvSpPr>
          <p:spPr>
            <a:xfrm>
              <a:off x="6627954" y="1456618"/>
              <a:ext cx="136063" cy="138675"/>
            </a:xfrm>
            <a:custGeom>
              <a:avLst/>
              <a:gdLst/>
              <a:ahLst/>
              <a:cxnLst/>
              <a:rect l="l" t="t" r="r" b="b"/>
              <a:pathLst>
                <a:path w="5052" h="5149" extrusionOk="0">
                  <a:moveTo>
                    <a:pt x="2623" y="0"/>
                  </a:moveTo>
                  <a:lnTo>
                    <a:pt x="2040" y="98"/>
                  </a:lnTo>
                  <a:lnTo>
                    <a:pt x="1555" y="195"/>
                  </a:lnTo>
                  <a:lnTo>
                    <a:pt x="1166" y="486"/>
                  </a:lnTo>
                  <a:lnTo>
                    <a:pt x="777" y="778"/>
                  </a:lnTo>
                  <a:lnTo>
                    <a:pt x="486" y="1166"/>
                  </a:lnTo>
                  <a:lnTo>
                    <a:pt x="195" y="1555"/>
                  </a:lnTo>
                  <a:lnTo>
                    <a:pt x="98" y="2040"/>
                  </a:lnTo>
                  <a:lnTo>
                    <a:pt x="0" y="2623"/>
                  </a:lnTo>
                  <a:lnTo>
                    <a:pt x="98" y="3109"/>
                  </a:lnTo>
                  <a:lnTo>
                    <a:pt x="195" y="3594"/>
                  </a:lnTo>
                  <a:lnTo>
                    <a:pt x="486" y="3983"/>
                  </a:lnTo>
                  <a:lnTo>
                    <a:pt x="777" y="4371"/>
                  </a:lnTo>
                  <a:lnTo>
                    <a:pt x="1166" y="4663"/>
                  </a:lnTo>
                  <a:lnTo>
                    <a:pt x="1555" y="4954"/>
                  </a:lnTo>
                  <a:lnTo>
                    <a:pt x="2040" y="5051"/>
                  </a:lnTo>
                  <a:lnTo>
                    <a:pt x="2623" y="5148"/>
                  </a:lnTo>
                  <a:lnTo>
                    <a:pt x="3011" y="5051"/>
                  </a:lnTo>
                  <a:lnTo>
                    <a:pt x="3497" y="4954"/>
                  </a:lnTo>
                  <a:lnTo>
                    <a:pt x="3886" y="4760"/>
                  </a:lnTo>
                  <a:lnTo>
                    <a:pt x="4177" y="4468"/>
                  </a:lnTo>
                  <a:lnTo>
                    <a:pt x="4565" y="4177"/>
                  </a:lnTo>
                  <a:lnTo>
                    <a:pt x="4760" y="3788"/>
                  </a:lnTo>
                  <a:lnTo>
                    <a:pt x="4954" y="3400"/>
                  </a:lnTo>
                  <a:lnTo>
                    <a:pt x="5051" y="3011"/>
                  </a:lnTo>
                  <a:lnTo>
                    <a:pt x="5051" y="2817"/>
                  </a:lnTo>
                  <a:lnTo>
                    <a:pt x="4954" y="2720"/>
                  </a:lnTo>
                  <a:lnTo>
                    <a:pt x="4760" y="2817"/>
                  </a:lnTo>
                  <a:lnTo>
                    <a:pt x="4663" y="2914"/>
                  </a:lnTo>
                  <a:lnTo>
                    <a:pt x="4565" y="3303"/>
                  </a:lnTo>
                  <a:lnTo>
                    <a:pt x="4468" y="3691"/>
                  </a:lnTo>
                  <a:lnTo>
                    <a:pt x="4177" y="3983"/>
                  </a:lnTo>
                  <a:lnTo>
                    <a:pt x="3983" y="4177"/>
                  </a:lnTo>
                  <a:lnTo>
                    <a:pt x="3691" y="4371"/>
                  </a:lnTo>
                  <a:lnTo>
                    <a:pt x="3303" y="4565"/>
                  </a:lnTo>
                  <a:lnTo>
                    <a:pt x="2914" y="4663"/>
                  </a:lnTo>
                  <a:lnTo>
                    <a:pt x="2137" y="4663"/>
                  </a:lnTo>
                  <a:lnTo>
                    <a:pt x="1749" y="4565"/>
                  </a:lnTo>
                  <a:lnTo>
                    <a:pt x="1360" y="4371"/>
                  </a:lnTo>
                  <a:lnTo>
                    <a:pt x="1069" y="4080"/>
                  </a:lnTo>
                  <a:lnTo>
                    <a:pt x="777" y="3788"/>
                  </a:lnTo>
                  <a:lnTo>
                    <a:pt x="583" y="3400"/>
                  </a:lnTo>
                  <a:lnTo>
                    <a:pt x="486" y="3011"/>
                  </a:lnTo>
                  <a:lnTo>
                    <a:pt x="486" y="2623"/>
                  </a:lnTo>
                  <a:lnTo>
                    <a:pt x="486" y="2137"/>
                  </a:lnTo>
                  <a:lnTo>
                    <a:pt x="583" y="1749"/>
                  </a:lnTo>
                  <a:lnTo>
                    <a:pt x="777" y="1360"/>
                  </a:lnTo>
                  <a:lnTo>
                    <a:pt x="1069" y="1069"/>
                  </a:lnTo>
                  <a:lnTo>
                    <a:pt x="1360" y="778"/>
                  </a:lnTo>
                  <a:lnTo>
                    <a:pt x="1749" y="583"/>
                  </a:lnTo>
                  <a:lnTo>
                    <a:pt x="2137" y="486"/>
                  </a:lnTo>
                  <a:lnTo>
                    <a:pt x="2914" y="486"/>
                  </a:lnTo>
                  <a:lnTo>
                    <a:pt x="3303" y="583"/>
                  </a:lnTo>
                  <a:lnTo>
                    <a:pt x="3886" y="875"/>
                  </a:lnTo>
                  <a:lnTo>
                    <a:pt x="4371" y="1457"/>
                  </a:lnTo>
                  <a:lnTo>
                    <a:pt x="4565" y="1749"/>
                  </a:lnTo>
                  <a:lnTo>
                    <a:pt x="4663" y="2040"/>
                  </a:lnTo>
                  <a:lnTo>
                    <a:pt x="4760" y="2234"/>
                  </a:lnTo>
                  <a:lnTo>
                    <a:pt x="4857" y="2234"/>
                  </a:lnTo>
                  <a:lnTo>
                    <a:pt x="5051" y="2137"/>
                  </a:lnTo>
                  <a:lnTo>
                    <a:pt x="5051" y="1943"/>
                  </a:lnTo>
                  <a:lnTo>
                    <a:pt x="4857" y="1555"/>
                  </a:lnTo>
                  <a:lnTo>
                    <a:pt x="4663" y="1166"/>
                  </a:lnTo>
                  <a:lnTo>
                    <a:pt x="4468" y="875"/>
                  </a:lnTo>
                  <a:lnTo>
                    <a:pt x="4177" y="583"/>
                  </a:lnTo>
                  <a:lnTo>
                    <a:pt x="3788" y="389"/>
                  </a:lnTo>
                  <a:lnTo>
                    <a:pt x="3400" y="195"/>
                  </a:lnTo>
                  <a:lnTo>
                    <a:pt x="3011" y="98"/>
                  </a:lnTo>
                  <a:lnTo>
                    <a:pt x="26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90"/>
            <p:cNvSpPr/>
            <p:nvPr/>
          </p:nvSpPr>
          <p:spPr>
            <a:xfrm>
              <a:off x="6627954" y="1456618"/>
              <a:ext cx="136063" cy="138675"/>
            </a:xfrm>
            <a:custGeom>
              <a:avLst/>
              <a:gdLst/>
              <a:ahLst/>
              <a:cxnLst/>
              <a:rect l="l" t="t" r="r" b="b"/>
              <a:pathLst>
                <a:path w="5052" h="5149" fill="none" extrusionOk="0">
                  <a:moveTo>
                    <a:pt x="4954" y="2720"/>
                  </a:moveTo>
                  <a:lnTo>
                    <a:pt x="4954" y="2720"/>
                  </a:lnTo>
                  <a:lnTo>
                    <a:pt x="4760" y="2817"/>
                  </a:lnTo>
                  <a:lnTo>
                    <a:pt x="4663" y="2914"/>
                  </a:lnTo>
                  <a:lnTo>
                    <a:pt x="4663" y="2914"/>
                  </a:lnTo>
                  <a:lnTo>
                    <a:pt x="4565" y="3303"/>
                  </a:lnTo>
                  <a:lnTo>
                    <a:pt x="4468" y="3691"/>
                  </a:lnTo>
                  <a:lnTo>
                    <a:pt x="4177" y="3983"/>
                  </a:lnTo>
                  <a:lnTo>
                    <a:pt x="3983" y="4177"/>
                  </a:lnTo>
                  <a:lnTo>
                    <a:pt x="3691" y="4371"/>
                  </a:lnTo>
                  <a:lnTo>
                    <a:pt x="3303" y="4565"/>
                  </a:lnTo>
                  <a:lnTo>
                    <a:pt x="2914" y="4663"/>
                  </a:lnTo>
                  <a:lnTo>
                    <a:pt x="2623" y="4663"/>
                  </a:lnTo>
                  <a:lnTo>
                    <a:pt x="2623" y="4663"/>
                  </a:lnTo>
                  <a:lnTo>
                    <a:pt x="2137" y="4663"/>
                  </a:lnTo>
                  <a:lnTo>
                    <a:pt x="1749" y="4565"/>
                  </a:lnTo>
                  <a:lnTo>
                    <a:pt x="1360" y="4371"/>
                  </a:lnTo>
                  <a:lnTo>
                    <a:pt x="1069" y="4080"/>
                  </a:lnTo>
                  <a:lnTo>
                    <a:pt x="777" y="3788"/>
                  </a:lnTo>
                  <a:lnTo>
                    <a:pt x="583" y="3400"/>
                  </a:lnTo>
                  <a:lnTo>
                    <a:pt x="486" y="3011"/>
                  </a:lnTo>
                  <a:lnTo>
                    <a:pt x="486" y="2623"/>
                  </a:lnTo>
                  <a:lnTo>
                    <a:pt x="486" y="2623"/>
                  </a:lnTo>
                  <a:lnTo>
                    <a:pt x="486" y="2137"/>
                  </a:lnTo>
                  <a:lnTo>
                    <a:pt x="583" y="1749"/>
                  </a:lnTo>
                  <a:lnTo>
                    <a:pt x="777" y="1360"/>
                  </a:lnTo>
                  <a:lnTo>
                    <a:pt x="1069" y="1069"/>
                  </a:lnTo>
                  <a:lnTo>
                    <a:pt x="1360" y="778"/>
                  </a:lnTo>
                  <a:lnTo>
                    <a:pt x="1749" y="583"/>
                  </a:lnTo>
                  <a:lnTo>
                    <a:pt x="2137" y="486"/>
                  </a:lnTo>
                  <a:lnTo>
                    <a:pt x="2623" y="486"/>
                  </a:lnTo>
                  <a:lnTo>
                    <a:pt x="2623" y="486"/>
                  </a:lnTo>
                  <a:lnTo>
                    <a:pt x="2914" y="486"/>
                  </a:lnTo>
                  <a:lnTo>
                    <a:pt x="3303" y="583"/>
                  </a:lnTo>
                  <a:lnTo>
                    <a:pt x="3886" y="875"/>
                  </a:lnTo>
                  <a:lnTo>
                    <a:pt x="4371" y="1457"/>
                  </a:lnTo>
                  <a:lnTo>
                    <a:pt x="4565" y="1749"/>
                  </a:lnTo>
                  <a:lnTo>
                    <a:pt x="4663" y="2040"/>
                  </a:lnTo>
                  <a:lnTo>
                    <a:pt x="4663" y="2040"/>
                  </a:lnTo>
                  <a:lnTo>
                    <a:pt x="4760" y="2234"/>
                  </a:lnTo>
                  <a:lnTo>
                    <a:pt x="4857" y="2234"/>
                  </a:lnTo>
                  <a:lnTo>
                    <a:pt x="4857" y="2234"/>
                  </a:lnTo>
                  <a:lnTo>
                    <a:pt x="5051" y="2137"/>
                  </a:lnTo>
                  <a:lnTo>
                    <a:pt x="5051" y="1943"/>
                  </a:lnTo>
                  <a:lnTo>
                    <a:pt x="5051" y="1943"/>
                  </a:lnTo>
                  <a:lnTo>
                    <a:pt x="4857" y="1555"/>
                  </a:lnTo>
                  <a:lnTo>
                    <a:pt x="4663" y="1166"/>
                  </a:lnTo>
                  <a:lnTo>
                    <a:pt x="4468" y="875"/>
                  </a:lnTo>
                  <a:lnTo>
                    <a:pt x="4177" y="583"/>
                  </a:lnTo>
                  <a:lnTo>
                    <a:pt x="3788" y="389"/>
                  </a:lnTo>
                  <a:lnTo>
                    <a:pt x="3400" y="195"/>
                  </a:lnTo>
                  <a:lnTo>
                    <a:pt x="3011" y="98"/>
                  </a:lnTo>
                  <a:lnTo>
                    <a:pt x="2623" y="0"/>
                  </a:lnTo>
                  <a:lnTo>
                    <a:pt x="2623" y="0"/>
                  </a:lnTo>
                  <a:lnTo>
                    <a:pt x="2040" y="98"/>
                  </a:lnTo>
                  <a:lnTo>
                    <a:pt x="1555" y="195"/>
                  </a:lnTo>
                  <a:lnTo>
                    <a:pt x="1166" y="486"/>
                  </a:lnTo>
                  <a:lnTo>
                    <a:pt x="777" y="778"/>
                  </a:lnTo>
                  <a:lnTo>
                    <a:pt x="486" y="1166"/>
                  </a:lnTo>
                  <a:lnTo>
                    <a:pt x="195" y="1555"/>
                  </a:lnTo>
                  <a:lnTo>
                    <a:pt x="98" y="2040"/>
                  </a:lnTo>
                  <a:lnTo>
                    <a:pt x="0" y="2623"/>
                  </a:lnTo>
                  <a:lnTo>
                    <a:pt x="0" y="2623"/>
                  </a:lnTo>
                  <a:lnTo>
                    <a:pt x="98" y="3109"/>
                  </a:lnTo>
                  <a:lnTo>
                    <a:pt x="195" y="3594"/>
                  </a:lnTo>
                  <a:lnTo>
                    <a:pt x="486" y="3983"/>
                  </a:lnTo>
                  <a:lnTo>
                    <a:pt x="777" y="4371"/>
                  </a:lnTo>
                  <a:lnTo>
                    <a:pt x="1166" y="4663"/>
                  </a:lnTo>
                  <a:lnTo>
                    <a:pt x="1555" y="4954"/>
                  </a:lnTo>
                  <a:lnTo>
                    <a:pt x="2040" y="5051"/>
                  </a:lnTo>
                  <a:lnTo>
                    <a:pt x="2623" y="5148"/>
                  </a:lnTo>
                  <a:lnTo>
                    <a:pt x="2623" y="5148"/>
                  </a:lnTo>
                  <a:lnTo>
                    <a:pt x="3011" y="5051"/>
                  </a:lnTo>
                  <a:lnTo>
                    <a:pt x="3497" y="4954"/>
                  </a:lnTo>
                  <a:lnTo>
                    <a:pt x="3886" y="4760"/>
                  </a:lnTo>
                  <a:lnTo>
                    <a:pt x="4177" y="4468"/>
                  </a:lnTo>
                  <a:lnTo>
                    <a:pt x="4177" y="4468"/>
                  </a:lnTo>
                  <a:lnTo>
                    <a:pt x="4565" y="4177"/>
                  </a:lnTo>
                  <a:lnTo>
                    <a:pt x="4760" y="3788"/>
                  </a:lnTo>
                  <a:lnTo>
                    <a:pt x="4954" y="3400"/>
                  </a:lnTo>
                  <a:lnTo>
                    <a:pt x="5051" y="3011"/>
                  </a:lnTo>
                  <a:lnTo>
                    <a:pt x="5051" y="3011"/>
                  </a:lnTo>
                  <a:lnTo>
                    <a:pt x="5051" y="2817"/>
                  </a:lnTo>
                  <a:lnTo>
                    <a:pt x="4954" y="2720"/>
                  </a:lnTo>
                  <a:lnTo>
                    <a:pt x="4954" y="272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90"/>
            <p:cNvSpPr/>
            <p:nvPr/>
          </p:nvSpPr>
          <p:spPr>
            <a:xfrm>
              <a:off x="6761351" y="1529874"/>
              <a:ext cx="27" cy="27"/>
            </a:xfrm>
            <a:custGeom>
              <a:avLst/>
              <a:gdLst/>
              <a:ahLst/>
              <a:cxnLst/>
              <a:rect l="l" t="t" r="r" b="b"/>
              <a:pathLst>
                <a:path w="1" h="1" fill="none" extrusionOk="0">
                  <a:moveTo>
                    <a:pt x="1" y="0"/>
                  </a:moveTo>
                  <a:lnTo>
                    <a:pt x="1"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37786F67-1277-C877-92B9-F8B37594E687}"/>
              </a:ext>
            </a:extLst>
          </p:cNvPr>
          <p:cNvSpPr txBox="1"/>
          <p:nvPr/>
        </p:nvSpPr>
        <p:spPr>
          <a:xfrm>
            <a:off x="59097" y="84947"/>
            <a:ext cx="8485135" cy="369332"/>
          </a:xfrm>
          <a:prstGeom prst="rect">
            <a:avLst/>
          </a:prstGeom>
          <a:noFill/>
        </p:spPr>
        <p:txBody>
          <a:bodyPr wrap="square">
            <a:spAutoFit/>
          </a:bodyPr>
          <a:lstStyle/>
          <a:p>
            <a:pPr marL="0" lvl="0" indent="0" algn="just" rtl="0">
              <a:spcBef>
                <a:spcPts val="0"/>
              </a:spcBef>
              <a:spcAft>
                <a:spcPts val="0"/>
              </a:spcAft>
              <a:buNone/>
            </a:pPr>
            <a:r>
              <a:rPr lang="en-US" sz="1800" b="1" dirty="0"/>
              <a:t>3. </a:t>
            </a:r>
            <a:r>
              <a:rPr lang="en-US" sz="1800" b="1" dirty="0" err="1"/>
              <a:t>Tình</a:t>
            </a:r>
            <a:r>
              <a:rPr lang="en-US" sz="1800" b="1" dirty="0"/>
              <a:t> </a:t>
            </a:r>
            <a:r>
              <a:rPr lang="en-US" sz="1800" b="1" dirty="0" err="1"/>
              <a:t>hình</a:t>
            </a:r>
            <a:r>
              <a:rPr lang="en-US" sz="1800" b="1" dirty="0"/>
              <a:t> </a:t>
            </a:r>
            <a:r>
              <a:rPr lang="en-US" sz="1800" b="1" dirty="0" err="1"/>
              <a:t>sử</a:t>
            </a:r>
            <a:r>
              <a:rPr lang="en-US" sz="1800" b="1" dirty="0"/>
              <a:t> </a:t>
            </a:r>
            <a:r>
              <a:rPr lang="en-US" sz="1800" b="1" dirty="0" err="1"/>
              <a:t>dụng</a:t>
            </a:r>
            <a:r>
              <a:rPr lang="en-US" sz="1800" b="1" dirty="0"/>
              <a:t> </a:t>
            </a:r>
            <a:r>
              <a:rPr lang="en-US" sz="1800" b="1" dirty="0" err="1"/>
              <a:t>thuốc</a:t>
            </a:r>
            <a:r>
              <a:rPr lang="en-US" sz="1800" b="1" dirty="0"/>
              <a:t> BVTV </a:t>
            </a:r>
            <a:r>
              <a:rPr lang="en-US" sz="1800" b="1" dirty="0" err="1"/>
              <a:t>sinh</a:t>
            </a:r>
            <a:r>
              <a:rPr lang="en-US" sz="1800" b="1" dirty="0"/>
              <a:t> </a:t>
            </a:r>
            <a:r>
              <a:rPr lang="en-US" sz="1800" b="1" dirty="0" err="1"/>
              <a:t>học</a:t>
            </a:r>
            <a:r>
              <a:rPr lang="en-US" sz="1800" b="1" dirty="0"/>
              <a:t> </a:t>
            </a:r>
            <a:r>
              <a:rPr lang="en-US" sz="1800" b="1" dirty="0" err="1"/>
              <a:t>tại</a:t>
            </a:r>
            <a:r>
              <a:rPr lang="en-US" sz="1800" b="1" dirty="0"/>
              <a:t> </a:t>
            </a:r>
            <a:r>
              <a:rPr lang="en-US" sz="1800" b="1" dirty="0" err="1"/>
              <a:t>các</a:t>
            </a:r>
            <a:r>
              <a:rPr lang="en-US" sz="1800" b="1" dirty="0"/>
              <a:t> </a:t>
            </a:r>
            <a:r>
              <a:rPr lang="en-US" sz="1800" b="1" dirty="0" err="1"/>
              <a:t>khu</a:t>
            </a:r>
            <a:r>
              <a:rPr lang="en-US" sz="1800" b="1" dirty="0"/>
              <a:t> </a:t>
            </a:r>
            <a:r>
              <a:rPr lang="en-US" sz="1800" b="1" dirty="0" err="1"/>
              <a:t>vực</a:t>
            </a:r>
            <a:r>
              <a:rPr lang="en-US" sz="1800" b="1" dirty="0"/>
              <a:t> </a:t>
            </a:r>
            <a:r>
              <a:rPr lang="en-US" sz="1800" b="1" dirty="0" err="1"/>
              <a:t>trên</a:t>
            </a:r>
            <a:r>
              <a:rPr lang="en-US" sz="1800" b="1" dirty="0"/>
              <a:t> </a:t>
            </a:r>
            <a:r>
              <a:rPr lang="en-US" sz="1800" b="1" dirty="0" err="1"/>
              <a:t>thế</a:t>
            </a:r>
            <a:r>
              <a:rPr lang="en-US" sz="1800" b="1" dirty="0"/>
              <a:t> </a:t>
            </a:r>
            <a:r>
              <a:rPr lang="en-US" sz="1800" b="1" dirty="0" err="1"/>
              <a:t>giới</a:t>
            </a:r>
            <a:endParaRPr lang="vi-VN" sz="1800" b="1" dirty="0"/>
          </a:p>
        </p:txBody>
      </p:sp>
      <p:sp>
        <p:nvSpPr>
          <p:cNvPr id="6" name="TextBox 5">
            <a:extLst>
              <a:ext uri="{FF2B5EF4-FFF2-40B4-BE49-F238E27FC236}">
                <a16:creationId xmlns:a16="http://schemas.microsoft.com/office/drawing/2014/main" id="{1E939566-33BA-1C47-FCE7-E61CCBD95D70}"/>
              </a:ext>
            </a:extLst>
          </p:cNvPr>
          <p:cNvSpPr txBox="1"/>
          <p:nvPr/>
        </p:nvSpPr>
        <p:spPr>
          <a:xfrm>
            <a:off x="59097" y="425172"/>
            <a:ext cx="8839200" cy="702244"/>
          </a:xfrm>
          <a:prstGeom prst="rect">
            <a:avLst/>
          </a:prstGeom>
          <a:noFill/>
        </p:spPr>
        <p:txBody>
          <a:bodyPr wrap="square">
            <a:spAutoFit/>
          </a:bodyPr>
          <a:lstStyle/>
          <a:p>
            <a:pPr indent="533400" algn="just">
              <a:lnSpc>
                <a:spcPct val="150000"/>
              </a:lnSpc>
            </a:pPr>
            <a:r>
              <a:rPr lang="en-US" sz="1400"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Tổ</a:t>
            </a:r>
            <a:r>
              <a:rPr lang="en-US" sz="14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chức</a:t>
            </a:r>
            <a:r>
              <a:rPr lang="en-US" sz="14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Markets and Markets </a:t>
            </a:r>
            <a:r>
              <a:rPr lang="en-US" sz="1400"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chuyên</a:t>
            </a:r>
            <a:r>
              <a:rPr lang="en-US" sz="14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nghiên</a:t>
            </a:r>
            <a:r>
              <a:rPr lang="en-US" sz="14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cứu</a:t>
            </a:r>
            <a:r>
              <a:rPr lang="en-US" sz="14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về</a:t>
            </a:r>
            <a:r>
              <a:rPr lang="en-US" sz="14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thị</a:t>
            </a:r>
            <a:r>
              <a:rPr lang="en-US" sz="14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trường</a:t>
            </a:r>
            <a:r>
              <a:rPr lang="en-US" sz="14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các</a:t>
            </a:r>
            <a:r>
              <a:rPr lang="en-US" sz="14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vật</a:t>
            </a:r>
            <a:r>
              <a:rPr lang="en-US" sz="14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tư</a:t>
            </a:r>
            <a:r>
              <a:rPr lang="en-US" sz="14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nông</a:t>
            </a:r>
            <a:r>
              <a:rPr lang="en-US" sz="14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nghiệp</a:t>
            </a:r>
            <a:r>
              <a:rPr lang="en-US" sz="14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thế</a:t>
            </a:r>
            <a:r>
              <a:rPr lang="en-US" sz="14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giới</a:t>
            </a:r>
            <a:r>
              <a:rPr lang="en-US" sz="14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đã</a:t>
            </a:r>
            <a:r>
              <a:rPr lang="en-US" sz="14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phân</a:t>
            </a:r>
            <a:r>
              <a:rPr lang="en-US" sz="14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tích</a:t>
            </a:r>
            <a:r>
              <a:rPr lang="en-US" sz="14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và</a:t>
            </a:r>
            <a:r>
              <a:rPr lang="en-US" sz="14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dự</a:t>
            </a:r>
            <a:r>
              <a:rPr lang="en-US" sz="14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báo</a:t>
            </a:r>
            <a:r>
              <a:rPr lang="en-US" sz="14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như</a:t>
            </a:r>
            <a:r>
              <a:rPr lang="en-US" sz="14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sau</a:t>
            </a:r>
            <a:r>
              <a:rPr lang="en-US" sz="14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a:t>
            </a:r>
            <a:endParaRPr lang="en-US" sz="1100" kern="100" dirty="0">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25" name="Google Shape;1057;p90">
            <a:extLst>
              <a:ext uri="{FF2B5EF4-FFF2-40B4-BE49-F238E27FC236}">
                <a16:creationId xmlns:a16="http://schemas.microsoft.com/office/drawing/2014/main" id="{D520A15B-BD1F-8A54-3F96-B280F0DDE950}"/>
              </a:ext>
            </a:extLst>
          </p:cNvPr>
          <p:cNvSpPr/>
          <p:nvPr/>
        </p:nvSpPr>
        <p:spPr>
          <a:xfrm>
            <a:off x="3360799" y="4062978"/>
            <a:ext cx="878700" cy="878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1523;p99">
            <a:extLst>
              <a:ext uri="{FF2B5EF4-FFF2-40B4-BE49-F238E27FC236}">
                <a16:creationId xmlns:a16="http://schemas.microsoft.com/office/drawing/2014/main" id="{9E7CDF34-A7F4-7135-E742-E491EB7CA25F}"/>
              </a:ext>
            </a:extLst>
          </p:cNvPr>
          <p:cNvGrpSpPr/>
          <p:nvPr/>
        </p:nvGrpSpPr>
        <p:grpSpPr>
          <a:xfrm>
            <a:off x="3624197" y="4261965"/>
            <a:ext cx="424603" cy="474714"/>
            <a:chOff x="4815127" y="1344148"/>
            <a:chExt cx="332266" cy="371480"/>
          </a:xfrm>
        </p:grpSpPr>
        <p:sp>
          <p:nvSpPr>
            <p:cNvPr id="28" name="Google Shape;1524;p99">
              <a:extLst>
                <a:ext uri="{FF2B5EF4-FFF2-40B4-BE49-F238E27FC236}">
                  <a16:creationId xmlns:a16="http://schemas.microsoft.com/office/drawing/2014/main" id="{B52E07A6-B960-27F0-BD0C-C57E56D00BC1}"/>
                </a:ext>
              </a:extLst>
            </p:cNvPr>
            <p:cNvSpPr/>
            <p:nvPr/>
          </p:nvSpPr>
          <p:spPr>
            <a:xfrm>
              <a:off x="4815127" y="1344148"/>
              <a:ext cx="332266" cy="371480"/>
            </a:xfrm>
            <a:custGeom>
              <a:avLst/>
              <a:gdLst/>
              <a:ahLst/>
              <a:cxnLst/>
              <a:rect l="l" t="t" r="r" b="b"/>
              <a:pathLst>
                <a:path w="12337" h="13793" extrusionOk="0">
                  <a:moveTo>
                    <a:pt x="7674" y="4468"/>
                  </a:moveTo>
                  <a:lnTo>
                    <a:pt x="7965" y="4662"/>
                  </a:lnTo>
                  <a:lnTo>
                    <a:pt x="8160" y="4954"/>
                  </a:lnTo>
                  <a:lnTo>
                    <a:pt x="8160" y="5439"/>
                  </a:lnTo>
                  <a:lnTo>
                    <a:pt x="7771" y="5536"/>
                  </a:lnTo>
                  <a:lnTo>
                    <a:pt x="7188" y="5536"/>
                  </a:lnTo>
                  <a:lnTo>
                    <a:pt x="6897" y="5342"/>
                  </a:lnTo>
                  <a:lnTo>
                    <a:pt x="6606" y="5148"/>
                  </a:lnTo>
                  <a:lnTo>
                    <a:pt x="6411" y="4856"/>
                  </a:lnTo>
                  <a:lnTo>
                    <a:pt x="6314" y="4468"/>
                  </a:lnTo>
                  <a:close/>
                  <a:moveTo>
                    <a:pt x="10394" y="6022"/>
                  </a:moveTo>
                  <a:lnTo>
                    <a:pt x="10296" y="6410"/>
                  </a:lnTo>
                  <a:lnTo>
                    <a:pt x="10102" y="6702"/>
                  </a:lnTo>
                  <a:lnTo>
                    <a:pt x="9908" y="6896"/>
                  </a:lnTo>
                  <a:lnTo>
                    <a:pt x="9617" y="7090"/>
                  </a:lnTo>
                  <a:lnTo>
                    <a:pt x="9325" y="7187"/>
                  </a:lnTo>
                  <a:lnTo>
                    <a:pt x="9034" y="7187"/>
                  </a:lnTo>
                  <a:lnTo>
                    <a:pt x="8548" y="7090"/>
                  </a:lnTo>
                  <a:lnTo>
                    <a:pt x="8645" y="6605"/>
                  </a:lnTo>
                  <a:lnTo>
                    <a:pt x="8742" y="6410"/>
                  </a:lnTo>
                  <a:lnTo>
                    <a:pt x="8937" y="6216"/>
                  </a:lnTo>
                  <a:lnTo>
                    <a:pt x="9131" y="6022"/>
                  </a:lnTo>
                  <a:close/>
                  <a:moveTo>
                    <a:pt x="4857" y="389"/>
                  </a:moveTo>
                  <a:lnTo>
                    <a:pt x="4857" y="1457"/>
                  </a:lnTo>
                  <a:lnTo>
                    <a:pt x="4372" y="1457"/>
                  </a:lnTo>
                  <a:lnTo>
                    <a:pt x="4372" y="1651"/>
                  </a:lnTo>
                  <a:lnTo>
                    <a:pt x="4372" y="1748"/>
                  </a:lnTo>
                  <a:lnTo>
                    <a:pt x="4566" y="1845"/>
                  </a:lnTo>
                  <a:lnTo>
                    <a:pt x="4857" y="1845"/>
                  </a:lnTo>
                  <a:lnTo>
                    <a:pt x="4857" y="3205"/>
                  </a:lnTo>
                  <a:lnTo>
                    <a:pt x="4566" y="3205"/>
                  </a:lnTo>
                  <a:lnTo>
                    <a:pt x="4469" y="3302"/>
                  </a:lnTo>
                  <a:lnTo>
                    <a:pt x="4372" y="3399"/>
                  </a:lnTo>
                  <a:lnTo>
                    <a:pt x="4469" y="3497"/>
                  </a:lnTo>
                  <a:lnTo>
                    <a:pt x="4566" y="3594"/>
                  </a:lnTo>
                  <a:lnTo>
                    <a:pt x="4857" y="3594"/>
                  </a:lnTo>
                  <a:lnTo>
                    <a:pt x="4857" y="4954"/>
                  </a:lnTo>
                  <a:lnTo>
                    <a:pt x="4566" y="4954"/>
                  </a:lnTo>
                  <a:lnTo>
                    <a:pt x="4469" y="5051"/>
                  </a:lnTo>
                  <a:lnTo>
                    <a:pt x="4372" y="5148"/>
                  </a:lnTo>
                  <a:lnTo>
                    <a:pt x="4469" y="5342"/>
                  </a:lnTo>
                  <a:lnTo>
                    <a:pt x="4857" y="5342"/>
                  </a:lnTo>
                  <a:lnTo>
                    <a:pt x="4857" y="6702"/>
                  </a:lnTo>
                  <a:lnTo>
                    <a:pt x="4566" y="6702"/>
                  </a:lnTo>
                  <a:lnTo>
                    <a:pt x="4469" y="6799"/>
                  </a:lnTo>
                  <a:lnTo>
                    <a:pt x="4372" y="6896"/>
                  </a:lnTo>
                  <a:lnTo>
                    <a:pt x="4469" y="7090"/>
                  </a:lnTo>
                  <a:lnTo>
                    <a:pt x="4857" y="7090"/>
                  </a:lnTo>
                  <a:lnTo>
                    <a:pt x="4857" y="8547"/>
                  </a:lnTo>
                  <a:lnTo>
                    <a:pt x="4372" y="8547"/>
                  </a:lnTo>
                  <a:lnTo>
                    <a:pt x="4372" y="8644"/>
                  </a:lnTo>
                  <a:lnTo>
                    <a:pt x="4372" y="8839"/>
                  </a:lnTo>
                  <a:lnTo>
                    <a:pt x="4566" y="8936"/>
                  </a:lnTo>
                  <a:lnTo>
                    <a:pt x="4857" y="8936"/>
                  </a:lnTo>
                  <a:lnTo>
                    <a:pt x="4857" y="9616"/>
                  </a:lnTo>
                  <a:lnTo>
                    <a:pt x="3497" y="9616"/>
                  </a:lnTo>
                  <a:lnTo>
                    <a:pt x="3497" y="389"/>
                  </a:lnTo>
                  <a:close/>
                  <a:moveTo>
                    <a:pt x="8354" y="9227"/>
                  </a:moveTo>
                  <a:lnTo>
                    <a:pt x="9228" y="9324"/>
                  </a:lnTo>
                  <a:lnTo>
                    <a:pt x="10102" y="9616"/>
                  </a:lnTo>
                  <a:lnTo>
                    <a:pt x="6606" y="9616"/>
                  </a:lnTo>
                  <a:lnTo>
                    <a:pt x="7480" y="9324"/>
                  </a:lnTo>
                  <a:lnTo>
                    <a:pt x="8354" y="9227"/>
                  </a:lnTo>
                  <a:close/>
                  <a:moveTo>
                    <a:pt x="11850" y="10004"/>
                  </a:moveTo>
                  <a:lnTo>
                    <a:pt x="11948" y="10101"/>
                  </a:lnTo>
                  <a:lnTo>
                    <a:pt x="11948" y="10198"/>
                  </a:lnTo>
                  <a:lnTo>
                    <a:pt x="11948" y="10393"/>
                  </a:lnTo>
                  <a:lnTo>
                    <a:pt x="11948" y="10490"/>
                  </a:lnTo>
                  <a:lnTo>
                    <a:pt x="11850" y="10587"/>
                  </a:lnTo>
                  <a:lnTo>
                    <a:pt x="8354" y="10587"/>
                  </a:lnTo>
                  <a:lnTo>
                    <a:pt x="8257" y="10781"/>
                  </a:lnTo>
                  <a:lnTo>
                    <a:pt x="8354" y="10878"/>
                  </a:lnTo>
                  <a:lnTo>
                    <a:pt x="8451" y="10975"/>
                  </a:lnTo>
                  <a:lnTo>
                    <a:pt x="11171" y="10975"/>
                  </a:lnTo>
                  <a:lnTo>
                    <a:pt x="10588" y="13112"/>
                  </a:lnTo>
                  <a:lnTo>
                    <a:pt x="10394" y="13306"/>
                  </a:lnTo>
                  <a:lnTo>
                    <a:pt x="10102" y="13404"/>
                  </a:lnTo>
                  <a:lnTo>
                    <a:pt x="2235" y="13404"/>
                  </a:lnTo>
                  <a:lnTo>
                    <a:pt x="1943" y="13306"/>
                  </a:lnTo>
                  <a:lnTo>
                    <a:pt x="1749" y="13112"/>
                  </a:lnTo>
                  <a:lnTo>
                    <a:pt x="1166" y="10975"/>
                  </a:lnTo>
                  <a:lnTo>
                    <a:pt x="7577" y="10975"/>
                  </a:lnTo>
                  <a:lnTo>
                    <a:pt x="7674" y="10878"/>
                  </a:lnTo>
                  <a:lnTo>
                    <a:pt x="7771" y="10781"/>
                  </a:lnTo>
                  <a:lnTo>
                    <a:pt x="7674" y="10587"/>
                  </a:lnTo>
                  <a:lnTo>
                    <a:pt x="487" y="10587"/>
                  </a:lnTo>
                  <a:lnTo>
                    <a:pt x="487" y="10490"/>
                  </a:lnTo>
                  <a:lnTo>
                    <a:pt x="389" y="10393"/>
                  </a:lnTo>
                  <a:lnTo>
                    <a:pt x="389" y="10198"/>
                  </a:lnTo>
                  <a:lnTo>
                    <a:pt x="487" y="10101"/>
                  </a:lnTo>
                  <a:lnTo>
                    <a:pt x="487" y="10004"/>
                  </a:lnTo>
                  <a:close/>
                  <a:moveTo>
                    <a:pt x="2235" y="0"/>
                  </a:moveTo>
                  <a:lnTo>
                    <a:pt x="2138" y="97"/>
                  </a:lnTo>
                  <a:lnTo>
                    <a:pt x="2041" y="194"/>
                  </a:lnTo>
                  <a:lnTo>
                    <a:pt x="2041" y="1166"/>
                  </a:lnTo>
                  <a:lnTo>
                    <a:pt x="2138" y="1263"/>
                  </a:lnTo>
                  <a:lnTo>
                    <a:pt x="2235" y="1360"/>
                  </a:lnTo>
                  <a:lnTo>
                    <a:pt x="2332" y="1360"/>
                  </a:lnTo>
                  <a:lnTo>
                    <a:pt x="2429" y="1263"/>
                  </a:lnTo>
                  <a:lnTo>
                    <a:pt x="2429" y="1166"/>
                  </a:lnTo>
                  <a:lnTo>
                    <a:pt x="2429" y="389"/>
                  </a:lnTo>
                  <a:lnTo>
                    <a:pt x="3109" y="389"/>
                  </a:lnTo>
                  <a:lnTo>
                    <a:pt x="3109" y="9616"/>
                  </a:lnTo>
                  <a:lnTo>
                    <a:pt x="2429" y="9616"/>
                  </a:lnTo>
                  <a:lnTo>
                    <a:pt x="2429" y="2137"/>
                  </a:lnTo>
                  <a:lnTo>
                    <a:pt x="2429" y="1943"/>
                  </a:lnTo>
                  <a:lnTo>
                    <a:pt x="2235" y="1845"/>
                  </a:lnTo>
                  <a:lnTo>
                    <a:pt x="2138" y="1943"/>
                  </a:lnTo>
                  <a:lnTo>
                    <a:pt x="2041" y="2040"/>
                  </a:lnTo>
                  <a:lnTo>
                    <a:pt x="2041" y="9616"/>
                  </a:lnTo>
                  <a:lnTo>
                    <a:pt x="487" y="9616"/>
                  </a:lnTo>
                  <a:lnTo>
                    <a:pt x="292" y="9713"/>
                  </a:lnTo>
                  <a:lnTo>
                    <a:pt x="195" y="9810"/>
                  </a:lnTo>
                  <a:lnTo>
                    <a:pt x="98" y="10004"/>
                  </a:lnTo>
                  <a:lnTo>
                    <a:pt x="1" y="10198"/>
                  </a:lnTo>
                  <a:lnTo>
                    <a:pt x="1" y="10393"/>
                  </a:lnTo>
                  <a:lnTo>
                    <a:pt x="98" y="10587"/>
                  </a:lnTo>
                  <a:lnTo>
                    <a:pt x="195" y="10781"/>
                  </a:lnTo>
                  <a:lnTo>
                    <a:pt x="292" y="10878"/>
                  </a:lnTo>
                  <a:lnTo>
                    <a:pt x="487" y="10975"/>
                  </a:lnTo>
                  <a:lnTo>
                    <a:pt x="778" y="10975"/>
                  </a:lnTo>
                  <a:lnTo>
                    <a:pt x="1458" y="13209"/>
                  </a:lnTo>
                  <a:lnTo>
                    <a:pt x="1555" y="13404"/>
                  </a:lnTo>
                  <a:lnTo>
                    <a:pt x="1749" y="13598"/>
                  </a:lnTo>
                  <a:lnTo>
                    <a:pt x="2041" y="13792"/>
                  </a:lnTo>
                  <a:lnTo>
                    <a:pt x="10394" y="13792"/>
                  </a:lnTo>
                  <a:lnTo>
                    <a:pt x="10685" y="13598"/>
                  </a:lnTo>
                  <a:lnTo>
                    <a:pt x="10879" y="13404"/>
                  </a:lnTo>
                  <a:lnTo>
                    <a:pt x="10976" y="13209"/>
                  </a:lnTo>
                  <a:lnTo>
                    <a:pt x="11559" y="10975"/>
                  </a:lnTo>
                  <a:lnTo>
                    <a:pt x="11850" y="10975"/>
                  </a:lnTo>
                  <a:lnTo>
                    <a:pt x="12045" y="10878"/>
                  </a:lnTo>
                  <a:lnTo>
                    <a:pt x="12239" y="10781"/>
                  </a:lnTo>
                  <a:lnTo>
                    <a:pt x="12336" y="10587"/>
                  </a:lnTo>
                  <a:lnTo>
                    <a:pt x="12336" y="10393"/>
                  </a:lnTo>
                  <a:lnTo>
                    <a:pt x="12336" y="10198"/>
                  </a:lnTo>
                  <a:lnTo>
                    <a:pt x="12336" y="10004"/>
                  </a:lnTo>
                  <a:lnTo>
                    <a:pt x="12239" y="9810"/>
                  </a:lnTo>
                  <a:lnTo>
                    <a:pt x="12045" y="9713"/>
                  </a:lnTo>
                  <a:lnTo>
                    <a:pt x="11850" y="9616"/>
                  </a:lnTo>
                  <a:lnTo>
                    <a:pt x="10879" y="9616"/>
                  </a:lnTo>
                  <a:lnTo>
                    <a:pt x="10005" y="9227"/>
                  </a:lnTo>
                  <a:lnTo>
                    <a:pt x="9325" y="9033"/>
                  </a:lnTo>
                  <a:lnTo>
                    <a:pt x="8548" y="8839"/>
                  </a:lnTo>
                  <a:lnTo>
                    <a:pt x="8548" y="7576"/>
                  </a:lnTo>
                  <a:lnTo>
                    <a:pt x="9617" y="7576"/>
                  </a:lnTo>
                  <a:lnTo>
                    <a:pt x="10005" y="7382"/>
                  </a:lnTo>
                  <a:lnTo>
                    <a:pt x="10296" y="7090"/>
                  </a:lnTo>
                  <a:lnTo>
                    <a:pt x="10491" y="6799"/>
                  </a:lnTo>
                  <a:lnTo>
                    <a:pt x="10685" y="6313"/>
                  </a:lnTo>
                  <a:lnTo>
                    <a:pt x="10879" y="5828"/>
                  </a:lnTo>
                  <a:lnTo>
                    <a:pt x="10879" y="5633"/>
                  </a:lnTo>
                  <a:lnTo>
                    <a:pt x="10782" y="5536"/>
                  </a:lnTo>
                  <a:lnTo>
                    <a:pt x="10491" y="5536"/>
                  </a:lnTo>
                  <a:lnTo>
                    <a:pt x="10199" y="5633"/>
                  </a:lnTo>
                  <a:lnTo>
                    <a:pt x="9034" y="5633"/>
                  </a:lnTo>
                  <a:lnTo>
                    <a:pt x="8645" y="5925"/>
                  </a:lnTo>
                  <a:lnTo>
                    <a:pt x="8548" y="5925"/>
                  </a:lnTo>
                  <a:lnTo>
                    <a:pt x="8548" y="5536"/>
                  </a:lnTo>
                  <a:lnTo>
                    <a:pt x="8548" y="4856"/>
                  </a:lnTo>
                  <a:lnTo>
                    <a:pt x="8451" y="4662"/>
                  </a:lnTo>
                  <a:lnTo>
                    <a:pt x="8354" y="4371"/>
                  </a:lnTo>
                  <a:lnTo>
                    <a:pt x="8160" y="4176"/>
                  </a:lnTo>
                  <a:lnTo>
                    <a:pt x="7868" y="4079"/>
                  </a:lnTo>
                  <a:lnTo>
                    <a:pt x="7577" y="3982"/>
                  </a:lnTo>
                  <a:lnTo>
                    <a:pt x="7188" y="3982"/>
                  </a:lnTo>
                  <a:lnTo>
                    <a:pt x="6411" y="4079"/>
                  </a:lnTo>
                  <a:lnTo>
                    <a:pt x="5829" y="4079"/>
                  </a:lnTo>
                  <a:lnTo>
                    <a:pt x="5829" y="4176"/>
                  </a:lnTo>
                  <a:lnTo>
                    <a:pt x="5829" y="4371"/>
                  </a:lnTo>
                  <a:lnTo>
                    <a:pt x="6023" y="4954"/>
                  </a:lnTo>
                  <a:lnTo>
                    <a:pt x="6314" y="5342"/>
                  </a:lnTo>
                  <a:lnTo>
                    <a:pt x="6606" y="5731"/>
                  </a:lnTo>
                  <a:lnTo>
                    <a:pt x="6994" y="5925"/>
                  </a:lnTo>
                  <a:lnTo>
                    <a:pt x="7285" y="6022"/>
                  </a:lnTo>
                  <a:lnTo>
                    <a:pt x="7577" y="6022"/>
                  </a:lnTo>
                  <a:lnTo>
                    <a:pt x="8160" y="5828"/>
                  </a:lnTo>
                  <a:lnTo>
                    <a:pt x="8160" y="8839"/>
                  </a:lnTo>
                  <a:lnTo>
                    <a:pt x="7480" y="8936"/>
                  </a:lnTo>
                  <a:lnTo>
                    <a:pt x="6897" y="9130"/>
                  </a:lnTo>
                  <a:lnTo>
                    <a:pt x="6314" y="9324"/>
                  </a:lnTo>
                  <a:lnTo>
                    <a:pt x="5829" y="9616"/>
                  </a:lnTo>
                  <a:lnTo>
                    <a:pt x="5246" y="9616"/>
                  </a:lnTo>
                  <a:lnTo>
                    <a:pt x="5246" y="389"/>
                  </a:lnTo>
                  <a:lnTo>
                    <a:pt x="5149" y="97"/>
                  </a:lnTo>
                  <a:lnTo>
                    <a:pt x="49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525;p99">
              <a:extLst>
                <a:ext uri="{FF2B5EF4-FFF2-40B4-BE49-F238E27FC236}">
                  <a16:creationId xmlns:a16="http://schemas.microsoft.com/office/drawing/2014/main" id="{97C4DF94-D48C-5EFD-A639-6A084B51BB2C}"/>
                </a:ext>
              </a:extLst>
            </p:cNvPr>
            <p:cNvSpPr/>
            <p:nvPr/>
          </p:nvSpPr>
          <p:spPr>
            <a:xfrm>
              <a:off x="4815127" y="1344148"/>
              <a:ext cx="332266" cy="371480"/>
            </a:xfrm>
            <a:custGeom>
              <a:avLst/>
              <a:gdLst/>
              <a:ahLst/>
              <a:cxnLst/>
              <a:rect l="l" t="t" r="r" b="b"/>
              <a:pathLst>
                <a:path w="12337" h="13793" fill="none" extrusionOk="0">
                  <a:moveTo>
                    <a:pt x="11850" y="9616"/>
                  </a:moveTo>
                  <a:lnTo>
                    <a:pt x="10879" y="9616"/>
                  </a:lnTo>
                  <a:lnTo>
                    <a:pt x="10879" y="9616"/>
                  </a:lnTo>
                  <a:lnTo>
                    <a:pt x="10005" y="9227"/>
                  </a:lnTo>
                  <a:lnTo>
                    <a:pt x="9325" y="9033"/>
                  </a:lnTo>
                  <a:lnTo>
                    <a:pt x="8548" y="8839"/>
                  </a:lnTo>
                  <a:lnTo>
                    <a:pt x="8548" y="7576"/>
                  </a:lnTo>
                  <a:lnTo>
                    <a:pt x="8548" y="7576"/>
                  </a:lnTo>
                  <a:lnTo>
                    <a:pt x="8937" y="7576"/>
                  </a:lnTo>
                  <a:lnTo>
                    <a:pt x="9325" y="7576"/>
                  </a:lnTo>
                  <a:lnTo>
                    <a:pt x="9617" y="7576"/>
                  </a:lnTo>
                  <a:lnTo>
                    <a:pt x="10005" y="7382"/>
                  </a:lnTo>
                  <a:lnTo>
                    <a:pt x="10296" y="7090"/>
                  </a:lnTo>
                  <a:lnTo>
                    <a:pt x="10491" y="6799"/>
                  </a:lnTo>
                  <a:lnTo>
                    <a:pt x="10685" y="6313"/>
                  </a:lnTo>
                  <a:lnTo>
                    <a:pt x="10879" y="5828"/>
                  </a:lnTo>
                  <a:lnTo>
                    <a:pt x="10879" y="5828"/>
                  </a:lnTo>
                  <a:lnTo>
                    <a:pt x="10879" y="5633"/>
                  </a:lnTo>
                  <a:lnTo>
                    <a:pt x="10782" y="5536"/>
                  </a:lnTo>
                  <a:lnTo>
                    <a:pt x="10782" y="5536"/>
                  </a:lnTo>
                  <a:lnTo>
                    <a:pt x="10685" y="5536"/>
                  </a:lnTo>
                  <a:lnTo>
                    <a:pt x="10491" y="5536"/>
                  </a:lnTo>
                  <a:lnTo>
                    <a:pt x="10491" y="5536"/>
                  </a:lnTo>
                  <a:lnTo>
                    <a:pt x="10199" y="5633"/>
                  </a:lnTo>
                  <a:lnTo>
                    <a:pt x="9422" y="5633"/>
                  </a:lnTo>
                  <a:lnTo>
                    <a:pt x="9422" y="5633"/>
                  </a:lnTo>
                  <a:lnTo>
                    <a:pt x="9034" y="5633"/>
                  </a:lnTo>
                  <a:lnTo>
                    <a:pt x="8645" y="5925"/>
                  </a:lnTo>
                  <a:lnTo>
                    <a:pt x="8645" y="5925"/>
                  </a:lnTo>
                  <a:lnTo>
                    <a:pt x="8548" y="5925"/>
                  </a:lnTo>
                  <a:lnTo>
                    <a:pt x="8548" y="5536"/>
                  </a:lnTo>
                  <a:lnTo>
                    <a:pt x="8548" y="5536"/>
                  </a:lnTo>
                  <a:lnTo>
                    <a:pt x="8548" y="4856"/>
                  </a:lnTo>
                  <a:lnTo>
                    <a:pt x="8451" y="4662"/>
                  </a:lnTo>
                  <a:lnTo>
                    <a:pt x="8354" y="4371"/>
                  </a:lnTo>
                  <a:lnTo>
                    <a:pt x="8160" y="4176"/>
                  </a:lnTo>
                  <a:lnTo>
                    <a:pt x="7868" y="4079"/>
                  </a:lnTo>
                  <a:lnTo>
                    <a:pt x="7577" y="3982"/>
                  </a:lnTo>
                  <a:lnTo>
                    <a:pt x="7188" y="3982"/>
                  </a:lnTo>
                  <a:lnTo>
                    <a:pt x="7188" y="3982"/>
                  </a:lnTo>
                  <a:lnTo>
                    <a:pt x="6411" y="4079"/>
                  </a:lnTo>
                  <a:lnTo>
                    <a:pt x="6120" y="4079"/>
                  </a:lnTo>
                  <a:lnTo>
                    <a:pt x="6120" y="4079"/>
                  </a:lnTo>
                  <a:lnTo>
                    <a:pt x="6023" y="4079"/>
                  </a:lnTo>
                  <a:lnTo>
                    <a:pt x="5829" y="4079"/>
                  </a:lnTo>
                  <a:lnTo>
                    <a:pt x="5829" y="4079"/>
                  </a:lnTo>
                  <a:lnTo>
                    <a:pt x="5829" y="4176"/>
                  </a:lnTo>
                  <a:lnTo>
                    <a:pt x="5829" y="4371"/>
                  </a:lnTo>
                  <a:lnTo>
                    <a:pt x="5829" y="4371"/>
                  </a:lnTo>
                  <a:lnTo>
                    <a:pt x="6023" y="4954"/>
                  </a:lnTo>
                  <a:lnTo>
                    <a:pt x="6314" y="5342"/>
                  </a:lnTo>
                  <a:lnTo>
                    <a:pt x="6606" y="5731"/>
                  </a:lnTo>
                  <a:lnTo>
                    <a:pt x="6994" y="5925"/>
                  </a:lnTo>
                  <a:lnTo>
                    <a:pt x="6994" y="5925"/>
                  </a:lnTo>
                  <a:lnTo>
                    <a:pt x="7285" y="6022"/>
                  </a:lnTo>
                  <a:lnTo>
                    <a:pt x="7577" y="6022"/>
                  </a:lnTo>
                  <a:lnTo>
                    <a:pt x="8160" y="5828"/>
                  </a:lnTo>
                  <a:lnTo>
                    <a:pt x="8160" y="5828"/>
                  </a:lnTo>
                  <a:lnTo>
                    <a:pt x="8160" y="8839"/>
                  </a:lnTo>
                  <a:lnTo>
                    <a:pt x="8160" y="8839"/>
                  </a:lnTo>
                  <a:lnTo>
                    <a:pt x="7480" y="8936"/>
                  </a:lnTo>
                  <a:lnTo>
                    <a:pt x="6897" y="9130"/>
                  </a:lnTo>
                  <a:lnTo>
                    <a:pt x="6314" y="9324"/>
                  </a:lnTo>
                  <a:lnTo>
                    <a:pt x="5829" y="9616"/>
                  </a:lnTo>
                  <a:lnTo>
                    <a:pt x="5246" y="9616"/>
                  </a:lnTo>
                  <a:lnTo>
                    <a:pt x="5246" y="389"/>
                  </a:lnTo>
                  <a:lnTo>
                    <a:pt x="5246" y="389"/>
                  </a:lnTo>
                  <a:lnTo>
                    <a:pt x="5149" y="97"/>
                  </a:lnTo>
                  <a:lnTo>
                    <a:pt x="4954" y="0"/>
                  </a:lnTo>
                  <a:lnTo>
                    <a:pt x="2235" y="0"/>
                  </a:lnTo>
                  <a:lnTo>
                    <a:pt x="2235" y="0"/>
                  </a:lnTo>
                  <a:lnTo>
                    <a:pt x="2138" y="97"/>
                  </a:lnTo>
                  <a:lnTo>
                    <a:pt x="2041" y="194"/>
                  </a:lnTo>
                  <a:lnTo>
                    <a:pt x="2041" y="1166"/>
                  </a:lnTo>
                  <a:lnTo>
                    <a:pt x="2041" y="1166"/>
                  </a:lnTo>
                  <a:lnTo>
                    <a:pt x="2138" y="1263"/>
                  </a:lnTo>
                  <a:lnTo>
                    <a:pt x="2138" y="1263"/>
                  </a:lnTo>
                  <a:lnTo>
                    <a:pt x="2235" y="1360"/>
                  </a:lnTo>
                  <a:lnTo>
                    <a:pt x="2332" y="1360"/>
                  </a:lnTo>
                  <a:lnTo>
                    <a:pt x="2429" y="1263"/>
                  </a:lnTo>
                  <a:lnTo>
                    <a:pt x="2429" y="1166"/>
                  </a:lnTo>
                  <a:lnTo>
                    <a:pt x="2429" y="389"/>
                  </a:lnTo>
                  <a:lnTo>
                    <a:pt x="3109" y="389"/>
                  </a:lnTo>
                  <a:lnTo>
                    <a:pt x="3109" y="9616"/>
                  </a:lnTo>
                  <a:lnTo>
                    <a:pt x="2429" y="9616"/>
                  </a:lnTo>
                  <a:lnTo>
                    <a:pt x="2429" y="2137"/>
                  </a:lnTo>
                  <a:lnTo>
                    <a:pt x="2429" y="2137"/>
                  </a:lnTo>
                  <a:lnTo>
                    <a:pt x="2429" y="1943"/>
                  </a:lnTo>
                  <a:lnTo>
                    <a:pt x="2235" y="1845"/>
                  </a:lnTo>
                  <a:lnTo>
                    <a:pt x="2235" y="1845"/>
                  </a:lnTo>
                  <a:lnTo>
                    <a:pt x="2138" y="1943"/>
                  </a:lnTo>
                  <a:lnTo>
                    <a:pt x="2041" y="2040"/>
                  </a:lnTo>
                  <a:lnTo>
                    <a:pt x="2041" y="9616"/>
                  </a:lnTo>
                  <a:lnTo>
                    <a:pt x="487" y="9616"/>
                  </a:lnTo>
                  <a:lnTo>
                    <a:pt x="487" y="9616"/>
                  </a:lnTo>
                  <a:lnTo>
                    <a:pt x="292" y="9713"/>
                  </a:lnTo>
                  <a:lnTo>
                    <a:pt x="195" y="9810"/>
                  </a:lnTo>
                  <a:lnTo>
                    <a:pt x="98" y="10004"/>
                  </a:lnTo>
                  <a:lnTo>
                    <a:pt x="1" y="10198"/>
                  </a:lnTo>
                  <a:lnTo>
                    <a:pt x="1" y="10393"/>
                  </a:lnTo>
                  <a:lnTo>
                    <a:pt x="1" y="10393"/>
                  </a:lnTo>
                  <a:lnTo>
                    <a:pt x="98" y="10587"/>
                  </a:lnTo>
                  <a:lnTo>
                    <a:pt x="195" y="10781"/>
                  </a:lnTo>
                  <a:lnTo>
                    <a:pt x="292" y="10878"/>
                  </a:lnTo>
                  <a:lnTo>
                    <a:pt x="487" y="10975"/>
                  </a:lnTo>
                  <a:lnTo>
                    <a:pt x="778" y="10975"/>
                  </a:lnTo>
                  <a:lnTo>
                    <a:pt x="1458" y="13209"/>
                  </a:lnTo>
                  <a:lnTo>
                    <a:pt x="1458" y="13209"/>
                  </a:lnTo>
                  <a:lnTo>
                    <a:pt x="1555" y="13404"/>
                  </a:lnTo>
                  <a:lnTo>
                    <a:pt x="1749" y="13598"/>
                  </a:lnTo>
                  <a:lnTo>
                    <a:pt x="2041" y="13792"/>
                  </a:lnTo>
                  <a:lnTo>
                    <a:pt x="2332" y="13792"/>
                  </a:lnTo>
                  <a:lnTo>
                    <a:pt x="10102" y="13792"/>
                  </a:lnTo>
                  <a:lnTo>
                    <a:pt x="10102" y="13792"/>
                  </a:lnTo>
                  <a:lnTo>
                    <a:pt x="10394" y="13792"/>
                  </a:lnTo>
                  <a:lnTo>
                    <a:pt x="10685" y="13598"/>
                  </a:lnTo>
                  <a:lnTo>
                    <a:pt x="10879" y="13404"/>
                  </a:lnTo>
                  <a:lnTo>
                    <a:pt x="10976" y="13209"/>
                  </a:lnTo>
                  <a:lnTo>
                    <a:pt x="11559" y="10975"/>
                  </a:lnTo>
                  <a:lnTo>
                    <a:pt x="11850" y="10975"/>
                  </a:lnTo>
                  <a:lnTo>
                    <a:pt x="11850" y="10975"/>
                  </a:lnTo>
                  <a:lnTo>
                    <a:pt x="12045" y="10878"/>
                  </a:lnTo>
                  <a:lnTo>
                    <a:pt x="12239" y="10781"/>
                  </a:lnTo>
                  <a:lnTo>
                    <a:pt x="12336" y="10587"/>
                  </a:lnTo>
                  <a:lnTo>
                    <a:pt x="12336" y="10393"/>
                  </a:lnTo>
                  <a:lnTo>
                    <a:pt x="12336" y="10198"/>
                  </a:lnTo>
                  <a:lnTo>
                    <a:pt x="12336" y="10198"/>
                  </a:lnTo>
                  <a:lnTo>
                    <a:pt x="12336" y="10004"/>
                  </a:lnTo>
                  <a:lnTo>
                    <a:pt x="12239" y="9810"/>
                  </a:lnTo>
                  <a:lnTo>
                    <a:pt x="12045" y="9713"/>
                  </a:lnTo>
                  <a:lnTo>
                    <a:pt x="11850" y="9616"/>
                  </a:lnTo>
                  <a:lnTo>
                    <a:pt x="11850" y="9616"/>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26;p99">
              <a:extLst>
                <a:ext uri="{FF2B5EF4-FFF2-40B4-BE49-F238E27FC236}">
                  <a16:creationId xmlns:a16="http://schemas.microsoft.com/office/drawing/2014/main" id="{CB71396A-EAD1-5ABB-9EFA-9D395EDB373B}"/>
                </a:ext>
              </a:extLst>
            </p:cNvPr>
            <p:cNvSpPr/>
            <p:nvPr/>
          </p:nvSpPr>
          <p:spPr>
            <a:xfrm>
              <a:off x="5045346" y="1506308"/>
              <a:ext cx="49717" cy="31430"/>
            </a:xfrm>
            <a:custGeom>
              <a:avLst/>
              <a:gdLst/>
              <a:ahLst/>
              <a:cxnLst/>
              <a:rect l="l" t="t" r="r" b="b"/>
              <a:pathLst>
                <a:path w="1846" h="1167" fill="none" extrusionOk="0">
                  <a:moveTo>
                    <a:pt x="0" y="1069"/>
                  </a:moveTo>
                  <a:lnTo>
                    <a:pt x="0" y="1069"/>
                  </a:lnTo>
                  <a:lnTo>
                    <a:pt x="97" y="584"/>
                  </a:lnTo>
                  <a:lnTo>
                    <a:pt x="194" y="389"/>
                  </a:lnTo>
                  <a:lnTo>
                    <a:pt x="389" y="195"/>
                  </a:lnTo>
                  <a:lnTo>
                    <a:pt x="389" y="195"/>
                  </a:lnTo>
                  <a:lnTo>
                    <a:pt x="583" y="1"/>
                  </a:lnTo>
                  <a:lnTo>
                    <a:pt x="874" y="1"/>
                  </a:lnTo>
                  <a:lnTo>
                    <a:pt x="874" y="1"/>
                  </a:lnTo>
                  <a:lnTo>
                    <a:pt x="1457" y="1"/>
                  </a:lnTo>
                  <a:lnTo>
                    <a:pt x="1846" y="1"/>
                  </a:lnTo>
                  <a:lnTo>
                    <a:pt x="1846" y="1"/>
                  </a:lnTo>
                  <a:lnTo>
                    <a:pt x="1748" y="389"/>
                  </a:lnTo>
                  <a:lnTo>
                    <a:pt x="1554" y="681"/>
                  </a:lnTo>
                  <a:lnTo>
                    <a:pt x="1360" y="875"/>
                  </a:lnTo>
                  <a:lnTo>
                    <a:pt x="1069" y="1069"/>
                  </a:lnTo>
                  <a:lnTo>
                    <a:pt x="1069" y="1069"/>
                  </a:lnTo>
                  <a:lnTo>
                    <a:pt x="777" y="1166"/>
                  </a:lnTo>
                  <a:lnTo>
                    <a:pt x="486" y="1166"/>
                  </a:lnTo>
                  <a:lnTo>
                    <a:pt x="0" y="1069"/>
                  </a:lnTo>
                  <a:lnTo>
                    <a:pt x="0" y="1069"/>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27;p99">
              <a:extLst>
                <a:ext uri="{FF2B5EF4-FFF2-40B4-BE49-F238E27FC236}">
                  <a16:creationId xmlns:a16="http://schemas.microsoft.com/office/drawing/2014/main" id="{DDC17769-F606-D7CC-ED14-F10D56F7D920}"/>
                </a:ext>
              </a:extLst>
            </p:cNvPr>
            <p:cNvSpPr/>
            <p:nvPr/>
          </p:nvSpPr>
          <p:spPr>
            <a:xfrm>
              <a:off x="4985179" y="1464455"/>
              <a:ext cx="49717" cy="28818"/>
            </a:xfrm>
            <a:custGeom>
              <a:avLst/>
              <a:gdLst/>
              <a:ahLst/>
              <a:cxnLst/>
              <a:rect l="l" t="t" r="r" b="b"/>
              <a:pathLst>
                <a:path w="1846" h="1070" fill="none" extrusionOk="0">
                  <a:moveTo>
                    <a:pt x="874" y="1069"/>
                  </a:moveTo>
                  <a:lnTo>
                    <a:pt x="874" y="1069"/>
                  </a:lnTo>
                  <a:lnTo>
                    <a:pt x="583" y="875"/>
                  </a:lnTo>
                  <a:lnTo>
                    <a:pt x="292" y="681"/>
                  </a:lnTo>
                  <a:lnTo>
                    <a:pt x="97" y="389"/>
                  </a:lnTo>
                  <a:lnTo>
                    <a:pt x="0" y="1"/>
                  </a:lnTo>
                  <a:lnTo>
                    <a:pt x="0" y="1"/>
                  </a:lnTo>
                  <a:lnTo>
                    <a:pt x="874" y="1"/>
                  </a:lnTo>
                  <a:lnTo>
                    <a:pt x="874" y="1"/>
                  </a:lnTo>
                  <a:lnTo>
                    <a:pt x="1360" y="1"/>
                  </a:lnTo>
                  <a:lnTo>
                    <a:pt x="1651" y="195"/>
                  </a:lnTo>
                  <a:lnTo>
                    <a:pt x="1846" y="487"/>
                  </a:lnTo>
                  <a:lnTo>
                    <a:pt x="1846" y="972"/>
                  </a:lnTo>
                  <a:lnTo>
                    <a:pt x="1846" y="972"/>
                  </a:lnTo>
                  <a:lnTo>
                    <a:pt x="1457" y="1069"/>
                  </a:lnTo>
                  <a:lnTo>
                    <a:pt x="1166" y="1069"/>
                  </a:lnTo>
                  <a:lnTo>
                    <a:pt x="874" y="1069"/>
                  </a:lnTo>
                  <a:lnTo>
                    <a:pt x="874" y="1069"/>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28;p99">
              <a:extLst>
                <a:ext uri="{FF2B5EF4-FFF2-40B4-BE49-F238E27FC236}">
                  <a16:creationId xmlns:a16="http://schemas.microsoft.com/office/drawing/2014/main" id="{CB0A1BFC-CA34-F741-C271-8313C1DBB3FB}"/>
                </a:ext>
              </a:extLst>
            </p:cNvPr>
            <p:cNvSpPr/>
            <p:nvPr/>
          </p:nvSpPr>
          <p:spPr>
            <a:xfrm>
              <a:off x="4993017" y="1592654"/>
              <a:ext cx="94210" cy="10477"/>
            </a:xfrm>
            <a:custGeom>
              <a:avLst/>
              <a:gdLst/>
              <a:ahLst/>
              <a:cxnLst/>
              <a:rect l="l" t="t" r="r" b="b"/>
              <a:pathLst>
                <a:path w="3498" h="389" fill="none" extrusionOk="0">
                  <a:moveTo>
                    <a:pt x="1749" y="0"/>
                  </a:moveTo>
                  <a:lnTo>
                    <a:pt x="1749" y="0"/>
                  </a:lnTo>
                  <a:lnTo>
                    <a:pt x="2623" y="97"/>
                  </a:lnTo>
                  <a:lnTo>
                    <a:pt x="3497" y="389"/>
                  </a:lnTo>
                  <a:lnTo>
                    <a:pt x="1" y="389"/>
                  </a:lnTo>
                  <a:lnTo>
                    <a:pt x="1" y="389"/>
                  </a:lnTo>
                  <a:lnTo>
                    <a:pt x="875" y="97"/>
                  </a:lnTo>
                  <a:lnTo>
                    <a:pt x="1749" y="0"/>
                  </a:lnTo>
                  <a:lnTo>
                    <a:pt x="1749"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529;p99">
              <a:extLst>
                <a:ext uri="{FF2B5EF4-FFF2-40B4-BE49-F238E27FC236}">
                  <a16:creationId xmlns:a16="http://schemas.microsoft.com/office/drawing/2014/main" id="{BCE43425-8DAB-C0ED-10EF-ADA10F35B256}"/>
                </a:ext>
              </a:extLst>
            </p:cNvPr>
            <p:cNvSpPr/>
            <p:nvPr/>
          </p:nvSpPr>
          <p:spPr>
            <a:xfrm>
              <a:off x="4909310" y="1354598"/>
              <a:ext cx="36655" cy="248533"/>
            </a:xfrm>
            <a:custGeom>
              <a:avLst/>
              <a:gdLst/>
              <a:ahLst/>
              <a:cxnLst/>
              <a:rect l="l" t="t" r="r" b="b"/>
              <a:pathLst>
                <a:path w="1361" h="9228" fill="none" extrusionOk="0">
                  <a:moveTo>
                    <a:pt x="0" y="1"/>
                  </a:moveTo>
                  <a:lnTo>
                    <a:pt x="1360" y="1"/>
                  </a:lnTo>
                  <a:lnTo>
                    <a:pt x="1360" y="1069"/>
                  </a:lnTo>
                  <a:lnTo>
                    <a:pt x="1069" y="1069"/>
                  </a:lnTo>
                  <a:lnTo>
                    <a:pt x="1069" y="1069"/>
                  </a:lnTo>
                  <a:lnTo>
                    <a:pt x="875" y="1069"/>
                  </a:lnTo>
                  <a:lnTo>
                    <a:pt x="875" y="1263"/>
                  </a:lnTo>
                  <a:lnTo>
                    <a:pt x="875" y="1263"/>
                  </a:lnTo>
                  <a:lnTo>
                    <a:pt x="875" y="1360"/>
                  </a:lnTo>
                  <a:lnTo>
                    <a:pt x="1069" y="1457"/>
                  </a:lnTo>
                  <a:lnTo>
                    <a:pt x="1360" y="1457"/>
                  </a:lnTo>
                  <a:lnTo>
                    <a:pt x="1360" y="2817"/>
                  </a:lnTo>
                  <a:lnTo>
                    <a:pt x="1069" y="2817"/>
                  </a:lnTo>
                  <a:lnTo>
                    <a:pt x="1069" y="2817"/>
                  </a:lnTo>
                  <a:lnTo>
                    <a:pt x="972" y="2914"/>
                  </a:lnTo>
                  <a:lnTo>
                    <a:pt x="875" y="3011"/>
                  </a:lnTo>
                  <a:lnTo>
                    <a:pt x="875" y="3011"/>
                  </a:lnTo>
                  <a:lnTo>
                    <a:pt x="972" y="3109"/>
                  </a:lnTo>
                  <a:lnTo>
                    <a:pt x="1069" y="3206"/>
                  </a:lnTo>
                  <a:lnTo>
                    <a:pt x="1360" y="3206"/>
                  </a:lnTo>
                  <a:lnTo>
                    <a:pt x="1360" y="4566"/>
                  </a:lnTo>
                  <a:lnTo>
                    <a:pt x="1069" y="4566"/>
                  </a:lnTo>
                  <a:lnTo>
                    <a:pt x="1069" y="4566"/>
                  </a:lnTo>
                  <a:lnTo>
                    <a:pt x="972" y="4663"/>
                  </a:lnTo>
                  <a:lnTo>
                    <a:pt x="875" y="4760"/>
                  </a:lnTo>
                  <a:lnTo>
                    <a:pt x="875" y="4760"/>
                  </a:lnTo>
                  <a:lnTo>
                    <a:pt x="972" y="4954"/>
                  </a:lnTo>
                  <a:lnTo>
                    <a:pt x="1069" y="4954"/>
                  </a:lnTo>
                  <a:lnTo>
                    <a:pt x="1360" y="4954"/>
                  </a:lnTo>
                  <a:lnTo>
                    <a:pt x="1360" y="6314"/>
                  </a:lnTo>
                  <a:lnTo>
                    <a:pt x="1069" y="6314"/>
                  </a:lnTo>
                  <a:lnTo>
                    <a:pt x="1069" y="6314"/>
                  </a:lnTo>
                  <a:lnTo>
                    <a:pt x="972" y="6411"/>
                  </a:lnTo>
                  <a:lnTo>
                    <a:pt x="875" y="6508"/>
                  </a:lnTo>
                  <a:lnTo>
                    <a:pt x="875" y="6508"/>
                  </a:lnTo>
                  <a:lnTo>
                    <a:pt x="972" y="6702"/>
                  </a:lnTo>
                  <a:lnTo>
                    <a:pt x="1069" y="6702"/>
                  </a:lnTo>
                  <a:lnTo>
                    <a:pt x="1360" y="6702"/>
                  </a:lnTo>
                  <a:lnTo>
                    <a:pt x="1360" y="8159"/>
                  </a:lnTo>
                  <a:lnTo>
                    <a:pt x="1069" y="8159"/>
                  </a:lnTo>
                  <a:lnTo>
                    <a:pt x="1069" y="8159"/>
                  </a:lnTo>
                  <a:lnTo>
                    <a:pt x="875" y="8159"/>
                  </a:lnTo>
                  <a:lnTo>
                    <a:pt x="875" y="8256"/>
                  </a:lnTo>
                  <a:lnTo>
                    <a:pt x="875" y="8256"/>
                  </a:lnTo>
                  <a:lnTo>
                    <a:pt x="875" y="8451"/>
                  </a:lnTo>
                  <a:lnTo>
                    <a:pt x="1069" y="8548"/>
                  </a:lnTo>
                  <a:lnTo>
                    <a:pt x="1360" y="8548"/>
                  </a:lnTo>
                  <a:lnTo>
                    <a:pt x="1360" y="9228"/>
                  </a:lnTo>
                  <a:lnTo>
                    <a:pt x="0" y="9228"/>
                  </a:lnTo>
                  <a:lnTo>
                    <a:pt x="0"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530;p99">
              <a:extLst>
                <a:ext uri="{FF2B5EF4-FFF2-40B4-BE49-F238E27FC236}">
                  <a16:creationId xmlns:a16="http://schemas.microsoft.com/office/drawing/2014/main" id="{6BAC36E6-0C3D-011F-C802-4758EDA40066}"/>
                </a:ext>
              </a:extLst>
            </p:cNvPr>
            <p:cNvSpPr/>
            <p:nvPr/>
          </p:nvSpPr>
          <p:spPr>
            <a:xfrm>
              <a:off x="4825604" y="1613581"/>
              <a:ext cx="311313" cy="91570"/>
            </a:xfrm>
            <a:custGeom>
              <a:avLst/>
              <a:gdLst/>
              <a:ahLst/>
              <a:cxnLst/>
              <a:rect l="l" t="t" r="r" b="b"/>
              <a:pathLst>
                <a:path w="11559" h="3400" fill="none" extrusionOk="0">
                  <a:moveTo>
                    <a:pt x="11559" y="389"/>
                  </a:moveTo>
                  <a:lnTo>
                    <a:pt x="11559" y="389"/>
                  </a:lnTo>
                  <a:lnTo>
                    <a:pt x="11559" y="486"/>
                  </a:lnTo>
                  <a:lnTo>
                    <a:pt x="11461" y="583"/>
                  </a:lnTo>
                  <a:lnTo>
                    <a:pt x="8159" y="583"/>
                  </a:lnTo>
                  <a:lnTo>
                    <a:pt x="8159" y="583"/>
                  </a:lnTo>
                  <a:lnTo>
                    <a:pt x="7965" y="583"/>
                  </a:lnTo>
                  <a:lnTo>
                    <a:pt x="7868" y="777"/>
                  </a:lnTo>
                  <a:lnTo>
                    <a:pt x="7868" y="777"/>
                  </a:lnTo>
                  <a:lnTo>
                    <a:pt x="7965" y="874"/>
                  </a:lnTo>
                  <a:lnTo>
                    <a:pt x="8062" y="971"/>
                  </a:lnTo>
                  <a:lnTo>
                    <a:pt x="10782" y="971"/>
                  </a:lnTo>
                  <a:lnTo>
                    <a:pt x="10199" y="3108"/>
                  </a:lnTo>
                  <a:lnTo>
                    <a:pt x="10199" y="3108"/>
                  </a:lnTo>
                  <a:lnTo>
                    <a:pt x="10005" y="3302"/>
                  </a:lnTo>
                  <a:lnTo>
                    <a:pt x="9713" y="3400"/>
                  </a:lnTo>
                  <a:lnTo>
                    <a:pt x="1846" y="3400"/>
                  </a:lnTo>
                  <a:lnTo>
                    <a:pt x="1846" y="3400"/>
                  </a:lnTo>
                  <a:lnTo>
                    <a:pt x="1554" y="3302"/>
                  </a:lnTo>
                  <a:lnTo>
                    <a:pt x="1360" y="3108"/>
                  </a:lnTo>
                  <a:lnTo>
                    <a:pt x="777" y="971"/>
                  </a:lnTo>
                  <a:lnTo>
                    <a:pt x="7188" y="971"/>
                  </a:lnTo>
                  <a:lnTo>
                    <a:pt x="7188" y="971"/>
                  </a:lnTo>
                  <a:lnTo>
                    <a:pt x="7285" y="874"/>
                  </a:lnTo>
                  <a:lnTo>
                    <a:pt x="7382" y="777"/>
                  </a:lnTo>
                  <a:lnTo>
                    <a:pt x="7382" y="777"/>
                  </a:lnTo>
                  <a:lnTo>
                    <a:pt x="7285" y="583"/>
                  </a:lnTo>
                  <a:lnTo>
                    <a:pt x="7188" y="583"/>
                  </a:lnTo>
                  <a:lnTo>
                    <a:pt x="98" y="583"/>
                  </a:lnTo>
                  <a:lnTo>
                    <a:pt x="98" y="583"/>
                  </a:lnTo>
                  <a:lnTo>
                    <a:pt x="98" y="486"/>
                  </a:lnTo>
                  <a:lnTo>
                    <a:pt x="0" y="389"/>
                  </a:lnTo>
                  <a:lnTo>
                    <a:pt x="0" y="194"/>
                  </a:lnTo>
                  <a:lnTo>
                    <a:pt x="0" y="194"/>
                  </a:lnTo>
                  <a:lnTo>
                    <a:pt x="98" y="97"/>
                  </a:lnTo>
                  <a:lnTo>
                    <a:pt x="98" y="0"/>
                  </a:lnTo>
                  <a:lnTo>
                    <a:pt x="11461" y="0"/>
                  </a:lnTo>
                  <a:lnTo>
                    <a:pt x="11461" y="0"/>
                  </a:lnTo>
                  <a:lnTo>
                    <a:pt x="11559" y="97"/>
                  </a:lnTo>
                  <a:lnTo>
                    <a:pt x="11559" y="194"/>
                  </a:lnTo>
                  <a:lnTo>
                    <a:pt x="11559" y="389"/>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531;p99">
              <a:extLst>
                <a:ext uri="{FF2B5EF4-FFF2-40B4-BE49-F238E27FC236}">
                  <a16:creationId xmlns:a16="http://schemas.microsoft.com/office/drawing/2014/main" id="{93DE4A8B-7E5F-AC6A-B959-9D903A9E9346}"/>
                </a:ext>
              </a:extLst>
            </p:cNvPr>
            <p:cNvSpPr/>
            <p:nvPr/>
          </p:nvSpPr>
          <p:spPr>
            <a:xfrm>
              <a:off x="5136890" y="1624030"/>
              <a:ext cx="27" cy="27"/>
            </a:xfrm>
            <a:custGeom>
              <a:avLst/>
              <a:gdLst/>
              <a:ahLst/>
              <a:cxnLst/>
              <a:rect l="l" t="t" r="r" b="b"/>
              <a:pathLst>
                <a:path w="1" h="1" fill="none" extrusionOk="0">
                  <a:moveTo>
                    <a:pt x="1" y="1"/>
                  </a:moveTo>
                  <a:lnTo>
                    <a:pt x="1"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1052;p90">
            <a:extLst>
              <a:ext uri="{FF2B5EF4-FFF2-40B4-BE49-F238E27FC236}">
                <a16:creationId xmlns:a16="http://schemas.microsoft.com/office/drawing/2014/main" id="{EB6138F5-62F2-ECC0-BE82-EAC3CE90139C}"/>
              </a:ext>
            </a:extLst>
          </p:cNvPr>
          <p:cNvSpPr txBox="1">
            <a:spLocks/>
          </p:cNvSpPr>
          <p:nvPr/>
        </p:nvSpPr>
        <p:spPr>
          <a:xfrm>
            <a:off x="5905849" y="3707380"/>
            <a:ext cx="2780812" cy="402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24A00"/>
              </a:buClr>
              <a:buSzPts val="1800"/>
              <a:buFont typeface="Playfair Display"/>
              <a:buNone/>
              <a:defRPr sz="2100" b="1" i="0" u="none" strike="noStrike" cap="none">
                <a:solidFill>
                  <a:schemeClr val="accent5"/>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accent3"/>
              </a:buClr>
              <a:buSzPts val="1800"/>
              <a:buFont typeface="Arial"/>
              <a:buNone/>
              <a:defRPr sz="1800" b="0" i="0" u="none" strike="noStrike" cap="none">
                <a:solidFill>
                  <a:schemeClr val="accent3"/>
                </a:solidFill>
                <a:latin typeface="Arial"/>
                <a:ea typeface="Arial"/>
                <a:cs typeface="Arial"/>
                <a:sym typeface="Arial"/>
              </a:defRPr>
            </a:lvl2pPr>
            <a:lvl3pPr marR="0" lvl="2" algn="l" rtl="0">
              <a:lnSpc>
                <a:spcPct val="100000"/>
              </a:lnSpc>
              <a:spcBef>
                <a:spcPts val="0"/>
              </a:spcBef>
              <a:spcAft>
                <a:spcPts val="0"/>
              </a:spcAft>
              <a:buClr>
                <a:schemeClr val="accent3"/>
              </a:buClr>
              <a:buSzPts val="1800"/>
              <a:buFont typeface="Arial"/>
              <a:buNone/>
              <a:defRPr sz="1800" b="0" i="0" u="none" strike="noStrike" cap="none">
                <a:solidFill>
                  <a:schemeClr val="accent3"/>
                </a:solidFill>
                <a:latin typeface="Arial"/>
                <a:ea typeface="Arial"/>
                <a:cs typeface="Arial"/>
                <a:sym typeface="Arial"/>
              </a:defRPr>
            </a:lvl3pPr>
            <a:lvl4pPr marR="0" lvl="3" algn="l" rtl="0">
              <a:lnSpc>
                <a:spcPct val="100000"/>
              </a:lnSpc>
              <a:spcBef>
                <a:spcPts val="0"/>
              </a:spcBef>
              <a:spcAft>
                <a:spcPts val="0"/>
              </a:spcAft>
              <a:buClr>
                <a:schemeClr val="accent3"/>
              </a:buClr>
              <a:buSzPts val="1800"/>
              <a:buFont typeface="Arial"/>
              <a:buNone/>
              <a:defRPr sz="1800" b="0" i="0" u="none" strike="noStrike" cap="none">
                <a:solidFill>
                  <a:schemeClr val="accent3"/>
                </a:solidFill>
                <a:latin typeface="Arial"/>
                <a:ea typeface="Arial"/>
                <a:cs typeface="Arial"/>
                <a:sym typeface="Arial"/>
              </a:defRPr>
            </a:lvl4pPr>
            <a:lvl5pPr marR="0" lvl="4" algn="l" rtl="0">
              <a:lnSpc>
                <a:spcPct val="100000"/>
              </a:lnSpc>
              <a:spcBef>
                <a:spcPts val="0"/>
              </a:spcBef>
              <a:spcAft>
                <a:spcPts val="0"/>
              </a:spcAft>
              <a:buClr>
                <a:schemeClr val="accent3"/>
              </a:buClr>
              <a:buSzPts val="1800"/>
              <a:buFont typeface="Arial"/>
              <a:buNone/>
              <a:defRPr sz="1800" b="0" i="0" u="none" strike="noStrike" cap="none">
                <a:solidFill>
                  <a:schemeClr val="accent3"/>
                </a:solidFill>
                <a:latin typeface="Arial"/>
                <a:ea typeface="Arial"/>
                <a:cs typeface="Arial"/>
                <a:sym typeface="Arial"/>
              </a:defRPr>
            </a:lvl5pPr>
            <a:lvl6pPr marR="0" lvl="5" algn="l" rtl="0">
              <a:lnSpc>
                <a:spcPct val="100000"/>
              </a:lnSpc>
              <a:spcBef>
                <a:spcPts val="0"/>
              </a:spcBef>
              <a:spcAft>
                <a:spcPts val="0"/>
              </a:spcAft>
              <a:buClr>
                <a:schemeClr val="accent3"/>
              </a:buClr>
              <a:buSzPts val="1800"/>
              <a:buFont typeface="Arial"/>
              <a:buNone/>
              <a:defRPr sz="1800" b="0" i="0" u="none" strike="noStrike" cap="none">
                <a:solidFill>
                  <a:schemeClr val="accent3"/>
                </a:solidFill>
                <a:latin typeface="Arial"/>
                <a:ea typeface="Arial"/>
                <a:cs typeface="Arial"/>
                <a:sym typeface="Arial"/>
              </a:defRPr>
            </a:lvl6pPr>
            <a:lvl7pPr marR="0" lvl="6" algn="l" rtl="0">
              <a:lnSpc>
                <a:spcPct val="100000"/>
              </a:lnSpc>
              <a:spcBef>
                <a:spcPts val="0"/>
              </a:spcBef>
              <a:spcAft>
                <a:spcPts val="0"/>
              </a:spcAft>
              <a:buClr>
                <a:schemeClr val="accent3"/>
              </a:buClr>
              <a:buSzPts val="1800"/>
              <a:buFont typeface="Arial"/>
              <a:buNone/>
              <a:defRPr sz="1800" b="0" i="0" u="none" strike="noStrike" cap="none">
                <a:solidFill>
                  <a:schemeClr val="accent3"/>
                </a:solidFill>
                <a:latin typeface="Arial"/>
                <a:ea typeface="Arial"/>
                <a:cs typeface="Arial"/>
                <a:sym typeface="Arial"/>
              </a:defRPr>
            </a:lvl7pPr>
            <a:lvl8pPr marR="0" lvl="7" algn="l" rtl="0">
              <a:lnSpc>
                <a:spcPct val="100000"/>
              </a:lnSpc>
              <a:spcBef>
                <a:spcPts val="0"/>
              </a:spcBef>
              <a:spcAft>
                <a:spcPts val="0"/>
              </a:spcAft>
              <a:buClr>
                <a:schemeClr val="accent3"/>
              </a:buClr>
              <a:buSzPts val="1800"/>
              <a:buFont typeface="Arial"/>
              <a:buNone/>
              <a:defRPr sz="1800" b="0" i="0" u="none" strike="noStrike" cap="none">
                <a:solidFill>
                  <a:schemeClr val="accent3"/>
                </a:solidFill>
                <a:latin typeface="Arial"/>
                <a:ea typeface="Arial"/>
                <a:cs typeface="Arial"/>
                <a:sym typeface="Arial"/>
              </a:defRPr>
            </a:lvl8pPr>
            <a:lvl9pPr marR="0" lvl="8" algn="l" rtl="0">
              <a:lnSpc>
                <a:spcPct val="100000"/>
              </a:lnSpc>
              <a:spcBef>
                <a:spcPts val="0"/>
              </a:spcBef>
              <a:spcAft>
                <a:spcPts val="0"/>
              </a:spcAft>
              <a:buClr>
                <a:schemeClr val="accent3"/>
              </a:buClr>
              <a:buSzPts val="1800"/>
              <a:buFont typeface="Arial"/>
              <a:buNone/>
              <a:defRPr sz="1800" b="0" i="0" u="none" strike="noStrike" cap="none">
                <a:solidFill>
                  <a:schemeClr val="accent3"/>
                </a:solidFill>
                <a:latin typeface="Arial"/>
                <a:ea typeface="Arial"/>
                <a:cs typeface="Arial"/>
                <a:sym typeface="Arial"/>
              </a:defRPr>
            </a:lvl9pPr>
          </a:lstStyle>
          <a:p>
            <a:r>
              <a:rPr lang="en-US" dirty="0"/>
              <a:t>Châu </a:t>
            </a:r>
            <a:r>
              <a:rPr lang="en-US" dirty="0" err="1"/>
              <a:t>Âu</a:t>
            </a:r>
            <a:endParaRPr lang="en-US" dirty="0"/>
          </a:p>
        </p:txBody>
      </p:sp>
      <p:sp>
        <p:nvSpPr>
          <p:cNvPr id="39" name="Google Shape;1053;p90">
            <a:extLst>
              <a:ext uri="{FF2B5EF4-FFF2-40B4-BE49-F238E27FC236}">
                <a16:creationId xmlns:a16="http://schemas.microsoft.com/office/drawing/2014/main" id="{8B1AC088-5E9A-F8C6-90F7-D27EF9E62F8C}"/>
              </a:ext>
            </a:extLst>
          </p:cNvPr>
          <p:cNvSpPr txBox="1">
            <a:spLocks/>
          </p:cNvSpPr>
          <p:nvPr/>
        </p:nvSpPr>
        <p:spPr>
          <a:xfrm>
            <a:off x="5937424" y="4243224"/>
            <a:ext cx="2780812" cy="493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r>
              <a:rPr lang="en-US" dirty="0" err="1"/>
              <a:t>Năm</a:t>
            </a:r>
            <a:r>
              <a:rPr lang="en-US" dirty="0"/>
              <a:t> 2009, EU </a:t>
            </a:r>
            <a:r>
              <a:rPr lang="en-US" dirty="0" err="1"/>
              <a:t>loại</a:t>
            </a:r>
            <a:r>
              <a:rPr lang="en-US" dirty="0"/>
              <a:t> </a:t>
            </a:r>
            <a:r>
              <a:rPr lang="en-US" dirty="0" err="1"/>
              <a:t>bỏ</a:t>
            </a:r>
            <a:r>
              <a:rPr lang="en-US" dirty="0"/>
              <a:t> </a:t>
            </a:r>
            <a:r>
              <a:rPr lang="en-US" dirty="0" err="1"/>
              <a:t>nhiều</a:t>
            </a:r>
            <a:r>
              <a:rPr lang="en-US" dirty="0"/>
              <a:t> </a:t>
            </a:r>
            <a:r>
              <a:rPr lang="en-US" dirty="0" err="1"/>
              <a:t>loại</a:t>
            </a:r>
            <a:r>
              <a:rPr lang="en-US" dirty="0"/>
              <a:t> </a:t>
            </a:r>
            <a:r>
              <a:rPr lang="en-US" dirty="0" err="1"/>
              <a:t>thuốc</a:t>
            </a:r>
            <a:r>
              <a:rPr lang="en-US" dirty="0"/>
              <a:t> BVTV </a:t>
            </a:r>
            <a:r>
              <a:rPr lang="en-US" dirty="0" err="1"/>
              <a:t>hóa</a:t>
            </a:r>
            <a:r>
              <a:rPr lang="en-US" dirty="0"/>
              <a:t> </a:t>
            </a:r>
            <a:r>
              <a:rPr lang="en-US" dirty="0" err="1"/>
              <a:t>học</a:t>
            </a:r>
            <a:r>
              <a:rPr lang="en-US" dirty="0"/>
              <a:t>, </a:t>
            </a:r>
            <a:r>
              <a:rPr lang="en-US" dirty="0" err="1"/>
              <a:t>thay</a:t>
            </a:r>
            <a:r>
              <a:rPr lang="en-US" dirty="0"/>
              <a:t> </a:t>
            </a:r>
            <a:r>
              <a:rPr lang="en-US" dirty="0" err="1"/>
              <a:t>thế</a:t>
            </a:r>
            <a:r>
              <a:rPr lang="en-US" dirty="0"/>
              <a:t> </a:t>
            </a:r>
            <a:r>
              <a:rPr lang="en-US" dirty="0" err="1"/>
              <a:t>bằng</a:t>
            </a:r>
            <a:r>
              <a:rPr lang="en-US" dirty="0"/>
              <a:t> </a:t>
            </a:r>
            <a:r>
              <a:rPr lang="en-US" dirty="0" err="1"/>
              <a:t>các</a:t>
            </a:r>
            <a:r>
              <a:rPr lang="en-US" dirty="0"/>
              <a:t> </a:t>
            </a:r>
            <a:r>
              <a:rPr lang="en-US" dirty="0" err="1"/>
              <a:t>thuốc</a:t>
            </a:r>
            <a:r>
              <a:rPr lang="en-US" dirty="0"/>
              <a:t> BVTV </a:t>
            </a:r>
            <a:r>
              <a:rPr lang="en-US" dirty="0" err="1"/>
              <a:t>sinh</a:t>
            </a:r>
            <a:r>
              <a:rPr lang="en-US" dirty="0"/>
              <a:t> </a:t>
            </a:r>
            <a:r>
              <a:rPr lang="en-US" dirty="0" err="1"/>
              <a:t>học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44"/>
                                        </p:tgtEl>
                                        <p:attrNameLst>
                                          <p:attrName>style.visibility</p:attrName>
                                        </p:attrNameLst>
                                      </p:cBhvr>
                                      <p:to>
                                        <p:strVal val="visible"/>
                                      </p:to>
                                    </p:set>
                                    <p:anim calcmode="lin" valueType="num">
                                      <p:cBhvr additive="base">
                                        <p:cTn id="7" dur="1000"/>
                                        <p:tgtEl>
                                          <p:spTgt spid="1044"/>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045"/>
                                        </p:tgtEl>
                                        <p:attrNameLst>
                                          <p:attrName>style.visibility</p:attrName>
                                        </p:attrNameLst>
                                      </p:cBhvr>
                                      <p:to>
                                        <p:strVal val="visible"/>
                                      </p:to>
                                    </p:set>
                                    <p:anim calcmode="lin" valueType="num">
                                      <p:cBhvr additive="base">
                                        <p:cTn id="10" dur="1000"/>
                                        <p:tgtEl>
                                          <p:spTgt spid="1045"/>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1046"/>
                                        </p:tgtEl>
                                        <p:attrNameLst>
                                          <p:attrName>style.visibility</p:attrName>
                                        </p:attrNameLst>
                                      </p:cBhvr>
                                      <p:to>
                                        <p:strVal val="visible"/>
                                      </p:to>
                                    </p:set>
                                    <p:anim calcmode="lin" valueType="num">
                                      <p:cBhvr additive="base">
                                        <p:cTn id="13" dur="1000"/>
                                        <p:tgtEl>
                                          <p:spTgt spid="1046"/>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1047"/>
                                        </p:tgtEl>
                                        <p:attrNameLst>
                                          <p:attrName>style.visibility</p:attrName>
                                        </p:attrNameLst>
                                      </p:cBhvr>
                                      <p:to>
                                        <p:strVal val="visible"/>
                                      </p:to>
                                    </p:set>
                                    <p:anim calcmode="lin" valueType="num">
                                      <p:cBhvr additive="base">
                                        <p:cTn id="16" dur="1000"/>
                                        <p:tgtEl>
                                          <p:spTgt spid="1047"/>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1050"/>
                                        </p:tgtEl>
                                        <p:attrNameLst>
                                          <p:attrName>style.visibility</p:attrName>
                                        </p:attrNameLst>
                                      </p:cBhvr>
                                      <p:to>
                                        <p:strVal val="visible"/>
                                      </p:to>
                                    </p:set>
                                    <p:anim calcmode="lin" valueType="num">
                                      <p:cBhvr additive="base">
                                        <p:cTn id="19" dur="1000"/>
                                        <p:tgtEl>
                                          <p:spTgt spid="1050"/>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1051"/>
                                        </p:tgtEl>
                                        <p:attrNameLst>
                                          <p:attrName>style.visibility</p:attrName>
                                        </p:attrNameLst>
                                      </p:cBhvr>
                                      <p:to>
                                        <p:strVal val="visible"/>
                                      </p:to>
                                    </p:set>
                                    <p:anim calcmode="lin" valueType="num">
                                      <p:cBhvr additive="base">
                                        <p:cTn id="22" dur="1000"/>
                                        <p:tgtEl>
                                          <p:spTgt spid="1051"/>
                                        </p:tgtEl>
                                        <p:attrNameLst>
                                          <p:attrName>ppt_x</p:attrName>
                                        </p:attrNameLst>
                                      </p:cBhvr>
                                      <p:tavLst>
                                        <p:tav tm="0">
                                          <p:val>
                                            <p:strVal val="#ppt_x-1"/>
                                          </p:val>
                                        </p:tav>
                                        <p:tav tm="100000">
                                          <p:val>
                                            <p:strVal val="#ppt_x"/>
                                          </p:val>
                                        </p:tav>
                                      </p:tavLst>
                                    </p:anim>
                                  </p:childTnLst>
                                </p:cTn>
                              </p:par>
                              <p:par>
                                <p:cTn id="23" presetID="2" presetClass="entr" presetSubtype="2" fill="hold" nodeType="withEffect">
                                  <p:stCondLst>
                                    <p:cond delay="0"/>
                                  </p:stCondLst>
                                  <p:childTnLst>
                                    <p:set>
                                      <p:cBhvr>
                                        <p:cTn id="24" dur="1" fill="hold">
                                          <p:stCondLst>
                                            <p:cond delay="0"/>
                                          </p:stCondLst>
                                        </p:cTn>
                                        <p:tgtEl>
                                          <p:spTgt spid="1048"/>
                                        </p:tgtEl>
                                        <p:attrNameLst>
                                          <p:attrName>style.visibility</p:attrName>
                                        </p:attrNameLst>
                                      </p:cBhvr>
                                      <p:to>
                                        <p:strVal val="visible"/>
                                      </p:to>
                                    </p:set>
                                    <p:anim calcmode="lin" valueType="num">
                                      <p:cBhvr additive="base">
                                        <p:cTn id="25" dur="1000"/>
                                        <p:tgtEl>
                                          <p:spTgt spid="1048"/>
                                        </p:tgtEl>
                                        <p:attrNameLst>
                                          <p:attrName>ppt_x</p:attrName>
                                        </p:attrNameLst>
                                      </p:cBhvr>
                                      <p:tavLst>
                                        <p:tav tm="0">
                                          <p:val>
                                            <p:strVal val="#ppt_x+1"/>
                                          </p:val>
                                        </p:tav>
                                        <p:tav tm="100000">
                                          <p:val>
                                            <p:strVal val="#ppt_x"/>
                                          </p:val>
                                        </p:tav>
                                      </p:tavLst>
                                    </p:anim>
                                  </p:childTnLst>
                                </p:cTn>
                              </p:par>
                              <p:par>
                                <p:cTn id="26" presetID="2" presetClass="entr" presetSubtype="2" fill="hold" nodeType="withEffect">
                                  <p:stCondLst>
                                    <p:cond delay="0"/>
                                  </p:stCondLst>
                                  <p:childTnLst>
                                    <p:set>
                                      <p:cBhvr>
                                        <p:cTn id="27" dur="1" fill="hold">
                                          <p:stCondLst>
                                            <p:cond delay="0"/>
                                          </p:stCondLst>
                                        </p:cTn>
                                        <p:tgtEl>
                                          <p:spTgt spid="1049"/>
                                        </p:tgtEl>
                                        <p:attrNameLst>
                                          <p:attrName>style.visibility</p:attrName>
                                        </p:attrNameLst>
                                      </p:cBhvr>
                                      <p:to>
                                        <p:strVal val="visible"/>
                                      </p:to>
                                    </p:set>
                                    <p:anim calcmode="lin" valueType="num">
                                      <p:cBhvr additive="base">
                                        <p:cTn id="28" dur="1000"/>
                                        <p:tgtEl>
                                          <p:spTgt spid="1049"/>
                                        </p:tgtEl>
                                        <p:attrNameLst>
                                          <p:attrName>ppt_x</p:attrName>
                                        </p:attrNameLst>
                                      </p:cBhvr>
                                      <p:tavLst>
                                        <p:tav tm="0">
                                          <p:val>
                                            <p:strVal val="#ppt_x+1"/>
                                          </p:val>
                                        </p:tav>
                                        <p:tav tm="100000">
                                          <p:val>
                                            <p:strVal val="#ppt_x"/>
                                          </p:val>
                                        </p:tav>
                                      </p:tavLst>
                                    </p:anim>
                                  </p:childTnLst>
                                </p:cTn>
                              </p:par>
                              <p:par>
                                <p:cTn id="29" presetID="2" presetClass="entr" presetSubtype="2" fill="hold" nodeType="withEffect">
                                  <p:stCondLst>
                                    <p:cond delay="0"/>
                                  </p:stCondLst>
                                  <p:childTnLst>
                                    <p:set>
                                      <p:cBhvr>
                                        <p:cTn id="30" dur="1" fill="hold">
                                          <p:stCondLst>
                                            <p:cond delay="0"/>
                                          </p:stCondLst>
                                        </p:cTn>
                                        <p:tgtEl>
                                          <p:spTgt spid="1052"/>
                                        </p:tgtEl>
                                        <p:attrNameLst>
                                          <p:attrName>style.visibility</p:attrName>
                                        </p:attrNameLst>
                                      </p:cBhvr>
                                      <p:to>
                                        <p:strVal val="visible"/>
                                      </p:to>
                                    </p:set>
                                    <p:anim calcmode="lin" valueType="num">
                                      <p:cBhvr additive="base">
                                        <p:cTn id="31" dur="1000"/>
                                        <p:tgtEl>
                                          <p:spTgt spid="1052"/>
                                        </p:tgtEl>
                                        <p:attrNameLst>
                                          <p:attrName>ppt_x</p:attrName>
                                        </p:attrNameLst>
                                      </p:cBhvr>
                                      <p:tavLst>
                                        <p:tav tm="0">
                                          <p:val>
                                            <p:strVal val="#ppt_x+1"/>
                                          </p:val>
                                        </p:tav>
                                        <p:tav tm="100000">
                                          <p:val>
                                            <p:strVal val="#ppt_x"/>
                                          </p:val>
                                        </p:tav>
                                      </p:tavLst>
                                    </p:anim>
                                  </p:childTnLst>
                                </p:cTn>
                              </p:par>
                              <p:par>
                                <p:cTn id="32" presetID="2" presetClass="entr" presetSubtype="2" fill="hold" nodeType="withEffect">
                                  <p:stCondLst>
                                    <p:cond delay="0"/>
                                  </p:stCondLst>
                                  <p:childTnLst>
                                    <p:set>
                                      <p:cBhvr>
                                        <p:cTn id="33" dur="1" fill="hold">
                                          <p:stCondLst>
                                            <p:cond delay="0"/>
                                          </p:stCondLst>
                                        </p:cTn>
                                        <p:tgtEl>
                                          <p:spTgt spid="1053"/>
                                        </p:tgtEl>
                                        <p:attrNameLst>
                                          <p:attrName>style.visibility</p:attrName>
                                        </p:attrNameLst>
                                      </p:cBhvr>
                                      <p:to>
                                        <p:strVal val="visible"/>
                                      </p:to>
                                    </p:set>
                                    <p:anim calcmode="lin" valueType="num">
                                      <p:cBhvr additive="base">
                                        <p:cTn id="34" dur="1000"/>
                                        <p:tgtEl>
                                          <p:spTgt spid="1053"/>
                                        </p:tgtEl>
                                        <p:attrNameLst>
                                          <p:attrName>ppt_x</p:attrName>
                                        </p:attrNameLst>
                                      </p:cBhvr>
                                      <p:tavLst>
                                        <p:tav tm="0">
                                          <p:val>
                                            <p:strVal val="#ppt_x+1"/>
                                          </p:val>
                                        </p:tav>
                                        <p:tav tm="100000">
                                          <p:val>
                                            <p:strVal val="#ppt_x"/>
                                          </p:val>
                                        </p:tav>
                                      </p:tavLst>
                                    </p:anim>
                                  </p:childTnLst>
                                </p:cTn>
                              </p:par>
                              <p:par>
                                <p:cTn id="35" presetID="2" presetClass="entr" presetSubtype="2" fill="hold" nodeType="withEffect">
                                  <p:stCondLst>
                                    <p:cond delay="0"/>
                                  </p:stCondLst>
                                  <p:childTnLst>
                                    <p:set>
                                      <p:cBhvr>
                                        <p:cTn id="36" dur="1" fill="hold">
                                          <p:stCondLst>
                                            <p:cond delay="0"/>
                                          </p:stCondLst>
                                        </p:cTn>
                                        <p:tgtEl>
                                          <p:spTgt spid="1054"/>
                                        </p:tgtEl>
                                        <p:attrNameLst>
                                          <p:attrName>style.visibility</p:attrName>
                                        </p:attrNameLst>
                                      </p:cBhvr>
                                      <p:to>
                                        <p:strVal val="visible"/>
                                      </p:to>
                                    </p:set>
                                    <p:anim calcmode="lin" valueType="num">
                                      <p:cBhvr additive="base">
                                        <p:cTn id="37" dur="1000"/>
                                        <p:tgtEl>
                                          <p:spTgt spid="1054"/>
                                        </p:tgtEl>
                                        <p:attrNameLst>
                                          <p:attrName>ppt_x</p:attrName>
                                        </p:attrNameLst>
                                      </p:cBhvr>
                                      <p:tavLst>
                                        <p:tav tm="0">
                                          <p:val>
                                            <p:strVal val="#ppt_x+1"/>
                                          </p:val>
                                        </p:tav>
                                        <p:tav tm="100000">
                                          <p:val>
                                            <p:strVal val="#ppt_x"/>
                                          </p:val>
                                        </p:tav>
                                      </p:tavLst>
                                    </p:anim>
                                  </p:childTnLst>
                                </p:cTn>
                              </p:par>
                              <p:par>
                                <p:cTn id="38" presetID="2" presetClass="entr" presetSubtype="2" fill="hold" nodeType="withEffect">
                                  <p:stCondLst>
                                    <p:cond delay="0"/>
                                  </p:stCondLst>
                                  <p:childTnLst>
                                    <p:set>
                                      <p:cBhvr>
                                        <p:cTn id="39" dur="1" fill="hold">
                                          <p:stCondLst>
                                            <p:cond delay="0"/>
                                          </p:stCondLst>
                                        </p:cTn>
                                        <p:tgtEl>
                                          <p:spTgt spid="1055"/>
                                        </p:tgtEl>
                                        <p:attrNameLst>
                                          <p:attrName>style.visibility</p:attrName>
                                        </p:attrNameLst>
                                      </p:cBhvr>
                                      <p:to>
                                        <p:strVal val="visible"/>
                                      </p:to>
                                    </p:set>
                                    <p:anim calcmode="lin" valueType="num">
                                      <p:cBhvr additive="base">
                                        <p:cTn id="40" dur="1000"/>
                                        <p:tgtEl>
                                          <p:spTgt spid="1055"/>
                                        </p:tgtEl>
                                        <p:attrNameLst>
                                          <p:attrName>ppt_x</p:attrName>
                                        </p:attrNameLst>
                                      </p:cBhvr>
                                      <p:tavLst>
                                        <p:tav tm="0">
                                          <p:val>
                                            <p:strVal val="#ppt_x+1"/>
                                          </p:val>
                                        </p:tav>
                                        <p:tav tm="100000">
                                          <p:val>
                                            <p:strVal val="#ppt_x"/>
                                          </p:val>
                                        </p:tav>
                                      </p:tavLst>
                                    </p:anim>
                                  </p:childTnLst>
                                </p:cTn>
                              </p:par>
                              <p:par>
                                <p:cTn id="41" presetID="10"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childTnLst>
                                </p:cTn>
                              </p:par>
                              <p:par>
                                <p:cTn id="44" presetID="2" presetClass="entr" presetSubtype="2"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1000"/>
                                        <p:tgtEl>
                                          <p:spTgt spid="38"/>
                                        </p:tgtEl>
                                        <p:attrNameLst>
                                          <p:attrName>ppt_x</p:attrName>
                                        </p:attrNameLst>
                                      </p:cBhvr>
                                      <p:tavLst>
                                        <p:tav tm="0">
                                          <p:val>
                                            <p:strVal val="#ppt_x+1"/>
                                          </p:val>
                                        </p:tav>
                                        <p:tav tm="100000">
                                          <p:val>
                                            <p:strVal val="#ppt_x"/>
                                          </p:val>
                                        </p:tav>
                                      </p:tavLst>
                                    </p:anim>
                                  </p:childTnLst>
                                </p:cTn>
                              </p:par>
                              <p:par>
                                <p:cTn id="47" presetID="2" presetClass="entr" presetSubtype="2"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1000"/>
                                        <p:tgtEl>
                                          <p:spTgt spid="3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aph of growth in a chart&#10;&#10;Description automatically generated with medium confidence">
            <a:extLst>
              <a:ext uri="{FF2B5EF4-FFF2-40B4-BE49-F238E27FC236}">
                <a16:creationId xmlns:a16="http://schemas.microsoft.com/office/drawing/2014/main" id="{10A7E1BC-86FB-672F-EA48-8834747BB1A9}"/>
              </a:ext>
            </a:extLst>
          </p:cNvPr>
          <p:cNvPicPr>
            <a:picLocks noChangeAspect="1"/>
          </p:cNvPicPr>
          <p:nvPr/>
        </p:nvPicPr>
        <p:blipFill>
          <a:blip r:embed="rId2"/>
          <a:stretch>
            <a:fillRect/>
          </a:stretch>
        </p:blipFill>
        <p:spPr>
          <a:xfrm>
            <a:off x="1523034" y="735548"/>
            <a:ext cx="5811827" cy="3387344"/>
          </a:xfrm>
          <a:prstGeom prst="rect">
            <a:avLst/>
          </a:prstGeom>
        </p:spPr>
      </p:pic>
      <p:sp>
        <p:nvSpPr>
          <p:cNvPr id="4" name="TextBox 3">
            <a:extLst>
              <a:ext uri="{FF2B5EF4-FFF2-40B4-BE49-F238E27FC236}">
                <a16:creationId xmlns:a16="http://schemas.microsoft.com/office/drawing/2014/main" id="{3AB5E8A2-1DAF-2D0D-12DF-61E61512EE15}"/>
              </a:ext>
            </a:extLst>
          </p:cNvPr>
          <p:cNvSpPr txBox="1"/>
          <p:nvPr/>
        </p:nvSpPr>
        <p:spPr>
          <a:xfrm>
            <a:off x="1613983" y="3931846"/>
            <a:ext cx="5629931" cy="382092"/>
          </a:xfrm>
          <a:prstGeom prst="rect">
            <a:avLst/>
          </a:prstGeom>
          <a:noFill/>
        </p:spPr>
        <p:txBody>
          <a:bodyPr wrap="square">
            <a:spAutoFit/>
          </a:bodyPr>
          <a:lstStyle/>
          <a:p>
            <a:pPr indent="215900" algn="ctr">
              <a:lnSpc>
                <a:spcPct val="150000"/>
              </a:lnSpc>
            </a:pPr>
            <a:r>
              <a:rPr lang="vi-VN" sz="1400" i="1" kern="10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Hình 8. Thị trường thuốc BVTV sinh học tại Ấn độ, 2018-2019 (triệu USD)</a:t>
            </a:r>
            <a:endParaRPr lang="en-US" sz="11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6ACE7D5A-A153-1749-8B03-3CD65ED8CC69}"/>
              </a:ext>
            </a:extLst>
          </p:cNvPr>
          <p:cNvSpPr txBox="1"/>
          <p:nvPr/>
        </p:nvSpPr>
        <p:spPr>
          <a:xfrm>
            <a:off x="0" y="359836"/>
            <a:ext cx="8485135" cy="369332"/>
          </a:xfrm>
          <a:prstGeom prst="rect">
            <a:avLst/>
          </a:prstGeom>
          <a:noFill/>
        </p:spPr>
        <p:txBody>
          <a:bodyPr wrap="square">
            <a:spAutoFit/>
          </a:bodyPr>
          <a:lstStyle/>
          <a:p>
            <a:pPr marL="0" lvl="0" indent="0" algn="just" rtl="0">
              <a:spcBef>
                <a:spcPts val="0"/>
              </a:spcBef>
              <a:spcAft>
                <a:spcPts val="0"/>
              </a:spcAft>
              <a:buNone/>
            </a:pPr>
            <a:r>
              <a:rPr lang="en-US" sz="1800" b="1" dirty="0"/>
              <a:t>3. </a:t>
            </a:r>
            <a:r>
              <a:rPr lang="en-US" sz="1800" b="1" dirty="0" err="1"/>
              <a:t>Tình</a:t>
            </a:r>
            <a:r>
              <a:rPr lang="en-US" sz="1800" b="1" dirty="0"/>
              <a:t> </a:t>
            </a:r>
            <a:r>
              <a:rPr lang="en-US" sz="1800" b="1" dirty="0" err="1"/>
              <a:t>hình</a:t>
            </a:r>
            <a:r>
              <a:rPr lang="en-US" sz="1800" b="1" dirty="0"/>
              <a:t> </a:t>
            </a:r>
            <a:r>
              <a:rPr lang="en-US" sz="1800" b="1" dirty="0" err="1"/>
              <a:t>sử</a:t>
            </a:r>
            <a:r>
              <a:rPr lang="en-US" sz="1800" b="1" dirty="0"/>
              <a:t> </a:t>
            </a:r>
            <a:r>
              <a:rPr lang="en-US" sz="1800" b="1" dirty="0" err="1"/>
              <a:t>dụng</a:t>
            </a:r>
            <a:r>
              <a:rPr lang="en-US" sz="1800" b="1" dirty="0"/>
              <a:t> </a:t>
            </a:r>
            <a:r>
              <a:rPr lang="en-US" sz="1800" b="1" dirty="0" err="1"/>
              <a:t>thuốc</a:t>
            </a:r>
            <a:r>
              <a:rPr lang="en-US" sz="1800" b="1" dirty="0"/>
              <a:t> BVTV </a:t>
            </a:r>
            <a:r>
              <a:rPr lang="en-US" sz="1800" b="1" dirty="0" err="1"/>
              <a:t>sinh</a:t>
            </a:r>
            <a:r>
              <a:rPr lang="en-US" sz="1800" b="1" dirty="0"/>
              <a:t> </a:t>
            </a:r>
            <a:r>
              <a:rPr lang="en-US" sz="1800" b="1" dirty="0" err="1"/>
              <a:t>học</a:t>
            </a:r>
            <a:r>
              <a:rPr lang="en-US" sz="1800" b="1" dirty="0"/>
              <a:t> </a:t>
            </a:r>
            <a:r>
              <a:rPr lang="en-US" sz="1800" b="1" dirty="0" err="1"/>
              <a:t>tại</a:t>
            </a:r>
            <a:r>
              <a:rPr lang="en-US" sz="1800" b="1" dirty="0"/>
              <a:t> </a:t>
            </a:r>
            <a:r>
              <a:rPr lang="en-US" sz="1800" b="1" dirty="0" err="1"/>
              <a:t>các</a:t>
            </a:r>
            <a:r>
              <a:rPr lang="en-US" sz="1800" b="1" dirty="0"/>
              <a:t> </a:t>
            </a:r>
            <a:r>
              <a:rPr lang="en-US" sz="1800" b="1" dirty="0" err="1"/>
              <a:t>khu</a:t>
            </a:r>
            <a:r>
              <a:rPr lang="en-US" sz="1800" b="1" dirty="0"/>
              <a:t> </a:t>
            </a:r>
            <a:r>
              <a:rPr lang="en-US" sz="1800" b="1" dirty="0" err="1"/>
              <a:t>vực</a:t>
            </a:r>
            <a:r>
              <a:rPr lang="en-US" sz="1800" b="1" dirty="0"/>
              <a:t> </a:t>
            </a:r>
            <a:r>
              <a:rPr lang="en-US" sz="1800" b="1" dirty="0" err="1"/>
              <a:t>trên</a:t>
            </a:r>
            <a:r>
              <a:rPr lang="en-US" sz="1800" b="1" dirty="0"/>
              <a:t> </a:t>
            </a:r>
            <a:r>
              <a:rPr lang="en-US" sz="1800" b="1" dirty="0" err="1"/>
              <a:t>thế</a:t>
            </a:r>
            <a:r>
              <a:rPr lang="en-US" sz="1800" b="1" dirty="0"/>
              <a:t> </a:t>
            </a:r>
            <a:r>
              <a:rPr lang="en-US" sz="1800" b="1" dirty="0" err="1"/>
              <a:t>giới</a:t>
            </a:r>
            <a:endParaRPr lang="vi-VN" sz="1800" b="1" dirty="0"/>
          </a:p>
        </p:txBody>
      </p:sp>
    </p:spTree>
    <p:extLst>
      <p:ext uri="{BB962C8B-B14F-4D97-AF65-F5344CB8AC3E}">
        <p14:creationId xmlns:p14="http://schemas.microsoft.com/office/powerpoint/2010/main" val="1991393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9F859E2-40A6-26E2-989F-7B69151615ED}"/>
              </a:ext>
            </a:extLst>
          </p:cNvPr>
          <p:cNvGraphicFramePr/>
          <p:nvPr>
            <p:extLst>
              <p:ext uri="{D42A27DB-BD31-4B8C-83A1-F6EECF244321}">
                <p14:modId xmlns:p14="http://schemas.microsoft.com/office/powerpoint/2010/main" val="3581099107"/>
              </p:ext>
            </p:extLst>
          </p:nvPr>
        </p:nvGraphicFramePr>
        <p:xfrm>
          <a:off x="66675" y="0"/>
          <a:ext cx="4171029" cy="2297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05E3C47E-FD0F-635E-BF7B-B1778D6AB346}"/>
              </a:ext>
            </a:extLst>
          </p:cNvPr>
          <p:cNvGraphicFramePr/>
          <p:nvPr>
            <p:extLst>
              <p:ext uri="{D42A27DB-BD31-4B8C-83A1-F6EECF244321}">
                <p14:modId xmlns:p14="http://schemas.microsoft.com/office/powerpoint/2010/main" val="2207580236"/>
              </p:ext>
            </p:extLst>
          </p:nvPr>
        </p:nvGraphicFramePr>
        <p:xfrm>
          <a:off x="66675" y="2641600"/>
          <a:ext cx="4171029" cy="2235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A6C74908-D24D-DEF6-6B44-54F425E7B6CA}"/>
              </a:ext>
            </a:extLst>
          </p:cNvPr>
          <p:cNvGraphicFramePr/>
          <p:nvPr>
            <p:extLst>
              <p:ext uri="{D42A27DB-BD31-4B8C-83A1-F6EECF244321}">
                <p14:modId xmlns:p14="http://schemas.microsoft.com/office/powerpoint/2010/main" val="2298224244"/>
              </p:ext>
            </p:extLst>
          </p:nvPr>
        </p:nvGraphicFramePr>
        <p:xfrm>
          <a:off x="4237704" y="124858"/>
          <a:ext cx="4906770" cy="3518594"/>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AC2E5DEE-974A-D587-05FC-152432FF15B4}"/>
              </a:ext>
            </a:extLst>
          </p:cNvPr>
          <p:cNvSpPr txBox="1"/>
          <p:nvPr/>
        </p:nvSpPr>
        <p:spPr>
          <a:xfrm>
            <a:off x="1435510" y="2315487"/>
            <a:ext cx="811441" cy="307777"/>
          </a:xfrm>
          <a:prstGeom prst="rect">
            <a:avLst/>
          </a:prstGeom>
          <a:noFill/>
        </p:spPr>
        <p:txBody>
          <a:bodyPr wrap="none" rtlCol="0">
            <a:spAutoFit/>
          </a:bodyPr>
          <a:lstStyle/>
          <a:p>
            <a:r>
              <a:rPr lang="en-US" dirty="0" err="1"/>
              <a:t>Hình</a:t>
            </a:r>
            <a:r>
              <a:rPr lang="en-US" dirty="0"/>
              <a:t> 9a</a:t>
            </a:r>
          </a:p>
        </p:txBody>
      </p:sp>
      <p:sp>
        <p:nvSpPr>
          <p:cNvPr id="8" name="TextBox 7">
            <a:extLst>
              <a:ext uri="{FF2B5EF4-FFF2-40B4-BE49-F238E27FC236}">
                <a16:creationId xmlns:a16="http://schemas.microsoft.com/office/drawing/2014/main" id="{306D0B47-D480-296F-11ED-2D6549FF809C}"/>
              </a:ext>
            </a:extLst>
          </p:cNvPr>
          <p:cNvSpPr txBox="1"/>
          <p:nvPr/>
        </p:nvSpPr>
        <p:spPr>
          <a:xfrm>
            <a:off x="1582993" y="4836952"/>
            <a:ext cx="811441" cy="307777"/>
          </a:xfrm>
          <a:prstGeom prst="rect">
            <a:avLst/>
          </a:prstGeom>
          <a:noFill/>
        </p:spPr>
        <p:txBody>
          <a:bodyPr wrap="none" rtlCol="0">
            <a:spAutoFit/>
          </a:bodyPr>
          <a:lstStyle/>
          <a:p>
            <a:r>
              <a:rPr lang="en-US" dirty="0" err="1"/>
              <a:t>Hình</a:t>
            </a:r>
            <a:r>
              <a:rPr lang="en-US" dirty="0"/>
              <a:t> 9b</a:t>
            </a:r>
          </a:p>
        </p:txBody>
      </p:sp>
      <p:sp>
        <p:nvSpPr>
          <p:cNvPr id="10" name="TextBox 9">
            <a:extLst>
              <a:ext uri="{FF2B5EF4-FFF2-40B4-BE49-F238E27FC236}">
                <a16:creationId xmlns:a16="http://schemas.microsoft.com/office/drawing/2014/main" id="{F4F2E15E-E7FC-4058-FE23-89666F55EFB5}"/>
              </a:ext>
            </a:extLst>
          </p:cNvPr>
          <p:cNvSpPr txBox="1"/>
          <p:nvPr/>
        </p:nvSpPr>
        <p:spPr>
          <a:xfrm>
            <a:off x="4068404" y="3554005"/>
            <a:ext cx="5075596" cy="1555682"/>
          </a:xfrm>
          <a:prstGeom prst="rect">
            <a:avLst/>
          </a:prstGeom>
          <a:noFill/>
        </p:spPr>
        <p:txBody>
          <a:bodyPr wrap="square">
            <a:spAutoFit/>
          </a:bodyPr>
          <a:lstStyle/>
          <a:p>
            <a:pPr marL="228600" algn="just">
              <a:lnSpc>
                <a:spcPct val="150000"/>
              </a:lnSpc>
              <a:spcAft>
                <a:spcPts val="600"/>
              </a:spcAft>
            </a:pPr>
            <a:r>
              <a:rPr lang="vi-VN" sz="1300" i="1" dirty="0">
                <a:solidFill>
                  <a:srgbClr val="1F1F1F"/>
                </a:solidFill>
                <a:effectLst/>
                <a:latin typeface="+mn-lt"/>
                <a:ea typeface="MS Mincho" panose="02020609040205080304" pitchFamily="49" charset="-128"/>
              </a:rPr>
              <a:t>Hình 9. Thuốc BVTV sinh học được đăng ký theo Đạo luật 3 &amp; 3 (B) của Ủy ban kiểm soát côn trùng trung ương Ấn Độ(CIB): a) Các loại thuốc trừ sâu sinh học sử dụng vi sinh vật, b) Thuốc trừ sâu sinh học sử dụng vi khuẩn, c) Thuốc trừ sâu sinh học sử dụng vi nấm</a:t>
            </a:r>
            <a:endParaRPr lang="en-US" sz="1300" dirty="0">
              <a:effectLst/>
              <a:latin typeface="+mn-lt"/>
              <a:ea typeface="MS Mincho" panose="02020609040205080304" pitchFamily="49" charset="-128"/>
            </a:endParaRPr>
          </a:p>
        </p:txBody>
      </p:sp>
    </p:spTree>
    <p:extLst>
      <p:ext uri="{BB962C8B-B14F-4D97-AF65-F5344CB8AC3E}">
        <p14:creationId xmlns:p14="http://schemas.microsoft.com/office/powerpoint/2010/main" val="791676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69"/>
          <p:cNvSpPr txBox="1">
            <a:spLocks noGrp="1"/>
          </p:cNvSpPr>
          <p:nvPr>
            <p:ph type="title"/>
          </p:nvPr>
        </p:nvSpPr>
        <p:spPr>
          <a:xfrm>
            <a:off x="723975" y="361950"/>
            <a:ext cx="8520600" cy="58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Mục lục</a:t>
            </a:r>
            <a:endParaRPr dirty="0"/>
          </a:p>
        </p:txBody>
      </p:sp>
      <p:sp>
        <p:nvSpPr>
          <p:cNvPr id="450" name="Google Shape;450;p69"/>
          <p:cNvSpPr txBox="1">
            <a:spLocks noGrp="1"/>
          </p:cNvSpPr>
          <p:nvPr>
            <p:ph type="title" idx="2"/>
          </p:nvPr>
        </p:nvSpPr>
        <p:spPr>
          <a:xfrm>
            <a:off x="526410" y="829989"/>
            <a:ext cx="1412506" cy="99237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t>01</a:t>
            </a:r>
            <a:endParaRPr sz="4000" dirty="0"/>
          </a:p>
        </p:txBody>
      </p:sp>
      <p:sp>
        <p:nvSpPr>
          <p:cNvPr id="452" name="Google Shape;452;p69"/>
          <p:cNvSpPr txBox="1">
            <a:spLocks noGrp="1"/>
          </p:cNvSpPr>
          <p:nvPr>
            <p:ph type="title" idx="4"/>
          </p:nvPr>
        </p:nvSpPr>
        <p:spPr>
          <a:xfrm>
            <a:off x="1353129" y="1139056"/>
            <a:ext cx="2850074" cy="584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800" dirty="0"/>
              <a:t>Thực trạng về thuốc BVTV sinh học trên thế giới</a:t>
            </a:r>
            <a:endParaRPr sz="1800" dirty="0"/>
          </a:p>
        </p:txBody>
      </p:sp>
      <p:sp>
        <p:nvSpPr>
          <p:cNvPr id="453" name="Google Shape;453;p69"/>
          <p:cNvSpPr txBox="1">
            <a:spLocks noGrp="1"/>
          </p:cNvSpPr>
          <p:nvPr>
            <p:ph type="title" idx="5"/>
          </p:nvPr>
        </p:nvSpPr>
        <p:spPr>
          <a:xfrm>
            <a:off x="522597" y="2278365"/>
            <a:ext cx="1136400" cy="68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t>02</a:t>
            </a:r>
            <a:endParaRPr sz="4000" dirty="0"/>
          </a:p>
        </p:txBody>
      </p:sp>
      <p:sp>
        <p:nvSpPr>
          <p:cNvPr id="455" name="Google Shape;455;p69"/>
          <p:cNvSpPr txBox="1">
            <a:spLocks noGrp="1"/>
          </p:cNvSpPr>
          <p:nvPr>
            <p:ph type="title" idx="7"/>
          </p:nvPr>
        </p:nvSpPr>
        <p:spPr>
          <a:xfrm>
            <a:off x="1343852" y="2335975"/>
            <a:ext cx="2850074" cy="584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800" dirty="0"/>
              <a:t>Phân khúc thị trường sử dụng các chế phẩm sinh học</a:t>
            </a:r>
            <a:endParaRPr sz="1800" dirty="0"/>
          </a:p>
        </p:txBody>
      </p:sp>
      <p:sp>
        <p:nvSpPr>
          <p:cNvPr id="456" name="Google Shape;456;p69"/>
          <p:cNvSpPr txBox="1">
            <a:spLocks noGrp="1"/>
          </p:cNvSpPr>
          <p:nvPr>
            <p:ph type="title" idx="8"/>
          </p:nvPr>
        </p:nvSpPr>
        <p:spPr>
          <a:xfrm>
            <a:off x="522597" y="3491083"/>
            <a:ext cx="1136400" cy="68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t>03</a:t>
            </a:r>
            <a:endParaRPr sz="4000" dirty="0"/>
          </a:p>
        </p:txBody>
      </p:sp>
      <p:sp>
        <p:nvSpPr>
          <p:cNvPr id="458" name="Google Shape;458;p69"/>
          <p:cNvSpPr txBox="1">
            <a:spLocks noGrp="1"/>
          </p:cNvSpPr>
          <p:nvPr>
            <p:ph type="title" idx="13"/>
          </p:nvPr>
        </p:nvSpPr>
        <p:spPr>
          <a:xfrm>
            <a:off x="1353129" y="3578184"/>
            <a:ext cx="3138560" cy="584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800" dirty="0"/>
              <a:t>Tình hình sử dụng thuốc BVTV sinh học tại các khu vực trên thế giới</a:t>
            </a:r>
            <a:endParaRPr sz="1800" dirty="0"/>
          </a:p>
        </p:txBody>
      </p:sp>
      <p:sp>
        <p:nvSpPr>
          <p:cNvPr id="459" name="Google Shape;459;p69"/>
          <p:cNvSpPr txBox="1">
            <a:spLocks noGrp="1"/>
          </p:cNvSpPr>
          <p:nvPr>
            <p:ph type="title" idx="14"/>
          </p:nvPr>
        </p:nvSpPr>
        <p:spPr>
          <a:xfrm>
            <a:off x="4950075" y="697056"/>
            <a:ext cx="1136400" cy="68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t>04</a:t>
            </a:r>
            <a:endParaRPr sz="4000" dirty="0"/>
          </a:p>
        </p:txBody>
      </p:sp>
      <p:sp>
        <p:nvSpPr>
          <p:cNvPr id="461" name="Google Shape;461;p69"/>
          <p:cNvSpPr txBox="1">
            <a:spLocks noGrp="1"/>
          </p:cNvSpPr>
          <p:nvPr>
            <p:ph type="title" idx="16"/>
          </p:nvPr>
        </p:nvSpPr>
        <p:spPr>
          <a:xfrm>
            <a:off x="5764908" y="705600"/>
            <a:ext cx="3211141" cy="584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800" dirty="0"/>
              <a:t>Thực trạng sản xuất kinh doanh các chế phẩm kích thích tăng trưởng sinh học </a:t>
            </a:r>
            <a:endParaRPr sz="1800" dirty="0"/>
          </a:p>
        </p:txBody>
      </p:sp>
      <p:sp>
        <p:nvSpPr>
          <p:cNvPr id="462" name="Google Shape;462;p69"/>
          <p:cNvSpPr txBox="1">
            <a:spLocks noGrp="1"/>
          </p:cNvSpPr>
          <p:nvPr>
            <p:ph type="title" idx="17"/>
          </p:nvPr>
        </p:nvSpPr>
        <p:spPr>
          <a:xfrm>
            <a:off x="4950075" y="2050425"/>
            <a:ext cx="1136400" cy="68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t>05</a:t>
            </a:r>
            <a:endParaRPr sz="4000" dirty="0"/>
          </a:p>
        </p:txBody>
      </p:sp>
      <p:sp>
        <p:nvSpPr>
          <p:cNvPr id="464" name="Google Shape;464;p69"/>
          <p:cNvSpPr txBox="1">
            <a:spLocks noGrp="1"/>
          </p:cNvSpPr>
          <p:nvPr>
            <p:ph type="title" idx="19"/>
          </p:nvPr>
        </p:nvSpPr>
        <p:spPr>
          <a:xfrm>
            <a:off x="5764908" y="2050425"/>
            <a:ext cx="3211141" cy="584400"/>
          </a:xfrm>
          <a:prstGeom prst="rect">
            <a:avLst/>
          </a:prstGeom>
        </p:spPr>
        <p:txBody>
          <a:bodyPr spcFirstLastPara="1" wrap="square" lIns="91425" tIns="91425" rIns="91425" bIns="91425" anchor="t" anchorCtr="0">
            <a:noAutofit/>
          </a:bodyPr>
          <a:lstStyle/>
          <a:p>
            <a:pPr lvl="0" algn="just"/>
            <a:r>
              <a:rPr lang="en" sz="1800" dirty="0"/>
              <a:t>Thực trạng sản xuất, kinh doanh và sử dụng thuốc BVTV sinh học tại Việt Nam</a:t>
            </a:r>
            <a:endParaRPr sz="1800" dirty="0"/>
          </a:p>
        </p:txBody>
      </p:sp>
      <p:sp>
        <p:nvSpPr>
          <p:cNvPr id="465" name="Google Shape;465;p69"/>
          <p:cNvSpPr txBox="1">
            <a:spLocks noGrp="1"/>
          </p:cNvSpPr>
          <p:nvPr>
            <p:ph type="title" idx="20"/>
          </p:nvPr>
        </p:nvSpPr>
        <p:spPr>
          <a:xfrm>
            <a:off x="4831050" y="3263467"/>
            <a:ext cx="1136400" cy="68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t>06</a:t>
            </a:r>
            <a:endParaRPr sz="4000" dirty="0"/>
          </a:p>
        </p:txBody>
      </p:sp>
      <p:sp>
        <p:nvSpPr>
          <p:cNvPr id="467" name="Google Shape;467;p69"/>
          <p:cNvSpPr txBox="1">
            <a:spLocks noGrp="1"/>
          </p:cNvSpPr>
          <p:nvPr>
            <p:ph type="title" idx="22"/>
          </p:nvPr>
        </p:nvSpPr>
        <p:spPr>
          <a:xfrm>
            <a:off x="5806925" y="3409273"/>
            <a:ext cx="2472000" cy="58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Thuận lợi, khó khăn</a:t>
            </a:r>
            <a:endParaRPr sz="1800" dirty="0"/>
          </a:p>
        </p:txBody>
      </p:sp>
      <p:sp>
        <p:nvSpPr>
          <p:cNvPr id="16" name="Google Shape;465;p69">
            <a:extLst>
              <a:ext uri="{FF2B5EF4-FFF2-40B4-BE49-F238E27FC236}">
                <a16:creationId xmlns:a16="http://schemas.microsoft.com/office/drawing/2014/main" id="{F3FD1F85-9BAE-BD82-8F0F-818C88F005BD}"/>
              </a:ext>
            </a:extLst>
          </p:cNvPr>
          <p:cNvSpPr txBox="1">
            <a:spLocks/>
          </p:cNvSpPr>
          <p:nvPr/>
        </p:nvSpPr>
        <p:spPr>
          <a:xfrm>
            <a:off x="4882892" y="4274144"/>
            <a:ext cx="1136400" cy="687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6000"/>
              <a:buFont typeface="Playfair Display"/>
              <a:buNone/>
              <a:defRPr sz="6000" b="1" i="0" u="none" strike="noStrike" cap="none">
                <a:solidFill>
                  <a:schemeClr val="accent5"/>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 sz="4000" dirty="0"/>
              <a:t>07</a:t>
            </a:r>
          </a:p>
        </p:txBody>
      </p:sp>
      <p:sp>
        <p:nvSpPr>
          <p:cNvPr id="17" name="Google Shape;467;p69">
            <a:extLst>
              <a:ext uri="{FF2B5EF4-FFF2-40B4-BE49-F238E27FC236}">
                <a16:creationId xmlns:a16="http://schemas.microsoft.com/office/drawing/2014/main" id="{D13CC12D-EFFC-608A-AE1B-DA173D7A4903}"/>
              </a:ext>
            </a:extLst>
          </p:cNvPr>
          <p:cNvSpPr txBox="1">
            <a:spLocks/>
          </p:cNvSpPr>
          <p:nvPr/>
        </p:nvSpPr>
        <p:spPr>
          <a:xfrm>
            <a:off x="5806925" y="4349223"/>
            <a:ext cx="2472000" cy="584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r>
              <a:rPr lang="en-US" sz="1800" dirty="0" err="1"/>
              <a:t>Đề</a:t>
            </a:r>
            <a:r>
              <a:rPr lang="en-US" sz="1800" dirty="0"/>
              <a:t> </a:t>
            </a:r>
            <a:r>
              <a:rPr lang="en-US" sz="1800" dirty="0" err="1"/>
              <a:t>xuất</a:t>
            </a:r>
            <a:r>
              <a:rPr lang="en-US" sz="1800" dirty="0"/>
              <a:t>, </a:t>
            </a:r>
            <a:r>
              <a:rPr lang="en-US" sz="1800" dirty="0" err="1"/>
              <a:t>kiến</a:t>
            </a:r>
            <a:r>
              <a:rPr lang="en-US" sz="1800" dirty="0"/>
              <a:t> </a:t>
            </a:r>
            <a:r>
              <a:rPr lang="en-US" sz="1800" dirty="0" err="1"/>
              <a:t>nghị</a:t>
            </a: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data sheet&#10;&#10;Description automatically generated">
            <a:extLst>
              <a:ext uri="{FF2B5EF4-FFF2-40B4-BE49-F238E27FC236}">
                <a16:creationId xmlns:a16="http://schemas.microsoft.com/office/drawing/2014/main" id="{BD71A69C-8E0E-D983-FEE2-C28B7AA6C33D}"/>
              </a:ext>
            </a:extLst>
          </p:cNvPr>
          <p:cNvPicPr>
            <a:picLocks noChangeAspect="1"/>
          </p:cNvPicPr>
          <p:nvPr/>
        </p:nvPicPr>
        <p:blipFill>
          <a:blip r:embed="rId2"/>
          <a:stretch>
            <a:fillRect/>
          </a:stretch>
        </p:blipFill>
        <p:spPr>
          <a:xfrm>
            <a:off x="2095273" y="611422"/>
            <a:ext cx="6739477" cy="3577119"/>
          </a:xfrm>
          <a:prstGeom prst="rect">
            <a:avLst/>
          </a:prstGeom>
        </p:spPr>
      </p:pic>
      <p:sp>
        <p:nvSpPr>
          <p:cNvPr id="4" name="TextBox 3">
            <a:extLst>
              <a:ext uri="{FF2B5EF4-FFF2-40B4-BE49-F238E27FC236}">
                <a16:creationId xmlns:a16="http://schemas.microsoft.com/office/drawing/2014/main" id="{541BB365-2749-D952-F76D-68F37B8B0496}"/>
              </a:ext>
            </a:extLst>
          </p:cNvPr>
          <p:cNvSpPr txBox="1"/>
          <p:nvPr/>
        </p:nvSpPr>
        <p:spPr>
          <a:xfrm>
            <a:off x="103239" y="1186755"/>
            <a:ext cx="1903544" cy="1384995"/>
          </a:xfrm>
          <a:prstGeom prst="rect">
            <a:avLst/>
          </a:prstGeom>
          <a:noFill/>
        </p:spPr>
        <p:txBody>
          <a:bodyPr wrap="square">
            <a:spAutoFit/>
          </a:bodyPr>
          <a:lstStyle/>
          <a:p>
            <a:pPr marL="228600" indent="215900" algn="just">
              <a:spcAft>
                <a:spcPts val="600"/>
              </a:spcAft>
            </a:pPr>
            <a:r>
              <a:rPr lang="es-AR" sz="1400" dirty="0" err="1">
                <a:effectLst/>
                <a:latin typeface="Montserrat" panose="00000500000000000000" pitchFamily="2" charset="0"/>
                <a:ea typeface="MS Mincho" panose="02020609040205080304" pitchFamily="49" charset="-128"/>
              </a:rPr>
              <a:t>Bảng</a:t>
            </a:r>
            <a:r>
              <a:rPr lang="es-AR" sz="1400" dirty="0">
                <a:effectLst/>
                <a:latin typeface="Montserrat" panose="00000500000000000000" pitchFamily="2" charset="0"/>
                <a:ea typeface="MS Mincho" panose="02020609040205080304" pitchFamily="49" charset="-128"/>
              </a:rPr>
              <a:t> 2. </a:t>
            </a:r>
            <a:r>
              <a:rPr lang="es-AR" sz="1400" dirty="0" err="1">
                <a:effectLst/>
                <a:latin typeface="Montserrat" panose="00000500000000000000" pitchFamily="2" charset="0"/>
                <a:ea typeface="MS Mincho" panose="02020609040205080304" pitchFamily="49" charset="-128"/>
              </a:rPr>
              <a:t>Phân</a:t>
            </a:r>
            <a:r>
              <a:rPr lang="es-AR" sz="1400" dirty="0">
                <a:effectLst/>
                <a:latin typeface="Montserrat" panose="00000500000000000000" pitchFamily="2" charset="0"/>
                <a:ea typeface="MS Mincho" panose="02020609040205080304" pitchFamily="49" charset="-128"/>
              </a:rPr>
              <a:t> </a:t>
            </a:r>
            <a:r>
              <a:rPr lang="es-AR" sz="1400" dirty="0" err="1">
                <a:effectLst/>
                <a:latin typeface="Montserrat" panose="00000500000000000000" pitchFamily="2" charset="0"/>
                <a:ea typeface="MS Mincho" panose="02020609040205080304" pitchFamily="49" charset="-128"/>
              </a:rPr>
              <a:t>khúc</a:t>
            </a:r>
            <a:r>
              <a:rPr lang="es-AR" sz="1400" dirty="0">
                <a:effectLst/>
                <a:latin typeface="Montserrat" panose="00000500000000000000" pitchFamily="2" charset="0"/>
                <a:ea typeface="MS Mincho" panose="02020609040205080304" pitchFamily="49" charset="-128"/>
              </a:rPr>
              <a:t> </a:t>
            </a:r>
            <a:r>
              <a:rPr lang="es-AR" sz="1400" dirty="0" err="1">
                <a:effectLst/>
                <a:latin typeface="Montserrat" panose="00000500000000000000" pitchFamily="2" charset="0"/>
                <a:ea typeface="MS Mincho" panose="02020609040205080304" pitchFamily="49" charset="-128"/>
              </a:rPr>
              <a:t>thị</a:t>
            </a:r>
            <a:r>
              <a:rPr lang="es-AR" sz="1400" dirty="0">
                <a:effectLst/>
                <a:latin typeface="Montserrat" panose="00000500000000000000" pitchFamily="2" charset="0"/>
                <a:ea typeface="MS Mincho" panose="02020609040205080304" pitchFamily="49" charset="-128"/>
              </a:rPr>
              <a:t> </a:t>
            </a:r>
            <a:r>
              <a:rPr lang="es-AR" sz="1400" dirty="0" err="1">
                <a:effectLst/>
                <a:latin typeface="Montserrat" panose="00000500000000000000" pitchFamily="2" charset="0"/>
                <a:ea typeface="MS Mincho" panose="02020609040205080304" pitchFamily="49" charset="-128"/>
              </a:rPr>
              <a:t>trường</a:t>
            </a:r>
            <a:r>
              <a:rPr lang="es-AR" sz="1400" dirty="0">
                <a:effectLst/>
                <a:latin typeface="Montserrat" panose="00000500000000000000" pitchFamily="2" charset="0"/>
                <a:ea typeface="MS Mincho" panose="02020609040205080304" pitchFamily="49" charset="-128"/>
              </a:rPr>
              <a:t> </a:t>
            </a:r>
            <a:r>
              <a:rPr lang="es-AR" sz="1400" dirty="0" err="1">
                <a:effectLst/>
                <a:latin typeface="Montserrat" panose="00000500000000000000" pitchFamily="2" charset="0"/>
                <a:ea typeface="MS Mincho" panose="02020609040205080304" pitchFamily="49" charset="-128"/>
              </a:rPr>
              <a:t>thuốc</a:t>
            </a:r>
            <a:r>
              <a:rPr lang="es-AR" sz="1400" dirty="0">
                <a:effectLst/>
                <a:latin typeface="Montserrat" panose="00000500000000000000" pitchFamily="2" charset="0"/>
                <a:ea typeface="MS Mincho" panose="02020609040205080304" pitchFamily="49" charset="-128"/>
              </a:rPr>
              <a:t> BVTV </a:t>
            </a:r>
            <a:r>
              <a:rPr lang="es-AR" sz="1400" dirty="0" err="1">
                <a:effectLst/>
                <a:latin typeface="Montserrat" panose="00000500000000000000" pitchFamily="2" charset="0"/>
                <a:ea typeface="MS Mincho" panose="02020609040205080304" pitchFamily="49" charset="-128"/>
              </a:rPr>
              <a:t>sinh</a:t>
            </a:r>
            <a:r>
              <a:rPr lang="es-AR" sz="1400" dirty="0">
                <a:effectLst/>
                <a:latin typeface="Montserrat" panose="00000500000000000000" pitchFamily="2" charset="0"/>
                <a:ea typeface="MS Mincho" panose="02020609040205080304" pitchFamily="49" charset="-128"/>
              </a:rPr>
              <a:t> </a:t>
            </a:r>
            <a:r>
              <a:rPr lang="es-AR" sz="1400" dirty="0" err="1">
                <a:effectLst/>
                <a:latin typeface="Montserrat" panose="00000500000000000000" pitchFamily="2" charset="0"/>
                <a:ea typeface="MS Mincho" panose="02020609040205080304" pitchFamily="49" charset="-128"/>
              </a:rPr>
              <a:t>học</a:t>
            </a:r>
            <a:r>
              <a:rPr lang="es-AR" sz="1400" dirty="0">
                <a:effectLst/>
                <a:latin typeface="Montserrat" panose="00000500000000000000" pitchFamily="2" charset="0"/>
                <a:ea typeface="MS Mincho" panose="02020609040205080304" pitchFamily="49" charset="-128"/>
              </a:rPr>
              <a:t> </a:t>
            </a:r>
            <a:r>
              <a:rPr lang="es-AR" sz="1400" dirty="0" err="1">
                <a:effectLst/>
                <a:latin typeface="Montserrat" panose="00000500000000000000" pitchFamily="2" charset="0"/>
                <a:ea typeface="MS Mincho" panose="02020609040205080304" pitchFamily="49" charset="-128"/>
              </a:rPr>
              <a:t>toàn</a:t>
            </a:r>
            <a:r>
              <a:rPr lang="es-AR" sz="1400" dirty="0">
                <a:effectLst/>
                <a:latin typeface="Montserrat" panose="00000500000000000000" pitchFamily="2" charset="0"/>
                <a:ea typeface="MS Mincho" panose="02020609040205080304" pitchFamily="49" charset="-128"/>
              </a:rPr>
              <a:t> </a:t>
            </a:r>
            <a:r>
              <a:rPr lang="es-AR" sz="1400" dirty="0" err="1">
                <a:effectLst/>
                <a:latin typeface="Montserrat" panose="00000500000000000000" pitchFamily="2" charset="0"/>
                <a:ea typeface="MS Mincho" panose="02020609040205080304" pitchFamily="49" charset="-128"/>
              </a:rPr>
              <a:t>cầu</a:t>
            </a:r>
            <a:r>
              <a:rPr lang="es-AR" sz="1400" dirty="0">
                <a:effectLst/>
                <a:latin typeface="Montserrat" panose="00000500000000000000" pitchFamily="2" charset="0"/>
                <a:ea typeface="MS Mincho" panose="02020609040205080304" pitchFamily="49" charset="-128"/>
              </a:rPr>
              <a:t> </a:t>
            </a:r>
            <a:r>
              <a:rPr lang="es-AR" sz="1400" dirty="0" err="1">
                <a:effectLst/>
                <a:latin typeface="Montserrat" panose="00000500000000000000" pitchFamily="2" charset="0"/>
                <a:ea typeface="MS Mincho" panose="02020609040205080304" pitchFamily="49" charset="-128"/>
              </a:rPr>
              <a:t>theo</a:t>
            </a:r>
            <a:r>
              <a:rPr lang="es-AR" sz="1400" dirty="0">
                <a:effectLst/>
                <a:latin typeface="Montserrat" panose="00000500000000000000" pitchFamily="2" charset="0"/>
                <a:ea typeface="MS Mincho" panose="02020609040205080304" pitchFamily="49" charset="-128"/>
              </a:rPr>
              <a:t> </a:t>
            </a:r>
            <a:r>
              <a:rPr lang="es-AR" sz="1400" dirty="0" err="1">
                <a:effectLst/>
                <a:latin typeface="Montserrat" panose="00000500000000000000" pitchFamily="2" charset="0"/>
                <a:ea typeface="MS Mincho" panose="02020609040205080304" pitchFamily="49" charset="-128"/>
              </a:rPr>
              <a:t>loại</a:t>
            </a:r>
            <a:r>
              <a:rPr lang="es-AR" sz="1400" dirty="0">
                <a:effectLst/>
                <a:latin typeface="Montserrat" panose="00000500000000000000" pitchFamily="2" charset="0"/>
                <a:ea typeface="MS Mincho" panose="02020609040205080304" pitchFamily="49" charset="-128"/>
              </a:rPr>
              <a:t> </a:t>
            </a:r>
            <a:r>
              <a:rPr lang="es-AR" sz="1400" dirty="0" err="1">
                <a:effectLst/>
                <a:latin typeface="Montserrat" panose="00000500000000000000" pitchFamily="2" charset="0"/>
                <a:ea typeface="MS Mincho" panose="02020609040205080304" pitchFamily="49" charset="-128"/>
              </a:rPr>
              <a:t>sản</a:t>
            </a:r>
            <a:r>
              <a:rPr lang="es-AR" sz="1400" dirty="0">
                <a:effectLst/>
                <a:latin typeface="Montserrat" panose="00000500000000000000" pitchFamily="2" charset="0"/>
                <a:ea typeface="MS Mincho" panose="02020609040205080304" pitchFamily="49" charset="-128"/>
              </a:rPr>
              <a:t> </a:t>
            </a:r>
            <a:r>
              <a:rPr lang="es-AR" sz="1400" dirty="0" err="1">
                <a:effectLst/>
                <a:latin typeface="Montserrat" panose="00000500000000000000" pitchFamily="2" charset="0"/>
                <a:ea typeface="MS Mincho" panose="02020609040205080304" pitchFamily="49" charset="-128"/>
              </a:rPr>
              <a:t>phẩm</a:t>
            </a:r>
            <a:endParaRPr lang="en-US" sz="1400" dirty="0">
              <a:effectLst/>
              <a:latin typeface="Montserrat" panose="00000500000000000000" pitchFamily="2" charset="0"/>
              <a:ea typeface="MS Mincho" panose="02020609040205080304" pitchFamily="49" charset="-128"/>
            </a:endParaRPr>
          </a:p>
        </p:txBody>
      </p:sp>
      <p:sp>
        <p:nvSpPr>
          <p:cNvPr id="5" name="TextBox 4">
            <a:extLst>
              <a:ext uri="{FF2B5EF4-FFF2-40B4-BE49-F238E27FC236}">
                <a16:creationId xmlns:a16="http://schemas.microsoft.com/office/drawing/2014/main" id="{BEA12C3B-10D2-2C13-E353-1625504BFF44}"/>
              </a:ext>
            </a:extLst>
          </p:cNvPr>
          <p:cNvSpPr txBox="1"/>
          <p:nvPr/>
        </p:nvSpPr>
        <p:spPr>
          <a:xfrm>
            <a:off x="59098" y="84947"/>
            <a:ext cx="6739478" cy="646331"/>
          </a:xfrm>
          <a:prstGeom prst="rect">
            <a:avLst/>
          </a:prstGeom>
          <a:noFill/>
        </p:spPr>
        <p:txBody>
          <a:bodyPr wrap="square">
            <a:spAutoFit/>
          </a:bodyPr>
          <a:lstStyle/>
          <a:p>
            <a:pPr marL="0" lvl="0" indent="0" algn="just" rtl="0">
              <a:spcBef>
                <a:spcPts val="0"/>
              </a:spcBef>
              <a:spcAft>
                <a:spcPts val="0"/>
              </a:spcAft>
              <a:buNone/>
            </a:pPr>
            <a:r>
              <a:rPr lang="en-US" sz="1800" b="1" dirty="0"/>
              <a:t>3. </a:t>
            </a:r>
            <a:r>
              <a:rPr lang="en-US" sz="1800" b="1" dirty="0" err="1"/>
              <a:t>Tình</a:t>
            </a:r>
            <a:r>
              <a:rPr lang="en-US" sz="1800" b="1" dirty="0"/>
              <a:t> </a:t>
            </a:r>
            <a:r>
              <a:rPr lang="en-US" sz="1800" b="1" dirty="0" err="1"/>
              <a:t>hình</a:t>
            </a:r>
            <a:r>
              <a:rPr lang="en-US" sz="1800" b="1" dirty="0"/>
              <a:t> </a:t>
            </a:r>
            <a:r>
              <a:rPr lang="en-US" sz="1800" b="1" dirty="0" err="1"/>
              <a:t>sử</a:t>
            </a:r>
            <a:r>
              <a:rPr lang="en-US" sz="1800" b="1" dirty="0"/>
              <a:t> </a:t>
            </a:r>
            <a:r>
              <a:rPr lang="en-US" sz="1800" b="1" dirty="0" err="1"/>
              <a:t>dụng</a:t>
            </a:r>
            <a:r>
              <a:rPr lang="en-US" sz="1800" b="1" dirty="0"/>
              <a:t> </a:t>
            </a:r>
            <a:r>
              <a:rPr lang="en-US" sz="1800" b="1" dirty="0" err="1"/>
              <a:t>thuốc</a:t>
            </a:r>
            <a:r>
              <a:rPr lang="en-US" sz="1800" b="1" dirty="0"/>
              <a:t> BVTV </a:t>
            </a:r>
            <a:r>
              <a:rPr lang="en-US" sz="1800" b="1" dirty="0" err="1"/>
              <a:t>sinh</a:t>
            </a:r>
            <a:r>
              <a:rPr lang="en-US" sz="1800" b="1" dirty="0"/>
              <a:t> </a:t>
            </a:r>
            <a:r>
              <a:rPr lang="en-US" sz="1800" b="1" dirty="0" err="1"/>
              <a:t>học</a:t>
            </a:r>
            <a:r>
              <a:rPr lang="en-US" sz="1800" b="1" dirty="0"/>
              <a:t> </a:t>
            </a:r>
            <a:r>
              <a:rPr lang="en-US" sz="1800" b="1" dirty="0" err="1"/>
              <a:t>tại</a:t>
            </a:r>
            <a:r>
              <a:rPr lang="en-US" sz="1800" b="1" dirty="0"/>
              <a:t> </a:t>
            </a:r>
            <a:r>
              <a:rPr lang="en-US" sz="1800" b="1" dirty="0" err="1"/>
              <a:t>các</a:t>
            </a:r>
            <a:r>
              <a:rPr lang="en-US" sz="1800" b="1" dirty="0"/>
              <a:t> </a:t>
            </a:r>
            <a:r>
              <a:rPr lang="en-US" sz="1800" b="1" dirty="0" err="1"/>
              <a:t>khu</a:t>
            </a:r>
            <a:r>
              <a:rPr lang="en-US" sz="1800" b="1" dirty="0"/>
              <a:t> </a:t>
            </a:r>
            <a:r>
              <a:rPr lang="en-US" sz="1800" b="1" dirty="0" err="1"/>
              <a:t>vực</a:t>
            </a:r>
            <a:r>
              <a:rPr lang="en-US" sz="1800" b="1" dirty="0"/>
              <a:t> </a:t>
            </a:r>
            <a:r>
              <a:rPr lang="en-US" sz="1800" b="1" dirty="0" err="1"/>
              <a:t>trên</a:t>
            </a:r>
            <a:r>
              <a:rPr lang="en-US" sz="1800" b="1" dirty="0"/>
              <a:t> </a:t>
            </a:r>
            <a:r>
              <a:rPr lang="en-US" sz="1800" b="1" dirty="0" err="1"/>
              <a:t>thế</a:t>
            </a:r>
            <a:r>
              <a:rPr lang="en-US" sz="1800" b="1" dirty="0"/>
              <a:t> </a:t>
            </a:r>
            <a:r>
              <a:rPr lang="en-US" sz="1800" b="1" dirty="0" err="1"/>
              <a:t>giới</a:t>
            </a:r>
            <a:endParaRPr lang="vi-VN" sz="1800" b="1" dirty="0"/>
          </a:p>
        </p:txBody>
      </p:sp>
    </p:spTree>
    <p:extLst>
      <p:ext uri="{BB962C8B-B14F-4D97-AF65-F5344CB8AC3E}">
        <p14:creationId xmlns:p14="http://schemas.microsoft.com/office/powerpoint/2010/main" val="957070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E5A395-B3AE-A73E-E29D-391E221F3CB8}"/>
              </a:ext>
            </a:extLst>
          </p:cNvPr>
          <p:cNvSpPr txBox="1"/>
          <p:nvPr/>
        </p:nvSpPr>
        <p:spPr>
          <a:xfrm>
            <a:off x="59098" y="84947"/>
            <a:ext cx="6852980" cy="646331"/>
          </a:xfrm>
          <a:prstGeom prst="rect">
            <a:avLst/>
          </a:prstGeom>
          <a:noFill/>
        </p:spPr>
        <p:txBody>
          <a:bodyPr wrap="square">
            <a:spAutoFit/>
          </a:bodyPr>
          <a:lstStyle/>
          <a:p>
            <a:pPr marL="0" lvl="0" indent="0" algn="just" rtl="0">
              <a:spcBef>
                <a:spcPts val="0"/>
              </a:spcBef>
              <a:spcAft>
                <a:spcPts val="0"/>
              </a:spcAft>
              <a:buNone/>
            </a:pPr>
            <a:r>
              <a:rPr lang="en-US" sz="1800" b="1" dirty="0"/>
              <a:t>3. </a:t>
            </a:r>
            <a:r>
              <a:rPr lang="en-US" sz="1800" b="1" dirty="0" err="1"/>
              <a:t>Tình</a:t>
            </a:r>
            <a:r>
              <a:rPr lang="en-US" sz="1800" b="1" dirty="0"/>
              <a:t> </a:t>
            </a:r>
            <a:r>
              <a:rPr lang="en-US" sz="1800" b="1" dirty="0" err="1"/>
              <a:t>hình</a:t>
            </a:r>
            <a:r>
              <a:rPr lang="en-US" sz="1800" b="1" dirty="0"/>
              <a:t> </a:t>
            </a:r>
            <a:r>
              <a:rPr lang="en-US" sz="1800" b="1" dirty="0" err="1"/>
              <a:t>sử</a:t>
            </a:r>
            <a:r>
              <a:rPr lang="en-US" sz="1800" b="1" dirty="0"/>
              <a:t> </a:t>
            </a:r>
            <a:r>
              <a:rPr lang="en-US" sz="1800" b="1" dirty="0" err="1"/>
              <a:t>dụng</a:t>
            </a:r>
            <a:r>
              <a:rPr lang="en-US" sz="1800" b="1" dirty="0"/>
              <a:t> </a:t>
            </a:r>
            <a:r>
              <a:rPr lang="en-US" sz="1800" b="1" dirty="0" err="1"/>
              <a:t>thuốc</a:t>
            </a:r>
            <a:r>
              <a:rPr lang="en-US" sz="1800" b="1" dirty="0"/>
              <a:t> BVTV </a:t>
            </a:r>
            <a:r>
              <a:rPr lang="en-US" sz="1800" b="1" dirty="0" err="1"/>
              <a:t>sinh</a:t>
            </a:r>
            <a:r>
              <a:rPr lang="en-US" sz="1800" b="1" dirty="0"/>
              <a:t> </a:t>
            </a:r>
            <a:r>
              <a:rPr lang="en-US" sz="1800" b="1" dirty="0" err="1"/>
              <a:t>học</a:t>
            </a:r>
            <a:r>
              <a:rPr lang="en-US" sz="1800" b="1" dirty="0"/>
              <a:t> </a:t>
            </a:r>
            <a:r>
              <a:rPr lang="en-US" sz="1800" b="1" dirty="0" err="1"/>
              <a:t>tại</a:t>
            </a:r>
            <a:r>
              <a:rPr lang="en-US" sz="1800" b="1" dirty="0"/>
              <a:t> </a:t>
            </a:r>
            <a:r>
              <a:rPr lang="en-US" sz="1800" b="1" dirty="0" err="1"/>
              <a:t>các</a:t>
            </a:r>
            <a:r>
              <a:rPr lang="en-US" sz="1800" b="1" dirty="0"/>
              <a:t> </a:t>
            </a:r>
            <a:r>
              <a:rPr lang="en-US" sz="1800" b="1" dirty="0" err="1"/>
              <a:t>khu</a:t>
            </a:r>
            <a:r>
              <a:rPr lang="en-US" sz="1800" b="1" dirty="0"/>
              <a:t> </a:t>
            </a:r>
            <a:r>
              <a:rPr lang="en-US" sz="1800" b="1" dirty="0" err="1"/>
              <a:t>vực</a:t>
            </a:r>
            <a:r>
              <a:rPr lang="en-US" sz="1800" b="1" dirty="0"/>
              <a:t> </a:t>
            </a:r>
            <a:r>
              <a:rPr lang="en-US" sz="1800" b="1" dirty="0" err="1"/>
              <a:t>trên</a:t>
            </a:r>
            <a:r>
              <a:rPr lang="en-US" sz="1800" b="1" dirty="0"/>
              <a:t> </a:t>
            </a:r>
            <a:r>
              <a:rPr lang="en-US" sz="1800" b="1" dirty="0" err="1"/>
              <a:t>thế</a:t>
            </a:r>
            <a:r>
              <a:rPr lang="en-US" sz="1800" b="1" dirty="0"/>
              <a:t> </a:t>
            </a:r>
            <a:r>
              <a:rPr lang="en-US" sz="1800" b="1" dirty="0" err="1"/>
              <a:t>giới</a:t>
            </a:r>
            <a:endParaRPr lang="vi-VN" sz="1800" b="1" dirty="0"/>
          </a:p>
        </p:txBody>
      </p:sp>
      <p:pic>
        <p:nvPicPr>
          <p:cNvPr id="3" name="Picture 2" descr="A screenshot of a graph&#10;&#10;Description automatically generated">
            <a:extLst>
              <a:ext uri="{FF2B5EF4-FFF2-40B4-BE49-F238E27FC236}">
                <a16:creationId xmlns:a16="http://schemas.microsoft.com/office/drawing/2014/main" id="{E5C101FE-335B-30AE-4652-637EC664880D}"/>
              </a:ext>
            </a:extLst>
          </p:cNvPr>
          <p:cNvPicPr>
            <a:picLocks noChangeAspect="1"/>
          </p:cNvPicPr>
          <p:nvPr/>
        </p:nvPicPr>
        <p:blipFill>
          <a:blip r:embed="rId2"/>
          <a:stretch>
            <a:fillRect/>
          </a:stretch>
        </p:blipFill>
        <p:spPr>
          <a:xfrm>
            <a:off x="802343" y="1484671"/>
            <a:ext cx="7719000" cy="3451122"/>
          </a:xfrm>
          <a:prstGeom prst="rect">
            <a:avLst/>
          </a:prstGeom>
        </p:spPr>
      </p:pic>
      <p:sp>
        <p:nvSpPr>
          <p:cNvPr id="5" name="TextBox 4">
            <a:extLst>
              <a:ext uri="{FF2B5EF4-FFF2-40B4-BE49-F238E27FC236}">
                <a16:creationId xmlns:a16="http://schemas.microsoft.com/office/drawing/2014/main" id="{CD175549-B73D-FCA1-35CD-286F97F132CC}"/>
              </a:ext>
            </a:extLst>
          </p:cNvPr>
          <p:cNvSpPr txBox="1"/>
          <p:nvPr/>
        </p:nvSpPr>
        <p:spPr>
          <a:xfrm>
            <a:off x="231058" y="1085240"/>
            <a:ext cx="7936324" cy="307777"/>
          </a:xfrm>
          <a:prstGeom prst="rect">
            <a:avLst/>
          </a:prstGeom>
          <a:noFill/>
        </p:spPr>
        <p:txBody>
          <a:bodyPr wrap="square">
            <a:spAutoFit/>
          </a:bodyPr>
          <a:lstStyle/>
          <a:p>
            <a:pPr marL="228600" indent="215900" algn="just">
              <a:spcAft>
                <a:spcPts val="600"/>
              </a:spcAft>
            </a:pPr>
            <a:r>
              <a:rPr lang="es-AR" sz="1400" dirty="0" err="1">
                <a:solidFill>
                  <a:srgbClr val="373737"/>
                </a:solidFill>
                <a:effectLst/>
                <a:latin typeface="Montserrat" panose="00000500000000000000" pitchFamily="2" charset="0"/>
                <a:ea typeface="MS Mincho" panose="02020609040205080304" pitchFamily="49" charset="-128"/>
              </a:rPr>
              <a:t>Bảng</a:t>
            </a:r>
            <a:r>
              <a:rPr lang="es-AR" sz="1400" dirty="0">
                <a:solidFill>
                  <a:srgbClr val="373737"/>
                </a:solidFill>
                <a:effectLst/>
                <a:latin typeface="Montserrat" panose="00000500000000000000" pitchFamily="2" charset="0"/>
                <a:ea typeface="MS Mincho" panose="02020609040205080304" pitchFamily="49" charset="-128"/>
              </a:rPr>
              <a:t> 3. </a:t>
            </a:r>
            <a:r>
              <a:rPr lang="es-AR" sz="1400" dirty="0" err="1">
                <a:effectLst/>
                <a:latin typeface="Montserrat" panose="00000500000000000000" pitchFamily="2" charset="0"/>
                <a:ea typeface="MS Mincho" panose="02020609040205080304" pitchFamily="49" charset="-128"/>
              </a:rPr>
              <a:t>Phân</a:t>
            </a:r>
            <a:r>
              <a:rPr lang="es-AR" sz="1400" dirty="0">
                <a:effectLst/>
                <a:latin typeface="Montserrat" panose="00000500000000000000" pitchFamily="2" charset="0"/>
                <a:ea typeface="MS Mincho" panose="02020609040205080304" pitchFamily="49" charset="-128"/>
              </a:rPr>
              <a:t> </a:t>
            </a:r>
            <a:r>
              <a:rPr lang="es-AR" sz="1400" dirty="0" err="1">
                <a:effectLst/>
                <a:latin typeface="Montserrat" panose="00000500000000000000" pitchFamily="2" charset="0"/>
                <a:ea typeface="MS Mincho" panose="02020609040205080304" pitchFamily="49" charset="-128"/>
              </a:rPr>
              <a:t>khúc</a:t>
            </a:r>
            <a:r>
              <a:rPr lang="es-AR" sz="1400" dirty="0">
                <a:effectLst/>
                <a:latin typeface="Montserrat" panose="00000500000000000000" pitchFamily="2" charset="0"/>
                <a:ea typeface="MS Mincho" panose="02020609040205080304" pitchFamily="49" charset="-128"/>
              </a:rPr>
              <a:t> </a:t>
            </a:r>
            <a:r>
              <a:rPr lang="es-AR" sz="1400" dirty="0" err="1">
                <a:effectLst/>
                <a:latin typeface="Montserrat" panose="00000500000000000000" pitchFamily="2" charset="0"/>
                <a:ea typeface="MS Mincho" panose="02020609040205080304" pitchFamily="49" charset="-128"/>
              </a:rPr>
              <a:t>thị</a:t>
            </a:r>
            <a:r>
              <a:rPr lang="es-AR" sz="1400" dirty="0">
                <a:effectLst/>
                <a:latin typeface="Montserrat" panose="00000500000000000000" pitchFamily="2" charset="0"/>
                <a:ea typeface="MS Mincho" panose="02020609040205080304" pitchFamily="49" charset="-128"/>
              </a:rPr>
              <a:t> </a:t>
            </a:r>
            <a:r>
              <a:rPr lang="es-AR" sz="1400" dirty="0" err="1">
                <a:effectLst/>
                <a:latin typeface="Montserrat" panose="00000500000000000000" pitchFamily="2" charset="0"/>
                <a:ea typeface="MS Mincho" panose="02020609040205080304" pitchFamily="49" charset="-128"/>
              </a:rPr>
              <a:t>trường</a:t>
            </a:r>
            <a:r>
              <a:rPr lang="es-AR" sz="1400" dirty="0">
                <a:effectLst/>
                <a:latin typeface="Montserrat" panose="00000500000000000000" pitchFamily="2" charset="0"/>
                <a:ea typeface="MS Mincho" panose="02020609040205080304" pitchFamily="49" charset="-128"/>
              </a:rPr>
              <a:t> </a:t>
            </a:r>
            <a:r>
              <a:rPr lang="es-AR" sz="1400" dirty="0" err="1">
                <a:effectLst/>
                <a:latin typeface="Montserrat" panose="00000500000000000000" pitchFamily="2" charset="0"/>
                <a:ea typeface="MS Mincho" panose="02020609040205080304" pitchFamily="49" charset="-128"/>
              </a:rPr>
              <a:t>thuốc</a:t>
            </a:r>
            <a:r>
              <a:rPr lang="es-AR" sz="1400" dirty="0">
                <a:effectLst/>
                <a:latin typeface="Montserrat" panose="00000500000000000000" pitchFamily="2" charset="0"/>
                <a:ea typeface="MS Mincho" panose="02020609040205080304" pitchFamily="49" charset="-128"/>
              </a:rPr>
              <a:t> BVTV </a:t>
            </a:r>
            <a:r>
              <a:rPr lang="es-AR" sz="1400" dirty="0" err="1">
                <a:effectLst/>
                <a:latin typeface="Montserrat" panose="00000500000000000000" pitchFamily="2" charset="0"/>
                <a:ea typeface="MS Mincho" panose="02020609040205080304" pitchFamily="49" charset="-128"/>
              </a:rPr>
              <a:t>sinh</a:t>
            </a:r>
            <a:r>
              <a:rPr lang="es-AR" sz="1400" dirty="0">
                <a:effectLst/>
                <a:latin typeface="Montserrat" panose="00000500000000000000" pitchFamily="2" charset="0"/>
                <a:ea typeface="MS Mincho" panose="02020609040205080304" pitchFamily="49" charset="-128"/>
              </a:rPr>
              <a:t> </a:t>
            </a:r>
            <a:r>
              <a:rPr lang="es-AR" sz="1400" dirty="0" err="1">
                <a:effectLst/>
                <a:latin typeface="Montserrat" panose="00000500000000000000" pitchFamily="2" charset="0"/>
                <a:ea typeface="MS Mincho" panose="02020609040205080304" pitchFamily="49" charset="-128"/>
              </a:rPr>
              <a:t>học</a:t>
            </a:r>
            <a:r>
              <a:rPr lang="es-AR" sz="1400" dirty="0">
                <a:effectLst/>
                <a:latin typeface="Montserrat" panose="00000500000000000000" pitchFamily="2" charset="0"/>
                <a:ea typeface="MS Mincho" panose="02020609040205080304" pitchFamily="49" charset="-128"/>
              </a:rPr>
              <a:t> </a:t>
            </a:r>
            <a:r>
              <a:rPr lang="es-AR" sz="1400" dirty="0" err="1">
                <a:effectLst/>
                <a:latin typeface="Montserrat" panose="00000500000000000000" pitchFamily="2" charset="0"/>
                <a:ea typeface="MS Mincho" panose="02020609040205080304" pitchFamily="49" charset="-128"/>
              </a:rPr>
              <a:t>toàn</a:t>
            </a:r>
            <a:r>
              <a:rPr lang="es-AR" sz="1400" dirty="0">
                <a:effectLst/>
                <a:latin typeface="Montserrat" panose="00000500000000000000" pitchFamily="2" charset="0"/>
                <a:ea typeface="MS Mincho" panose="02020609040205080304" pitchFamily="49" charset="-128"/>
              </a:rPr>
              <a:t> </a:t>
            </a:r>
            <a:r>
              <a:rPr lang="es-AR" sz="1400" dirty="0" err="1">
                <a:effectLst/>
                <a:latin typeface="Montserrat" panose="00000500000000000000" pitchFamily="2" charset="0"/>
                <a:ea typeface="MS Mincho" panose="02020609040205080304" pitchFamily="49" charset="-128"/>
              </a:rPr>
              <a:t>cầu</a:t>
            </a:r>
            <a:r>
              <a:rPr lang="es-AR" sz="1400" dirty="0">
                <a:effectLst/>
                <a:latin typeface="Montserrat" panose="00000500000000000000" pitchFamily="2" charset="0"/>
                <a:ea typeface="MS Mincho" panose="02020609040205080304" pitchFamily="49" charset="-128"/>
              </a:rPr>
              <a:t> </a:t>
            </a:r>
            <a:r>
              <a:rPr lang="es-AR" sz="1400" dirty="0" err="1">
                <a:effectLst/>
                <a:latin typeface="Montserrat" panose="00000500000000000000" pitchFamily="2" charset="0"/>
                <a:ea typeface="MS Mincho" panose="02020609040205080304" pitchFamily="49" charset="-128"/>
              </a:rPr>
              <a:t>theo</a:t>
            </a:r>
            <a:r>
              <a:rPr lang="es-AR" sz="1400" dirty="0">
                <a:effectLst/>
                <a:latin typeface="Montserrat" panose="00000500000000000000" pitchFamily="2" charset="0"/>
                <a:ea typeface="MS Mincho" panose="02020609040205080304" pitchFamily="49" charset="-128"/>
              </a:rPr>
              <a:t> </a:t>
            </a:r>
            <a:r>
              <a:rPr lang="es-AR" sz="1400" dirty="0" err="1">
                <a:effectLst/>
                <a:latin typeface="Montserrat" panose="00000500000000000000" pitchFamily="2" charset="0"/>
                <a:ea typeface="MS Mincho" panose="02020609040205080304" pitchFamily="49" charset="-128"/>
              </a:rPr>
              <a:t>khu</a:t>
            </a:r>
            <a:r>
              <a:rPr lang="es-AR" sz="1400" dirty="0">
                <a:effectLst/>
                <a:latin typeface="Montserrat" panose="00000500000000000000" pitchFamily="2" charset="0"/>
                <a:ea typeface="MS Mincho" panose="02020609040205080304" pitchFamily="49" charset="-128"/>
              </a:rPr>
              <a:t> </a:t>
            </a:r>
            <a:r>
              <a:rPr lang="es-AR" sz="1400" dirty="0" err="1">
                <a:effectLst/>
                <a:latin typeface="Montserrat" panose="00000500000000000000" pitchFamily="2" charset="0"/>
                <a:ea typeface="MS Mincho" panose="02020609040205080304" pitchFamily="49" charset="-128"/>
              </a:rPr>
              <a:t>vực</a:t>
            </a:r>
            <a:r>
              <a:rPr lang="es-AR" sz="1400" dirty="0">
                <a:effectLst/>
                <a:latin typeface="Montserrat" panose="00000500000000000000" pitchFamily="2" charset="0"/>
                <a:ea typeface="MS Mincho" panose="02020609040205080304" pitchFamily="49" charset="-128"/>
              </a:rPr>
              <a:t> </a:t>
            </a:r>
            <a:r>
              <a:rPr lang="es-AR" sz="1400" dirty="0" err="1">
                <a:effectLst/>
                <a:latin typeface="Montserrat" panose="00000500000000000000" pitchFamily="2" charset="0"/>
                <a:ea typeface="MS Mincho" panose="02020609040205080304" pitchFamily="49" charset="-128"/>
              </a:rPr>
              <a:t>Địa</a:t>
            </a:r>
            <a:r>
              <a:rPr lang="es-AR" sz="1400" dirty="0">
                <a:effectLst/>
                <a:latin typeface="Montserrat" panose="00000500000000000000" pitchFamily="2" charset="0"/>
                <a:ea typeface="MS Mincho" panose="02020609040205080304" pitchFamily="49" charset="-128"/>
              </a:rPr>
              <a:t> </a:t>
            </a:r>
            <a:r>
              <a:rPr lang="es-AR" sz="1400" dirty="0" err="1">
                <a:effectLst/>
                <a:latin typeface="Montserrat" panose="00000500000000000000" pitchFamily="2" charset="0"/>
                <a:ea typeface="MS Mincho" panose="02020609040205080304" pitchFamily="49" charset="-128"/>
              </a:rPr>
              <a:t>lý</a:t>
            </a:r>
            <a:endParaRPr lang="en-US" sz="1400" dirty="0">
              <a:effectLst/>
              <a:latin typeface="Montserrat" panose="00000500000000000000" pitchFamily="2" charset="0"/>
              <a:ea typeface="MS Mincho" panose="02020609040205080304" pitchFamily="49" charset="-128"/>
            </a:endParaRPr>
          </a:p>
        </p:txBody>
      </p:sp>
    </p:spTree>
    <p:extLst>
      <p:ext uri="{BB962C8B-B14F-4D97-AF65-F5344CB8AC3E}">
        <p14:creationId xmlns:p14="http://schemas.microsoft.com/office/powerpoint/2010/main" val="773252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1315"/>
        <p:cNvGrpSpPr/>
        <p:nvPr/>
      </p:nvGrpSpPr>
      <p:grpSpPr>
        <a:xfrm>
          <a:off x="0" y="0"/>
          <a:ext cx="0" cy="0"/>
          <a:chOff x="0" y="0"/>
          <a:chExt cx="0" cy="0"/>
        </a:xfrm>
      </p:grpSpPr>
      <p:sp>
        <p:nvSpPr>
          <p:cNvPr id="1316" name="Google Shape;1316;p94"/>
          <p:cNvSpPr/>
          <p:nvPr/>
        </p:nvSpPr>
        <p:spPr>
          <a:xfrm rot="10800000">
            <a:off x="0" y="1620165"/>
            <a:ext cx="4047900" cy="3238200"/>
          </a:xfrm>
          <a:prstGeom prst="rect">
            <a:avLst/>
          </a:prstGeom>
          <a:solidFill>
            <a:schemeClr val="tx1">
              <a:lumMod val="95000"/>
              <a:lumOff val="5000"/>
              <a:alpha val="575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94"/>
          <p:cNvSpPr txBox="1">
            <a:spLocks noGrp="1"/>
          </p:cNvSpPr>
          <p:nvPr>
            <p:ph type="subTitle" idx="1"/>
          </p:nvPr>
        </p:nvSpPr>
        <p:spPr>
          <a:xfrm>
            <a:off x="0" y="2571750"/>
            <a:ext cx="4047901" cy="199185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sz="2500" b="1" dirty="0">
                <a:solidFill>
                  <a:schemeClr val="lt1"/>
                </a:solidFill>
              </a:rPr>
              <a:t>THỰC TRẠNG SẢN XUẤT KINH DOANH CÁC CHẾ PHẨM KÍCH THÍCH TĂNG TRƯỞNG SINH HỌC</a:t>
            </a:r>
            <a:endParaRPr sz="2500" b="1" dirty="0">
              <a:solidFill>
                <a:schemeClr val="lt1"/>
              </a:solidFill>
            </a:endParaRPr>
          </a:p>
        </p:txBody>
      </p:sp>
      <p:sp>
        <p:nvSpPr>
          <p:cNvPr id="1319" name="Google Shape;1319;p94"/>
          <p:cNvSpPr txBox="1">
            <a:spLocks noGrp="1"/>
          </p:cNvSpPr>
          <p:nvPr>
            <p:ph type="title" idx="2"/>
          </p:nvPr>
        </p:nvSpPr>
        <p:spPr>
          <a:xfrm>
            <a:off x="546994" y="1724550"/>
            <a:ext cx="1302600" cy="84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chemeClr val="lt2"/>
                </a:solidFill>
              </a:rPr>
              <a:t>04</a:t>
            </a:r>
            <a:endParaRPr dirty="0">
              <a:solidFill>
                <a:schemeClr val="lt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348BB06-832F-FFA6-27BC-8F6600FF5EBB}"/>
              </a:ext>
            </a:extLst>
          </p:cNvPr>
          <p:cNvSpPr txBox="1"/>
          <p:nvPr/>
        </p:nvSpPr>
        <p:spPr>
          <a:xfrm>
            <a:off x="230399" y="0"/>
            <a:ext cx="8127019" cy="646331"/>
          </a:xfrm>
          <a:prstGeom prst="rect">
            <a:avLst/>
          </a:prstGeom>
          <a:noFill/>
        </p:spPr>
        <p:txBody>
          <a:bodyPr wrap="square">
            <a:spAutoFit/>
          </a:bodyPr>
          <a:lstStyle/>
          <a:p>
            <a:pPr marL="0" lvl="0" indent="0" algn="just" rtl="0">
              <a:spcBef>
                <a:spcPts val="0"/>
              </a:spcBef>
              <a:spcAft>
                <a:spcPts val="0"/>
              </a:spcAft>
              <a:buNone/>
            </a:pPr>
            <a:r>
              <a:rPr lang="en-US" sz="1800" b="1" dirty="0"/>
              <a:t>4. </a:t>
            </a:r>
            <a:r>
              <a:rPr lang="en-US" sz="1800" b="1" dirty="0" err="1"/>
              <a:t>Thực</a:t>
            </a:r>
            <a:r>
              <a:rPr lang="en-US" sz="1800" b="1" dirty="0"/>
              <a:t> </a:t>
            </a:r>
            <a:r>
              <a:rPr lang="en-US" sz="1800" b="1" dirty="0" err="1"/>
              <a:t>trạng</a:t>
            </a:r>
            <a:r>
              <a:rPr lang="en-US" sz="1800" b="1" dirty="0"/>
              <a:t> </a:t>
            </a:r>
            <a:r>
              <a:rPr lang="en-US" sz="1800" b="1" dirty="0" err="1"/>
              <a:t>sản</a:t>
            </a:r>
            <a:r>
              <a:rPr lang="en-US" sz="1800" b="1" dirty="0"/>
              <a:t> </a:t>
            </a:r>
            <a:r>
              <a:rPr lang="en-US" sz="1800" b="1" dirty="0" err="1"/>
              <a:t>xuất</a:t>
            </a:r>
            <a:r>
              <a:rPr lang="en-US" sz="1800" b="1" dirty="0"/>
              <a:t> </a:t>
            </a:r>
            <a:r>
              <a:rPr lang="en-US" sz="1800" b="1" dirty="0" err="1"/>
              <a:t>kinh</a:t>
            </a:r>
            <a:r>
              <a:rPr lang="en-US" sz="1800" b="1" dirty="0"/>
              <a:t> </a:t>
            </a:r>
            <a:r>
              <a:rPr lang="en-US" sz="1800" b="1" dirty="0" err="1"/>
              <a:t>doanh</a:t>
            </a:r>
            <a:r>
              <a:rPr lang="en-US" sz="1800" b="1" dirty="0"/>
              <a:t> </a:t>
            </a:r>
            <a:r>
              <a:rPr lang="en-US" sz="1800" b="1" dirty="0" err="1"/>
              <a:t>các</a:t>
            </a:r>
            <a:r>
              <a:rPr lang="en-US" sz="1800" b="1" dirty="0"/>
              <a:t> </a:t>
            </a:r>
            <a:r>
              <a:rPr lang="en-US" sz="1800" b="1" dirty="0" err="1"/>
              <a:t>chế</a:t>
            </a:r>
            <a:r>
              <a:rPr lang="en-US" sz="1800" b="1" dirty="0"/>
              <a:t> </a:t>
            </a:r>
            <a:r>
              <a:rPr lang="en-US" sz="1800" b="1" dirty="0" err="1"/>
              <a:t>phẩm</a:t>
            </a:r>
            <a:r>
              <a:rPr lang="en-US" sz="1800" b="1" dirty="0"/>
              <a:t> </a:t>
            </a:r>
            <a:r>
              <a:rPr lang="en-US" sz="1800" b="1" dirty="0" err="1"/>
              <a:t>kích</a:t>
            </a:r>
            <a:r>
              <a:rPr lang="en-US" sz="1800" b="1" dirty="0"/>
              <a:t> </a:t>
            </a:r>
            <a:r>
              <a:rPr lang="en-US" sz="1800" b="1" dirty="0" err="1"/>
              <a:t>thích</a:t>
            </a:r>
            <a:r>
              <a:rPr lang="en-US" sz="1800" b="1" dirty="0"/>
              <a:t> </a:t>
            </a:r>
            <a:r>
              <a:rPr lang="en-US" sz="1800" b="1" dirty="0" err="1"/>
              <a:t>tăng</a:t>
            </a:r>
            <a:r>
              <a:rPr lang="en-US" sz="1800" b="1" dirty="0"/>
              <a:t> </a:t>
            </a:r>
            <a:r>
              <a:rPr lang="en-US" sz="1800" b="1" dirty="0" err="1"/>
              <a:t>trưởng</a:t>
            </a:r>
            <a:r>
              <a:rPr lang="en-US" sz="1800" b="1" dirty="0"/>
              <a:t> </a:t>
            </a:r>
            <a:r>
              <a:rPr lang="en-US" sz="1800" b="1" dirty="0" err="1"/>
              <a:t>sinh</a:t>
            </a:r>
            <a:r>
              <a:rPr lang="en-US" sz="1800" b="1" dirty="0"/>
              <a:t> </a:t>
            </a:r>
            <a:r>
              <a:rPr lang="en-US" sz="1800" b="1" dirty="0" err="1"/>
              <a:t>học</a:t>
            </a:r>
            <a:endParaRPr lang="vi-VN" sz="1800" b="1" dirty="0"/>
          </a:p>
        </p:txBody>
      </p:sp>
      <p:sp>
        <p:nvSpPr>
          <p:cNvPr id="8" name="TextBox 7">
            <a:extLst>
              <a:ext uri="{FF2B5EF4-FFF2-40B4-BE49-F238E27FC236}">
                <a16:creationId xmlns:a16="http://schemas.microsoft.com/office/drawing/2014/main" id="{C22198DA-3543-BAC9-036C-1F1FF2EA494E}"/>
              </a:ext>
            </a:extLst>
          </p:cNvPr>
          <p:cNvSpPr txBox="1"/>
          <p:nvPr/>
        </p:nvSpPr>
        <p:spPr>
          <a:xfrm>
            <a:off x="132077" y="865509"/>
            <a:ext cx="8514735" cy="3595343"/>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Theo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thỏa</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thuận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Xanh</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Châu</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Âu</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mục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tiêu</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năm</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2030: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đẩy</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nhanh</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quá</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trình</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chuyển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đổi</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sang</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thực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phẩm</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bền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vững</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đảm</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bảo</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an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ninh</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lương</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thực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p>
          <a:p>
            <a:pPr marL="285750" indent="-285750" algn="just">
              <a:lnSpc>
                <a:spcPct val="150000"/>
              </a:lnSpc>
              <a:buFont typeface="Wingdings" panose="05000000000000000000" pitchFamily="2" charset="2"/>
              <a:buChar char="Ø"/>
            </a:pP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Chế</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phẩm</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kích</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thích</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tăng</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trưởng</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sinh</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giảm</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mức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độ</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sử</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dụng</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phân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bón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20%,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bảo</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vệ</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cây</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trồng</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trước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các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tác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động</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xấu</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của</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biến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đổi</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khí</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hậu</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a:t>
            </a:r>
            <a:endParaRPr lang="en-US" kern="100" dirty="0">
              <a:effectLst/>
              <a:latin typeface="Montserrat" panose="00000500000000000000" pitchFamily="2" charset="0"/>
              <a:ea typeface="Calibri" panose="020F0502020204030204" pitchFamily="34" charset="0"/>
              <a:cs typeface="Times New Roman" panose="02020603050405020304" pitchFamily="18" charset="0"/>
            </a:endParaRPr>
          </a:p>
          <a:p>
            <a:pPr marL="285750" indent="-285750" algn="just">
              <a:lnSpc>
                <a:spcPct val="150000"/>
              </a:lnSpc>
              <a:spcAft>
                <a:spcPts val="600"/>
              </a:spcAft>
              <a:buFont typeface="Wingdings" panose="05000000000000000000" pitchFamily="2" charset="2"/>
              <a:buChar char="Ø"/>
            </a:pP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Có</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2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nhóm</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sản</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phẩm</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chính</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là</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chế</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phẩm</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kích</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thích</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tăng</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trưởng</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sinh</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học</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biostimulant</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và</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thuốc</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BVTV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sinh</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học</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p>
          <a:p>
            <a:pPr marL="285750" indent="-285750" algn="just">
              <a:lnSpc>
                <a:spcPct val="150000"/>
              </a:lnSpc>
              <a:spcAft>
                <a:spcPts val="600"/>
              </a:spcAft>
              <a:buFont typeface="Wingdings" panose="05000000000000000000" pitchFamily="2" charset="2"/>
              <a:buChar char="Ø"/>
            </a:pPr>
            <a:r>
              <a:rPr lang="es-AR" kern="100" dirty="0" err="1">
                <a:latin typeface="Montserrat" panose="00000500000000000000" pitchFamily="2" charset="0"/>
                <a:ea typeface="Calibri" panose="020F0502020204030204" pitchFamily="34" charset="0"/>
                <a:cs typeface="Times New Roman" panose="02020603050405020304" pitchFamily="18" charset="0"/>
              </a:rPr>
              <a:t>Tác</a:t>
            </a:r>
            <a:r>
              <a:rPr lang="es-AR" kern="100" dirty="0">
                <a:latin typeface="Montserrat" panose="00000500000000000000" pitchFamily="2" charset="0"/>
                <a:ea typeface="Calibri" panose="020F0502020204030204" pitchFamily="34" charset="0"/>
                <a:cs typeface="Times New Roman" panose="02020603050405020304" pitchFamily="18" charset="0"/>
              </a:rPr>
              <a:t> </a:t>
            </a:r>
            <a:r>
              <a:rPr lang="es-AR" kern="100" dirty="0" err="1">
                <a:latin typeface="Montserrat" panose="00000500000000000000" pitchFamily="2" charset="0"/>
                <a:ea typeface="Calibri" panose="020F0502020204030204" pitchFamily="34" charset="0"/>
                <a:cs typeface="Times New Roman" panose="02020603050405020304" pitchFamily="18" charset="0"/>
              </a:rPr>
              <a:t>dụng</a:t>
            </a:r>
            <a:r>
              <a:rPr lang="es-AR" kern="100" dirty="0">
                <a:latin typeface="Montserrat" panose="00000500000000000000" pitchFamily="2" charset="0"/>
                <a:ea typeface="Calibri" panose="020F0502020204030204" pitchFamily="34" charset="0"/>
                <a:cs typeface="Times New Roman" panose="02020603050405020304" pitchFamily="18" charset="0"/>
              </a:rPr>
              <a:t> </a:t>
            </a:r>
            <a:r>
              <a:rPr lang="es-AR" kern="100" dirty="0" err="1">
                <a:latin typeface="Montserrat" panose="00000500000000000000" pitchFamily="2" charset="0"/>
                <a:ea typeface="Calibri" panose="020F0502020204030204" pitchFamily="34" charset="0"/>
                <a:cs typeface="Times New Roman" panose="02020603050405020304" pitchFamily="18" charset="0"/>
              </a:rPr>
              <a:t>của</a:t>
            </a:r>
            <a:r>
              <a:rPr lang="es-AR" kern="100" dirty="0">
                <a:latin typeface="Montserrat" panose="00000500000000000000" pitchFamily="2" charset="0"/>
                <a:ea typeface="Calibri" panose="020F0502020204030204" pitchFamily="34" charset="0"/>
                <a:cs typeface="Times New Roman" panose="02020603050405020304" pitchFamily="18" charset="0"/>
              </a:rPr>
              <a:t> </a:t>
            </a:r>
            <a:r>
              <a:rPr lang="es-AR" kern="100" dirty="0" err="1">
                <a:latin typeface="Montserrat" panose="00000500000000000000" pitchFamily="2" charset="0"/>
                <a:ea typeface="Calibri" panose="020F0502020204030204" pitchFamily="34" charset="0"/>
                <a:cs typeface="Times New Roman" panose="02020603050405020304" pitchFamily="18" charset="0"/>
              </a:rPr>
              <a:t>c</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hế</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phẩm</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kích</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thích</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tăng</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trưởng</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sinh</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học</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p>
          <a:p>
            <a:pPr marL="342900" indent="-342900" algn="just">
              <a:lnSpc>
                <a:spcPct val="150000"/>
              </a:lnSpc>
              <a:spcAft>
                <a:spcPts val="600"/>
              </a:spcAft>
              <a:buAutoNum type="arabicParenR"/>
            </a:pPr>
            <a:r>
              <a:rPr lang="es-AR" kern="100" dirty="0" err="1">
                <a:latin typeface="Montserrat" panose="00000500000000000000" pitchFamily="2" charset="0"/>
                <a:ea typeface="Calibri" panose="020F0502020204030204" pitchFamily="34" charset="0"/>
                <a:cs typeface="Times New Roman" panose="02020603050405020304" pitchFamily="18" charset="0"/>
              </a:rPr>
              <a:t>G</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iảm</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thiểu</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stress phi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sinh</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học</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đối</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với</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cây</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trồng</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a:t>
            </a:r>
          </a:p>
          <a:p>
            <a:pPr marL="342900" indent="-342900" algn="just">
              <a:lnSpc>
                <a:spcPct val="150000"/>
              </a:lnSpc>
              <a:spcAft>
                <a:spcPts val="600"/>
              </a:spcAft>
              <a:buAutoNum type="arabicParenR"/>
            </a:pPr>
            <a:r>
              <a:rPr lang="es-AR" kern="100" dirty="0" err="1">
                <a:latin typeface="Montserrat" panose="00000500000000000000" pitchFamily="2" charset="0"/>
                <a:ea typeface="Calibri" panose="020F0502020204030204" pitchFamily="34" charset="0"/>
                <a:cs typeface="Times New Roman" panose="02020603050405020304" pitchFamily="18" charset="0"/>
              </a:rPr>
              <a:t>N</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âng</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cao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chất</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lượng</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cây</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trồng</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p>
          <a:p>
            <a:pPr marL="342900" indent="-342900" algn="just">
              <a:lnSpc>
                <a:spcPct val="150000"/>
              </a:lnSpc>
              <a:spcAft>
                <a:spcPts val="600"/>
              </a:spcAft>
              <a:buAutoNum type="arabicParenR"/>
            </a:pPr>
            <a:r>
              <a:rPr lang="es-AR" kern="100" dirty="0" err="1">
                <a:latin typeface="Montserrat" panose="00000500000000000000" pitchFamily="2" charset="0"/>
                <a:ea typeface="Calibri" panose="020F0502020204030204" pitchFamily="34" charset="0"/>
                <a:cs typeface="Times New Roman" panose="02020603050405020304" pitchFamily="18" charset="0"/>
              </a:rPr>
              <a:t>C</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ải</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thiện</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sự</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đồng</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hóa</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chất</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dinh</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dưỡng</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246300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73E836-2E03-1501-0244-FB953DE492B0}"/>
              </a:ext>
            </a:extLst>
          </p:cNvPr>
          <p:cNvSpPr txBox="1"/>
          <p:nvPr/>
        </p:nvSpPr>
        <p:spPr>
          <a:xfrm>
            <a:off x="279562" y="500425"/>
            <a:ext cx="8634040" cy="702244"/>
          </a:xfrm>
          <a:prstGeom prst="rect">
            <a:avLst/>
          </a:prstGeom>
          <a:noFill/>
        </p:spPr>
        <p:txBody>
          <a:bodyPr wrap="square">
            <a:spAutoFit/>
          </a:bodyPr>
          <a:lstStyle/>
          <a:p>
            <a:pPr algn="just">
              <a:lnSpc>
                <a:spcPct val="150000"/>
              </a:lnSpc>
              <a:spcAft>
                <a:spcPts val="600"/>
              </a:spcAft>
            </a:pP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Chức</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năng</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của</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chế</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phẩm</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kích</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thích</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sinh</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học</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được</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phân</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loại</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theo</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nhiều</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nhóm</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khác</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nhau</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Hình</a:t>
            </a:r>
            <a:r>
              <a:rPr lang="es-AR"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10). </a:t>
            </a:r>
            <a:endParaRPr lang="en-US" kern="100" dirty="0">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8E5CF1B-6F2F-B965-050C-AA8AD253E18F}"/>
              </a:ext>
            </a:extLst>
          </p:cNvPr>
          <p:cNvSpPr txBox="1"/>
          <p:nvPr/>
        </p:nvSpPr>
        <p:spPr>
          <a:xfrm>
            <a:off x="230399" y="0"/>
            <a:ext cx="8127019" cy="646331"/>
          </a:xfrm>
          <a:prstGeom prst="rect">
            <a:avLst/>
          </a:prstGeom>
          <a:noFill/>
        </p:spPr>
        <p:txBody>
          <a:bodyPr wrap="square">
            <a:spAutoFit/>
          </a:bodyPr>
          <a:lstStyle/>
          <a:p>
            <a:pPr marL="0" lvl="0" indent="0" algn="just" rtl="0">
              <a:spcBef>
                <a:spcPts val="0"/>
              </a:spcBef>
              <a:spcAft>
                <a:spcPts val="0"/>
              </a:spcAft>
              <a:buNone/>
            </a:pPr>
            <a:r>
              <a:rPr lang="en-US" sz="1800" b="1" dirty="0"/>
              <a:t>4. </a:t>
            </a:r>
            <a:r>
              <a:rPr lang="en-US" sz="1800" b="1" dirty="0" err="1"/>
              <a:t>Thực</a:t>
            </a:r>
            <a:r>
              <a:rPr lang="en-US" sz="1800" b="1" dirty="0"/>
              <a:t> </a:t>
            </a:r>
            <a:r>
              <a:rPr lang="en-US" sz="1800" b="1" dirty="0" err="1"/>
              <a:t>trạng</a:t>
            </a:r>
            <a:r>
              <a:rPr lang="en-US" sz="1800" b="1" dirty="0"/>
              <a:t> </a:t>
            </a:r>
            <a:r>
              <a:rPr lang="en-US" sz="1800" b="1" dirty="0" err="1"/>
              <a:t>sản</a:t>
            </a:r>
            <a:r>
              <a:rPr lang="en-US" sz="1800" b="1" dirty="0"/>
              <a:t> </a:t>
            </a:r>
            <a:r>
              <a:rPr lang="en-US" sz="1800" b="1" dirty="0" err="1"/>
              <a:t>xuất</a:t>
            </a:r>
            <a:r>
              <a:rPr lang="en-US" sz="1800" b="1" dirty="0"/>
              <a:t> </a:t>
            </a:r>
            <a:r>
              <a:rPr lang="en-US" sz="1800" b="1" dirty="0" err="1"/>
              <a:t>kinh</a:t>
            </a:r>
            <a:r>
              <a:rPr lang="en-US" sz="1800" b="1" dirty="0"/>
              <a:t> </a:t>
            </a:r>
            <a:r>
              <a:rPr lang="en-US" sz="1800" b="1" dirty="0" err="1"/>
              <a:t>doanh</a:t>
            </a:r>
            <a:r>
              <a:rPr lang="en-US" sz="1800" b="1" dirty="0"/>
              <a:t> </a:t>
            </a:r>
            <a:r>
              <a:rPr lang="en-US" sz="1800" b="1" dirty="0" err="1"/>
              <a:t>các</a:t>
            </a:r>
            <a:r>
              <a:rPr lang="en-US" sz="1800" b="1" dirty="0"/>
              <a:t> </a:t>
            </a:r>
            <a:r>
              <a:rPr lang="en-US" sz="1800" b="1" dirty="0" err="1"/>
              <a:t>chế</a:t>
            </a:r>
            <a:r>
              <a:rPr lang="en-US" sz="1800" b="1" dirty="0"/>
              <a:t> </a:t>
            </a:r>
            <a:r>
              <a:rPr lang="en-US" sz="1800" b="1" dirty="0" err="1"/>
              <a:t>phẩm</a:t>
            </a:r>
            <a:r>
              <a:rPr lang="en-US" sz="1800" b="1" dirty="0"/>
              <a:t> </a:t>
            </a:r>
            <a:r>
              <a:rPr lang="en-US" sz="1800" b="1" dirty="0" err="1"/>
              <a:t>kích</a:t>
            </a:r>
            <a:r>
              <a:rPr lang="en-US" sz="1800" b="1" dirty="0"/>
              <a:t> </a:t>
            </a:r>
            <a:r>
              <a:rPr lang="en-US" sz="1800" b="1" dirty="0" err="1"/>
              <a:t>thích</a:t>
            </a:r>
            <a:r>
              <a:rPr lang="en-US" sz="1800" b="1" dirty="0"/>
              <a:t> </a:t>
            </a:r>
            <a:r>
              <a:rPr lang="en-US" sz="1800" b="1" dirty="0" err="1"/>
              <a:t>tăng</a:t>
            </a:r>
            <a:r>
              <a:rPr lang="en-US" sz="1800" b="1" dirty="0"/>
              <a:t> </a:t>
            </a:r>
            <a:r>
              <a:rPr lang="en-US" sz="1800" b="1" dirty="0" err="1"/>
              <a:t>trưởng</a:t>
            </a:r>
            <a:r>
              <a:rPr lang="en-US" sz="1800" b="1" dirty="0"/>
              <a:t> </a:t>
            </a:r>
            <a:r>
              <a:rPr lang="en-US" sz="1800" b="1" dirty="0" err="1"/>
              <a:t>sinh</a:t>
            </a:r>
            <a:r>
              <a:rPr lang="en-US" sz="1800" b="1" dirty="0"/>
              <a:t> </a:t>
            </a:r>
            <a:r>
              <a:rPr lang="en-US" sz="1800" b="1" dirty="0" err="1"/>
              <a:t>học</a:t>
            </a:r>
            <a:endParaRPr lang="vi-VN" sz="1800" b="1" dirty="0"/>
          </a:p>
        </p:txBody>
      </p:sp>
      <p:pic>
        <p:nvPicPr>
          <p:cNvPr id="5" name="Picture 4">
            <a:extLst>
              <a:ext uri="{FF2B5EF4-FFF2-40B4-BE49-F238E27FC236}">
                <a16:creationId xmlns:a16="http://schemas.microsoft.com/office/drawing/2014/main" id="{F297ADB9-68A8-D5E6-36D5-547647D42EE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372061"/>
            <a:ext cx="6186948" cy="3480158"/>
          </a:xfrm>
          <a:prstGeom prst="rect">
            <a:avLst/>
          </a:prstGeom>
          <a:noFill/>
          <a:ln>
            <a:noFill/>
          </a:ln>
        </p:spPr>
      </p:pic>
      <p:sp>
        <p:nvSpPr>
          <p:cNvPr id="7" name="TextBox 6">
            <a:extLst>
              <a:ext uri="{FF2B5EF4-FFF2-40B4-BE49-F238E27FC236}">
                <a16:creationId xmlns:a16="http://schemas.microsoft.com/office/drawing/2014/main" id="{8663009A-0AE8-16C8-2CE6-89BF15ACA536}"/>
              </a:ext>
            </a:extLst>
          </p:cNvPr>
          <p:cNvSpPr txBox="1"/>
          <p:nvPr/>
        </p:nvSpPr>
        <p:spPr>
          <a:xfrm>
            <a:off x="1113504" y="4439396"/>
            <a:ext cx="6186948" cy="704104"/>
          </a:xfrm>
          <a:prstGeom prst="rect">
            <a:avLst/>
          </a:prstGeom>
          <a:noFill/>
        </p:spPr>
        <p:txBody>
          <a:bodyPr wrap="square">
            <a:spAutoFit/>
          </a:bodyPr>
          <a:lstStyle/>
          <a:p>
            <a:pPr indent="215900" algn="just">
              <a:lnSpc>
                <a:spcPct val="150000"/>
              </a:lnSpc>
            </a:pPr>
            <a:r>
              <a:rPr lang="en-US" sz="1400" kern="100" dirty="0">
                <a:solidFill>
                  <a:srgbClr val="1F1F1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indent="215900" algn="ctr">
              <a:lnSpc>
                <a:spcPct val="150000"/>
              </a:lnSpc>
            </a:pPr>
            <a:r>
              <a:rPr lang="en-US" sz="1400" i="1" kern="100" dirty="0" err="1">
                <a:solidFill>
                  <a:srgbClr val="1F1F1F"/>
                </a:solidFill>
                <a:effectLst/>
                <a:latin typeface="Calibri" panose="020F0502020204030204" pitchFamily="34" charset="0"/>
                <a:ea typeface="Calibri" panose="020F0502020204030204" pitchFamily="34" charset="0"/>
                <a:cs typeface="Calibri" panose="020F0502020204030204" pitchFamily="34" charset="0"/>
              </a:rPr>
              <a:t>Hình</a:t>
            </a:r>
            <a:r>
              <a:rPr lang="en-US" sz="1400" i="1" kern="10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10. </a:t>
            </a:r>
            <a:r>
              <a:rPr lang="en-US" sz="1400" i="1" kern="100" dirty="0" err="1">
                <a:solidFill>
                  <a:srgbClr val="1F1F1F"/>
                </a:solidFill>
                <a:effectLst/>
                <a:latin typeface="Calibri" panose="020F0502020204030204" pitchFamily="34" charset="0"/>
                <a:ea typeface="Calibri" panose="020F0502020204030204" pitchFamily="34" charset="0"/>
                <a:cs typeface="Calibri" panose="020F0502020204030204" pitchFamily="34" charset="0"/>
              </a:rPr>
              <a:t>Phân</a:t>
            </a:r>
            <a:r>
              <a:rPr lang="en-US" sz="1400" i="1" kern="10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a:t>
            </a:r>
            <a:r>
              <a:rPr lang="en-US" sz="1400" i="1" kern="100" dirty="0" err="1">
                <a:solidFill>
                  <a:srgbClr val="1F1F1F"/>
                </a:solidFill>
                <a:effectLst/>
                <a:latin typeface="Calibri" panose="020F0502020204030204" pitchFamily="34" charset="0"/>
                <a:ea typeface="Calibri" panose="020F0502020204030204" pitchFamily="34" charset="0"/>
                <a:cs typeface="Calibri" panose="020F0502020204030204" pitchFamily="34" charset="0"/>
              </a:rPr>
              <a:t>loại</a:t>
            </a:r>
            <a:r>
              <a:rPr lang="en-US" sz="1400" i="1" kern="10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a:t>
            </a:r>
            <a:r>
              <a:rPr lang="en-US" sz="1400" i="1" kern="100" dirty="0" err="1">
                <a:solidFill>
                  <a:srgbClr val="1F1F1F"/>
                </a:solidFill>
                <a:effectLst/>
                <a:latin typeface="Calibri" panose="020F0502020204030204" pitchFamily="34" charset="0"/>
                <a:ea typeface="Calibri" panose="020F0502020204030204" pitchFamily="34" charset="0"/>
                <a:cs typeface="Calibri" panose="020F0502020204030204" pitchFamily="34" charset="0"/>
              </a:rPr>
              <a:t>các</a:t>
            </a:r>
            <a:r>
              <a:rPr lang="en-US" sz="1400" i="1" kern="10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a:t>
            </a:r>
            <a:r>
              <a:rPr lang="en-US" sz="1400" i="1" kern="100" dirty="0" err="1">
                <a:solidFill>
                  <a:srgbClr val="1F1F1F"/>
                </a:solidFill>
                <a:effectLst/>
                <a:latin typeface="Calibri" panose="020F0502020204030204" pitchFamily="34" charset="0"/>
                <a:ea typeface="Calibri" panose="020F0502020204030204" pitchFamily="34" charset="0"/>
                <a:cs typeface="Calibri" panose="020F0502020204030204" pitchFamily="34" charset="0"/>
              </a:rPr>
              <a:t>chế</a:t>
            </a:r>
            <a:r>
              <a:rPr lang="en-US" sz="1400" i="1" kern="10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a:t>
            </a:r>
            <a:r>
              <a:rPr lang="en-US" sz="1400" i="1" kern="100" dirty="0" err="1">
                <a:solidFill>
                  <a:srgbClr val="1F1F1F"/>
                </a:solidFill>
                <a:effectLst/>
                <a:latin typeface="Calibri" panose="020F0502020204030204" pitchFamily="34" charset="0"/>
                <a:ea typeface="Calibri" panose="020F0502020204030204" pitchFamily="34" charset="0"/>
                <a:cs typeface="Calibri" panose="020F0502020204030204" pitchFamily="34" charset="0"/>
              </a:rPr>
              <a:t>phẩm</a:t>
            </a:r>
            <a:r>
              <a:rPr lang="en-US" sz="1400" i="1" kern="10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a:t>
            </a:r>
            <a:r>
              <a:rPr lang="en-US" sz="1400" i="1" kern="100" dirty="0" err="1">
                <a:solidFill>
                  <a:srgbClr val="1F1F1F"/>
                </a:solidFill>
                <a:effectLst/>
                <a:latin typeface="Calibri" panose="020F0502020204030204" pitchFamily="34" charset="0"/>
                <a:ea typeface="Calibri" panose="020F0502020204030204" pitchFamily="34" charset="0"/>
                <a:cs typeface="Calibri" panose="020F0502020204030204" pitchFamily="34" charset="0"/>
              </a:rPr>
              <a:t>kích</a:t>
            </a:r>
            <a:r>
              <a:rPr lang="en-US" sz="1400" i="1" kern="10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a:t>
            </a:r>
            <a:r>
              <a:rPr lang="en-US" sz="1400" i="1" kern="100" dirty="0" err="1">
                <a:solidFill>
                  <a:srgbClr val="1F1F1F"/>
                </a:solidFill>
                <a:effectLst/>
                <a:latin typeface="Calibri" panose="020F0502020204030204" pitchFamily="34" charset="0"/>
                <a:ea typeface="Calibri" panose="020F0502020204030204" pitchFamily="34" charset="0"/>
                <a:cs typeface="Calibri" panose="020F0502020204030204" pitchFamily="34" charset="0"/>
              </a:rPr>
              <a:t>thích</a:t>
            </a:r>
            <a:r>
              <a:rPr lang="en-US" sz="1400" i="1" kern="10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a:t>
            </a:r>
            <a:r>
              <a:rPr lang="en-US" sz="1400" i="1" kern="100" dirty="0" err="1">
                <a:solidFill>
                  <a:srgbClr val="1F1F1F"/>
                </a:solidFill>
                <a:effectLst/>
                <a:latin typeface="Calibri" panose="020F0502020204030204" pitchFamily="34" charset="0"/>
                <a:ea typeface="Calibri" panose="020F0502020204030204" pitchFamily="34" charset="0"/>
                <a:cs typeface="Calibri" panose="020F0502020204030204" pitchFamily="34" charset="0"/>
              </a:rPr>
              <a:t>tăng</a:t>
            </a:r>
            <a:r>
              <a:rPr lang="en-US" sz="1400" i="1" kern="10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a:t>
            </a:r>
            <a:r>
              <a:rPr lang="en-US" sz="1400" i="1" kern="100" dirty="0" err="1">
                <a:solidFill>
                  <a:srgbClr val="1F1F1F"/>
                </a:solidFill>
                <a:effectLst/>
                <a:latin typeface="Calibri" panose="020F0502020204030204" pitchFamily="34" charset="0"/>
                <a:ea typeface="Calibri" panose="020F0502020204030204" pitchFamily="34" charset="0"/>
                <a:cs typeface="Calibri" panose="020F0502020204030204" pitchFamily="34" charset="0"/>
              </a:rPr>
              <a:t>trưởng</a:t>
            </a:r>
            <a:r>
              <a:rPr lang="en-US" sz="1400" i="1" kern="10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a:t>
            </a:r>
            <a:r>
              <a:rPr lang="en-US" sz="1400" i="1" kern="100" dirty="0" err="1">
                <a:solidFill>
                  <a:srgbClr val="1F1F1F"/>
                </a:solidFill>
                <a:effectLst/>
                <a:latin typeface="Calibri" panose="020F0502020204030204" pitchFamily="34" charset="0"/>
                <a:ea typeface="Calibri" panose="020F0502020204030204" pitchFamily="34" charset="0"/>
                <a:cs typeface="Calibri" panose="020F0502020204030204" pitchFamily="34" charset="0"/>
              </a:rPr>
              <a:t>sinh</a:t>
            </a:r>
            <a:r>
              <a:rPr lang="en-US" sz="1400" i="1" kern="10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a:t>
            </a:r>
            <a:r>
              <a:rPr lang="en-US" sz="1400" i="1" kern="100" dirty="0" err="1">
                <a:solidFill>
                  <a:srgbClr val="1F1F1F"/>
                </a:solidFill>
                <a:effectLst/>
                <a:latin typeface="Calibri" panose="020F0502020204030204" pitchFamily="34" charset="0"/>
                <a:ea typeface="Calibri" panose="020F0502020204030204" pitchFamily="34" charset="0"/>
                <a:cs typeface="Calibri" panose="020F0502020204030204" pitchFamily="34" charset="0"/>
              </a:rPr>
              <a:t>học</a:t>
            </a:r>
            <a:endParaRPr lang="en-US" sz="1100"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0032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E5CF1B-6F2F-B965-050C-AA8AD253E18F}"/>
              </a:ext>
            </a:extLst>
          </p:cNvPr>
          <p:cNvSpPr txBox="1"/>
          <p:nvPr/>
        </p:nvSpPr>
        <p:spPr>
          <a:xfrm>
            <a:off x="230399" y="0"/>
            <a:ext cx="8127019" cy="646331"/>
          </a:xfrm>
          <a:prstGeom prst="rect">
            <a:avLst/>
          </a:prstGeom>
          <a:noFill/>
        </p:spPr>
        <p:txBody>
          <a:bodyPr wrap="square">
            <a:spAutoFit/>
          </a:bodyPr>
          <a:lstStyle/>
          <a:p>
            <a:pPr marL="0" lvl="0" indent="0" algn="just" rtl="0">
              <a:spcBef>
                <a:spcPts val="0"/>
              </a:spcBef>
              <a:spcAft>
                <a:spcPts val="0"/>
              </a:spcAft>
              <a:buNone/>
            </a:pPr>
            <a:r>
              <a:rPr lang="en-US" sz="1800" b="1" dirty="0"/>
              <a:t>4. </a:t>
            </a:r>
            <a:r>
              <a:rPr lang="en-US" sz="1800" b="1" dirty="0" err="1"/>
              <a:t>Thực</a:t>
            </a:r>
            <a:r>
              <a:rPr lang="en-US" sz="1800" b="1" dirty="0"/>
              <a:t> </a:t>
            </a:r>
            <a:r>
              <a:rPr lang="en-US" sz="1800" b="1" dirty="0" err="1"/>
              <a:t>trạng</a:t>
            </a:r>
            <a:r>
              <a:rPr lang="en-US" sz="1800" b="1" dirty="0"/>
              <a:t> </a:t>
            </a:r>
            <a:r>
              <a:rPr lang="en-US" sz="1800" b="1" dirty="0" err="1"/>
              <a:t>sản</a:t>
            </a:r>
            <a:r>
              <a:rPr lang="en-US" sz="1800" b="1" dirty="0"/>
              <a:t> </a:t>
            </a:r>
            <a:r>
              <a:rPr lang="en-US" sz="1800" b="1" dirty="0" err="1"/>
              <a:t>xuất</a:t>
            </a:r>
            <a:r>
              <a:rPr lang="en-US" sz="1800" b="1" dirty="0"/>
              <a:t> </a:t>
            </a:r>
            <a:r>
              <a:rPr lang="en-US" sz="1800" b="1" dirty="0" err="1"/>
              <a:t>kinh</a:t>
            </a:r>
            <a:r>
              <a:rPr lang="en-US" sz="1800" b="1" dirty="0"/>
              <a:t> </a:t>
            </a:r>
            <a:r>
              <a:rPr lang="en-US" sz="1800" b="1" dirty="0" err="1"/>
              <a:t>doanh</a:t>
            </a:r>
            <a:r>
              <a:rPr lang="en-US" sz="1800" b="1" dirty="0"/>
              <a:t> </a:t>
            </a:r>
            <a:r>
              <a:rPr lang="en-US" sz="1800" b="1" dirty="0" err="1"/>
              <a:t>các</a:t>
            </a:r>
            <a:r>
              <a:rPr lang="en-US" sz="1800" b="1" dirty="0"/>
              <a:t> </a:t>
            </a:r>
            <a:r>
              <a:rPr lang="en-US" sz="1800" b="1" dirty="0" err="1"/>
              <a:t>chế</a:t>
            </a:r>
            <a:r>
              <a:rPr lang="en-US" sz="1800" b="1" dirty="0"/>
              <a:t> </a:t>
            </a:r>
            <a:r>
              <a:rPr lang="en-US" sz="1800" b="1" dirty="0" err="1"/>
              <a:t>phẩm</a:t>
            </a:r>
            <a:r>
              <a:rPr lang="en-US" sz="1800" b="1" dirty="0"/>
              <a:t> </a:t>
            </a:r>
            <a:r>
              <a:rPr lang="en-US" sz="1800" b="1" dirty="0" err="1"/>
              <a:t>kích</a:t>
            </a:r>
            <a:r>
              <a:rPr lang="en-US" sz="1800" b="1" dirty="0"/>
              <a:t> </a:t>
            </a:r>
            <a:r>
              <a:rPr lang="en-US" sz="1800" b="1" dirty="0" err="1"/>
              <a:t>thích</a:t>
            </a:r>
            <a:r>
              <a:rPr lang="en-US" sz="1800" b="1" dirty="0"/>
              <a:t> </a:t>
            </a:r>
            <a:r>
              <a:rPr lang="en-US" sz="1800" b="1" dirty="0" err="1"/>
              <a:t>tăng</a:t>
            </a:r>
            <a:r>
              <a:rPr lang="en-US" sz="1800" b="1" dirty="0"/>
              <a:t> </a:t>
            </a:r>
            <a:r>
              <a:rPr lang="en-US" sz="1800" b="1" dirty="0" err="1"/>
              <a:t>trưởng</a:t>
            </a:r>
            <a:r>
              <a:rPr lang="en-US" sz="1800" b="1" dirty="0"/>
              <a:t> </a:t>
            </a:r>
            <a:r>
              <a:rPr lang="en-US" sz="1800" b="1" dirty="0" err="1"/>
              <a:t>sinh</a:t>
            </a:r>
            <a:r>
              <a:rPr lang="en-US" sz="1800" b="1" dirty="0"/>
              <a:t> </a:t>
            </a:r>
            <a:r>
              <a:rPr lang="en-US" sz="1800" b="1" dirty="0" err="1"/>
              <a:t>học</a:t>
            </a:r>
            <a:endParaRPr lang="vi-VN" sz="1800" b="1" dirty="0"/>
          </a:p>
        </p:txBody>
      </p:sp>
      <p:sp>
        <p:nvSpPr>
          <p:cNvPr id="7" name="TextBox 6">
            <a:extLst>
              <a:ext uri="{FF2B5EF4-FFF2-40B4-BE49-F238E27FC236}">
                <a16:creationId xmlns:a16="http://schemas.microsoft.com/office/drawing/2014/main" id="{8663009A-0AE8-16C8-2CE6-89BF15ACA536}"/>
              </a:ext>
            </a:extLst>
          </p:cNvPr>
          <p:cNvSpPr txBox="1"/>
          <p:nvPr/>
        </p:nvSpPr>
        <p:spPr>
          <a:xfrm>
            <a:off x="3091630" y="4006776"/>
            <a:ext cx="6161139" cy="1028423"/>
          </a:xfrm>
          <a:prstGeom prst="rect">
            <a:avLst/>
          </a:prstGeom>
          <a:noFill/>
        </p:spPr>
        <p:txBody>
          <a:bodyPr wrap="square">
            <a:spAutoFit/>
          </a:bodyPr>
          <a:lstStyle/>
          <a:p>
            <a:pPr indent="215900" algn="just">
              <a:lnSpc>
                <a:spcPct val="150000"/>
              </a:lnSpc>
            </a:pPr>
            <a:r>
              <a:rPr lang="en-US" sz="1400" kern="100" dirty="0">
                <a:solidFill>
                  <a:srgbClr val="1F1F1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indent="215900" algn="ctr">
              <a:lnSpc>
                <a:spcPct val="150000"/>
              </a:lnSpc>
            </a:pPr>
            <a:r>
              <a:rPr lang="en-US" sz="1400" i="1" kern="100" dirty="0" err="1">
                <a:solidFill>
                  <a:srgbClr val="1F1F1F"/>
                </a:solidFill>
                <a:effectLst/>
                <a:latin typeface="Calibri" panose="020F0502020204030204" pitchFamily="34" charset="0"/>
                <a:ea typeface="Calibri" panose="020F0502020204030204" pitchFamily="34" charset="0"/>
                <a:cs typeface="Calibri" panose="020F0502020204030204" pitchFamily="34" charset="0"/>
              </a:rPr>
              <a:t>Hình</a:t>
            </a:r>
            <a:r>
              <a:rPr lang="en-US" sz="1400" i="1" kern="10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11. </a:t>
            </a:r>
            <a:r>
              <a:rPr lang="en-US" i="1" dirty="0" err="1">
                <a:solidFill>
                  <a:srgbClr val="1F1F1F"/>
                </a:solidFill>
                <a:effectLst/>
                <a:latin typeface="Calibri" panose="020F0502020204030204" pitchFamily="34" charset="0"/>
                <a:ea typeface="Calibri" panose="020F0502020204030204" pitchFamily="34" charset="0"/>
                <a:cs typeface="Calibri" panose="020F0502020204030204" pitchFamily="34" charset="0"/>
              </a:rPr>
              <a:t>Biểu</a:t>
            </a:r>
            <a:r>
              <a:rPr lang="en-US" i="1"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a:t>
            </a:r>
            <a:r>
              <a:rPr lang="en-US" i="1" dirty="0" err="1">
                <a:solidFill>
                  <a:srgbClr val="1F1F1F"/>
                </a:solidFill>
                <a:effectLst/>
                <a:latin typeface="Calibri" panose="020F0502020204030204" pitchFamily="34" charset="0"/>
                <a:ea typeface="Calibri" panose="020F0502020204030204" pitchFamily="34" charset="0"/>
                <a:cs typeface="Calibri" panose="020F0502020204030204" pitchFamily="34" charset="0"/>
              </a:rPr>
              <a:t>đồ</a:t>
            </a:r>
            <a:r>
              <a:rPr lang="en-US" i="1"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a:t>
            </a:r>
            <a:r>
              <a:rPr lang="en-US" i="1" dirty="0" err="1">
                <a:solidFill>
                  <a:srgbClr val="1F1F1F"/>
                </a:solidFill>
                <a:effectLst/>
                <a:latin typeface="Calibri" panose="020F0502020204030204" pitchFamily="34" charset="0"/>
                <a:ea typeface="Calibri" panose="020F0502020204030204" pitchFamily="34" charset="0"/>
                <a:cs typeface="Calibri" panose="020F0502020204030204" pitchFamily="34" charset="0"/>
              </a:rPr>
              <a:t>tỷ</a:t>
            </a:r>
            <a:r>
              <a:rPr lang="en-US" i="1"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a:t>
            </a:r>
            <a:r>
              <a:rPr lang="en-US" i="1" dirty="0" err="1">
                <a:solidFill>
                  <a:srgbClr val="1F1F1F"/>
                </a:solidFill>
                <a:effectLst/>
                <a:latin typeface="Calibri" panose="020F0502020204030204" pitchFamily="34" charset="0"/>
                <a:ea typeface="Calibri" panose="020F0502020204030204" pitchFamily="34" charset="0"/>
                <a:cs typeface="Calibri" panose="020F0502020204030204" pitchFamily="34" charset="0"/>
              </a:rPr>
              <a:t>trọng</a:t>
            </a:r>
            <a:r>
              <a:rPr lang="en-US" i="1"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a:t>
            </a:r>
            <a:r>
              <a:rPr lang="en-US" i="1" dirty="0" err="1">
                <a:solidFill>
                  <a:srgbClr val="1F1F1F"/>
                </a:solidFill>
                <a:effectLst/>
                <a:latin typeface="Calibri" panose="020F0502020204030204" pitchFamily="34" charset="0"/>
                <a:ea typeface="Calibri" panose="020F0502020204030204" pitchFamily="34" charset="0"/>
                <a:cs typeface="Calibri" panose="020F0502020204030204" pitchFamily="34" charset="0"/>
              </a:rPr>
              <a:t>theo</a:t>
            </a:r>
            <a:r>
              <a:rPr lang="en-US" i="1"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a:t>
            </a:r>
            <a:r>
              <a:rPr lang="en-US" i="1" dirty="0" err="1">
                <a:solidFill>
                  <a:srgbClr val="1F1F1F"/>
                </a:solidFill>
                <a:effectLst/>
                <a:latin typeface="Calibri" panose="020F0502020204030204" pitchFamily="34" charset="0"/>
                <a:ea typeface="Calibri" panose="020F0502020204030204" pitchFamily="34" charset="0"/>
                <a:cs typeface="Calibri" panose="020F0502020204030204" pitchFamily="34" charset="0"/>
              </a:rPr>
              <a:t>vùng</a:t>
            </a:r>
            <a:r>
              <a:rPr lang="en-US" i="1"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a:t>
            </a:r>
            <a:r>
              <a:rPr lang="en-US" i="1" dirty="0" err="1">
                <a:solidFill>
                  <a:srgbClr val="1F1F1F"/>
                </a:solidFill>
                <a:effectLst/>
                <a:latin typeface="Calibri" panose="020F0502020204030204" pitchFamily="34" charset="0"/>
                <a:ea typeface="Calibri" panose="020F0502020204030204" pitchFamily="34" charset="0"/>
                <a:cs typeface="Calibri" panose="020F0502020204030204" pitchFamily="34" charset="0"/>
              </a:rPr>
              <a:t>của</a:t>
            </a:r>
            <a:r>
              <a:rPr lang="en-US" i="1"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a:t>
            </a:r>
            <a:r>
              <a:rPr lang="en-US" i="1" dirty="0" err="1">
                <a:solidFill>
                  <a:srgbClr val="1F1F1F"/>
                </a:solidFill>
                <a:effectLst/>
                <a:latin typeface="Calibri" panose="020F0502020204030204" pitchFamily="34" charset="0"/>
                <a:ea typeface="Calibri" panose="020F0502020204030204" pitchFamily="34" charset="0"/>
                <a:cs typeface="Calibri" panose="020F0502020204030204" pitchFamily="34" charset="0"/>
              </a:rPr>
              <a:t>các</a:t>
            </a:r>
            <a:r>
              <a:rPr lang="en-US" i="1"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a:t>
            </a:r>
            <a:r>
              <a:rPr lang="en-US" i="1" dirty="0" err="1">
                <a:solidFill>
                  <a:srgbClr val="1F1F1F"/>
                </a:solidFill>
                <a:effectLst/>
                <a:latin typeface="Calibri" panose="020F0502020204030204" pitchFamily="34" charset="0"/>
                <a:ea typeface="Calibri" panose="020F0502020204030204" pitchFamily="34" charset="0"/>
                <a:cs typeface="Calibri" panose="020F0502020204030204" pitchFamily="34" charset="0"/>
              </a:rPr>
              <a:t>chế</a:t>
            </a:r>
            <a:r>
              <a:rPr lang="en-US" i="1"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a:t>
            </a:r>
            <a:r>
              <a:rPr lang="en-US" i="1" dirty="0" err="1">
                <a:solidFill>
                  <a:srgbClr val="1F1F1F"/>
                </a:solidFill>
                <a:effectLst/>
                <a:latin typeface="Calibri" panose="020F0502020204030204" pitchFamily="34" charset="0"/>
                <a:ea typeface="Calibri" panose="020F0502020204030204" pitchFamily="34" charset="0"/>
                <a:cs typeface="Calibri" panose="020F0502020204030204" pitchFamily="34" charset="0"/>
              </a:rPr>
              <a:t>phẩm</a:t>
            </a:r>
            <a:r>
              <a:rPr lang="en-US" i="1"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a:t>
            </a:r>
            <a:r>
              <a:rPr lang="en-US" i="1" dirty="0" err="1">
                <a:solidFill>
                  <a:srgbClr val="1F1F1F"/>
                </a:solidFill>
                <a:effectLst/>
                <a:latin typeface="Calibri" panose="020F0502020204030204" pitchFamily="34" charset="0"/>
                <a:ea typeface="Calibri" panose="020F0502020204030204" pitchFamily="34" charset="0"/>
                <a:cs typeface="Calibri" panose="020F0502020204030204" pitchFamily="34" charset="0"/>
              </a:rPr>
              <a:t>kích</a:t>
            </a:r>
            <a:r>
              <a:rPr lang="en-US" i="1"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a:t>
            </a:r>
            <a:r>
              <a:rPr lang="en-US" i="1" dirty="0" err="1">
                <a:solidFill>
                  <a:srgbClr val="1F1F1F"/>
                </a:solidFill>
                <a:effectLst/>
                <a:latin typeface="Calibri" panose="020F0502020204030204" pitchFamily="34" charset="0"/>
                <a:ea typeface="Calibri" panose="020F0502020204030204" pitchFamily="34" charset="0"/>
                <a:cs typeface="Calibri" panose="020F0502020204030204" pitchFamily="34" charset="0"/>
              </a:rPr>
              <a:t>thích</a:t>
            </a:r>
            <a:r>
              <a:rPr lang="en-US" i="1"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a:t>
            </a:r>
            <a:r>
              <a:rPr lang="en-US" i="1" dirty="0" err="1">
                <a:solidFill>
                  <a:srgbClr val="1F1F1F"/>
                </a:solidFill>
                <a:effectLst/>
                <a:latin typeface="Calibri" panose="020F0502020204030204" pitchFamily="34" charset="0"/>
                <a:ea typeface="Calibri" panose="020F0502020204030204" pitchFamily="34" charset="0"/>
                <a:cs typeface="Calibri" panose="020F0502020204030204" pitchFamily="34" charset="0"/>
              </a:rPr>
              <a:t>tăng</a:t>
            </a:r>
            <a:r>
              <a:rPr lang="en-US" i="1"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a:t>
            </a:r>
            <a:r>
              <a:rPr lang="en-US" i="1" dirty="0" err="1">
                <a:solidFill>
                  <a:srgbClr val="1F1F1F"/>
                </a:solidFill>
                <a:effectLst/>
                <a:latin typeface="Calibri" panose="020F0502020204030204" pitchFamily="34" charset="0"/>
                <a:ea typeface="Calibri" panose="020F0502020204030204" pitchFamily="34" charset="0"/>
                <a:cs typeface="Calibri" panose="020F0502020204030204" pitchFamily="34" charset="0"/>
              </a:rPr>
              <a:t>trưởng</a:t>
            </a:r>
            <a:r>
              <a:rPr lang="en-US" i="1"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a:t>
            </a:r>
            <a:r>
              <a:rPr lang="en-US" i="1" dirty="0" err="1">
                <a:solidFill>
                  <a:srgbClr val="1F1F1F"/>
                </a:solidFill>
                <a:effectLst/>
                <a:latin typeface="Calibri" panose="020F0502020204030204" pitchFamily="34" charset="0"/>
                <a:ea typeface="Calibri" panose="020F0502020204030204" pitchFamily="34" charset="0"/>
                <a:cs typeface="Calibri" panose="020F0502020204030204" pitchFamily="34" charset="0"/>
              </a:rPr>
              <a:t>sinh</a:t>
            </a:r>
            <a:r>
              <a:rPr lang="en-US" i="1"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a:t>
            </a:r>
            <a:r>
              <a:rPr lang="en-US" i="1" dirty="0" err="1">
                <a:solidFill>
                  <a:srgbClr val="1F1F1F"/>
                </a:solidFill>
                <a:effectLst/>
                <a:latin typeface="Calibri" panose="020F0502020204030204" pitchFamily="34" charset="0"/>
                <a:ea typeface="Calibri" panose="020F0502020204030204" pitchFamily="34" charset="0"/>
                <a:cs typeface="Calibri" panose="020F0502020204030204" pitchFamily="34" charset="0"/>
              </a:rPr>
              <a:t>học</a:t>
            </a:r>
            <a:r>
              <a:rPr lang="en-US" i="1"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a:t>
            </a:r>
            <a:r>
              <a:rPr lang="en-US" i="1" dirty="0" err="1">
                <a:solidFill>
                  <a:srgbClr val="1F1F1F"/>
                </a:solidFill>
                <a:effectLst/>
                <a:latin typeface="Calibri" panose="020F0502020204030204" pitchFamily="34" charset="0"/>
                <a:ea typeface="Calibri" panose="020F0502020204030204" pitchFamily="34" charset="0"/>
                <a:cs typeface="Calibri" panose="020F0502020204030204" pitchFamily="34" charset="0"/>
              </a:rPr>
              <a:t>trên</a:t>
            </a:r>
            <a:r>
              <a:rPr lang="en-US" i="1"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a:t>
            </a:r>
            <a:r>
              <a:rPr lang="en-US" i="1" dirty="0" err="1">
                <a:solidFill>
                  <a:srgbClr val="1F1F1F"/>
                </a:solidFill>
                <a:effectLst/>
                <a:latin typeface="Calibri" panose="020F0502020204030204" pitchFamily="34" charset="0"/>
                <a:ea typeface="Calibri" panose="020F0502020204030204" pitchFamily="34" charset="0"/>
                <a:cs typeface="Calibri" panose="020F0502020204030204" pitchFamily="34" charset="0"/>
              </a:rPr>
              <a:t>thế</a:t>
            </a:r>
            <a:r>
              <a:rPr lang="en-US" i="1"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a:t>
            </a:r>
            <a:r>
              <a:rPr lang="en-US" i="1" dirty="0" err="1">
                <a:solidFill>
                  <a:srgbClr val="1F1F1F"/>
                </a:solidFill>
                <a:effectLst/>
                <a:latin typeface="Calibri" panose="020F0502020204030204" pitchFamily="34" charset="0"/>
                <a:ea typeface="Calibri" panose="020F0502020204030204" pitchFamily="34" charset="0"/>
                <a:cs typeface="Calibri" panose="020F0502020204030204" pitchFamily="34" charset="0"/>
              </a:rPr>
              <a:t>giới</a:t>
            </a:r>
            <a:endParaRPr lang="en-US" kern="100" dirty="0">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Chart 1">
            <a:extLst>
              <a:ext uri="{FF2B5EF4-FFF2-40B4-BE49-F238E27FC236}">
                <a16:creationId xmlns:a16="http://schemas.microsoft.com/office/drawing/2014/main" id="{00000000-0008-0000-0000-00000A000000}"/>
              </a:ext>
            </a:extLst>
          </p:cNvPr>
          <p:cNvGraphicFramePr/>
          <p:nvPr>
            <p:extLst>
              <p:ext uri="{D42A27DB-BD31-4B8C-83A1-F6EECF244321}">
                <p14:modId xmlns:p14="http://schemas.microsoft.com/office/powerpoint/2010/main" val="1425871735"/>
              </p:ext>
            </p:extLst>
          </p:nvPr>
        </p:nvGraphicFramePr>
        <p:xfrm>
          <a:off x="3200400" y="989798"/>
          <a:ext cx="5943600" cy="338582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EC5AB18-8511-7EDC-729D-B680805FFF6D}"/>
              </a:ext>
            </a:extLst>
          </p:cNvPr>
          <p:cNvSpPr txBox="1"/>
          <p:nvPr/>
        </p:nvSpPr>
        <p:spPr>
          <a:xfrm>
            <a:off x="481782" y="1363680"/>
            <a:ext cx="1838631" cy="2960875"/>
          </a:xfrm>
          <a:prstGeom prst="rect">
            <a:avLst/>
          </a:prstGeom>
          <a:noFill/>
        </p:spPr>
        <p:txBody>
          <a:bodyPr wrap="square">
            <a:spAutoFit/>
          </a:bodyPr>
          <a:lstStyle/>
          <a:p>
            <a:pPr indent="241300" algn="just">
              <a:lnSpc>
                <a:spcPct val="150000"/>
              </a:lnSpc>
              <a:spcAft>
                <a:spcPts val="600"/>
              </a:spcAft>
            </a:pPr>
            <a:r>
              <a:rPr lang="vi-VN" sz="1400" kern="100" dirty="0">
                <a:solidFill>
                  <a:srgbClr val="000000"/>
                </a:solidFill>
                <a:effectLst/>
                <a:latin typeface="+mn-lt"/>
                <a:ea typeface="Calibri" panose="020F0502020204030204" pitchFamily="34" charset="0"/>
                <a:cs typeface="Times New Roman" panose="02020603050405020304" pitchFamily="18" charset="0"/>
              </a:rPr>
              <a:t>Tăng trưởng khu vực nhanh nhất có thể đến từ các thị trường sinh học mới nổi ở Nam Mỹ và Châu Á Thái Bình Dương, đặc biệt là Brazil, Ấn Độ, Trung Quốc</a:t>
            </a:r>
            <a:r>
              <a:rPr lang="en-US" sz="1400" kern="100" dirty="0">
                <a:solidFill>
                  <a:srgbClr val="000000"/>
                </a:solidFill>
                <a:effectLst/>
                <a:latin typeface="+mn-lt"/>
                <a:ea typeface="Calibri" panose="020F0502020204030204" pitchFamily="34" charset="0"/>
                <a:cs typeface="Times New Roman" panose="02020603050405020304" pitchFamily="18" charset="0"/>
              </a:rPr>
              <a:t> (</a:t>
            </a:r>
            <a:r>
              <a:rPr lang="en-US" sz="1400" kern="100" dirty="0" err="1">
                <a:solidFill>
                  <a:srgbClr val="000000"/>
                </a:solidFill>
                <a:effectLst/>
                <a:latin typeface="+mn-lt"/>
                <a:ea typeface="Calibri" panose="020F0502020204030204" pitchFamily="34" charset="0"/>
                <a:cs typeface="Times New Roman" panose="02020603050405020304" pitchFamily="18" charset="0"/>
              </a:rPr>
              <a:t>Hình</a:t>
            </a:r>
            <a:r>
              <a:rPr lang="en-US" sz="1400" kern="100" dirty="0">
                <a:solidFill>
                  <a:srgbClr val="000000"/>
                </a:solidFill>
                <a:effectLst/>
                <a:latin typeface="+mn-lt"/>
                <a:ea typeface="Calibri" panose="020F0502020204030204" pitchFamily="34" charset="0"/>
                <a:cs typeface="Times New Roman" panose="02020603050405020304" pitchFamily="18" charset="0"/>
              </a:rPr>
              <a:t> 12).</a:t>
            </a:r>
            <a:endParaRPr lang="en-US" sz="1100" kern="100" dirty="0">
              <a:effectLst/>
              <a:latin typeface="+mn-lt"/>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14E7C019-CF46-5D1A-956D-90212BCF3362}"/>
              </a:ext>
            </a:extLst>
          </p:cNvPr>
          <p:cNvCxnSpPr>
            <a:endCxn id="7" idx="1"/>
          </p:cNvCxnSpPr>
          <p:nvPr/>
        </p:nvCxnSpPr>
        <p:spPr>
          <a:xfrm>
            <a:off x="3091630" y="989798"/>
            <a:ext cx="0" cy="3531190"/>
          </a:xfrm>
          <a:prstGeom prst="line">
            <a:avLst/>
          </a:prstGeom>
          <a:ln w="539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798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36"/>
        <p:cNvGrpSpPr/>
        <p:nvPr/>
      </p:nvGrpSpPr>
      <p:grpSpPr>
        <a:xfrm>
          <a:off x="0" y="0"/>
          <a:ext cx="0" cy="0"/>
          <a:chOff x="0" y="0"/>
          <a:chExt cx="0" cy="0"/>
        </a:xfrm>
      </p:grpSpPr>
      <p:cxnSp>
        <p:nvCxnSpPr>
          <p:cNvPr id="1438" name="Google Shape;1438;p99"/>
          <p:cNvCxnSpPr>
            <a:stCxn id="1439" idx="6"/>
            <a:endCxn id="1440" idx="2"/>
          </p:cNvCxnSpPr>
          <p:nvPr/>
        </p:nvCxnSpPr>
        <p:spPr>
          <a:xfrm>
            <a:off x="2240331" y="1848800"/>
            <a:ext cx="1052149" cy="1022667"/>
          </a:xfrm>
          <a:prstGeom prst="bentConnector3">
            <a:avLst>
              <a:gd name="adj1" fmla="val 50000"/>
            </a:avLst>
          </a:prstGeom>
          <a:noFill/>
          <a:ln w="19050" cap="flat" cmpd="sng">
            <a:solidFill>
              <a:schemeClr val="accent4"/>
            </a:solidFill>
            <a:prstDash val="solid"/>
            <a:round/>
            <a:headEnd type="none" w="med" len="med"/>
            <a:tailEnd type="none" w="med" len="med"/>
          </a:ln>
        </p:spPr>
      </p:cxnSp>
      <p:sp>
        <p:nvSpPr>
          <p:cNvPr id="1439" name="Google Shape;1439;p99"/>
          <p:cNvSpPr/>
          <p:nvPr/>
        </p:nvSpPr>
        <p:spPr>
          <a:xfrm>
            <a:off x="1474431" y="1465850"/>
            <a:ext cx="765900" cy="76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99"/>
          <p:cNvSpPr txBox="1">
            <a:spLocks noGrp="1"/>
          </p:cNvSpPr>
          <p:nvPr>
            <p:ph type="title"/>
          </p:nvPr>
        </p:nvSpPr>
        <p:spPr>
          <a:xfrm>
            <a:off x="1315431" y="2330125"/>
            <a:ext cx="1083900" cy="36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100" dirty="0">
                <a:solidFill>
                  <a:schemeClr val="accent5"/>
                </a:solidFill>
              </a:rPr>
              <a:t>EU</a:t>
            </a:r>
            <a:endParaRPr sz="2100" dirty="0">
              <a:solidFill>
                <a:schemeClr val="accent5"/>
              </a:solidFill>
            </a:endParaRPr>
          </a:p>
        </p:txBody>
      </p:sp>
      <p:sp>
        <p:nvSpPr>
          <p:cNvPr id="1442" name="Google Shape;1442;p99"/>
          <p:cNvSpPr txBox="1">
            <a:spLocks noGrp="1"/>
          </p:cNvSpPr>
          <p:nvPr>
            <p:ph type="title" idx="4294967295"/>
          </p:nvPr>
        </p:nvSpPr>
        <p:spPr>
          <a:xfrm>
            <a:off x="344129" y="2691325"/>
            <a:ext cx="2391646" cy="49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b="0" dirty="0">
                <a:latin typeface="Montserrat"/>
                <a:ea typeface="Montserrat"/>
                <a:cs typeface="Montserrat"/>
                <a:sym typeface="Montserrat"/>
              </a:rPr>
              <a:t>Thực thi Quy định về sản phẩm phân bón từ 7/2022</a:t>
            </a:r>
            <a:endParaRPr sz="1400" b="0" dirty="0">
              <a:latin typeface="Montserrat"/>
              <a:ea typeface="Montserrat"/>
              <a:cs typeface="Montserrat"/>
              <a:sym typeface="Montserrat"/>
            </a:endParaRPr>
          </a:p>
        </p:txBody>
      </p:sp>
      <p:sp>
        <p:nvSpPr>
          <p:cNvPr id="1440" name="Google Shape;1440;p99"/>
          <p:cNvSpPr/>
          <p:nvPr/>
        </p:nvSpPr>
        <p:spPr>
          <a:xfrm>
            <a:off x="3292480" y="2488517"/>
            <a:ext cx="765900" cy="76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3" name="Google Shape;1443;p99"/>
          <p:cNvSpPr txBox="1">
            <a:spLocks noGrp="1"/>
          </p:cNvSpPr>
          <p:nvPr>
            <p:ph type="title"/>
          </p:nvPr>
        </p:nvSpPr>
        <p:spPr>
          <a:xfrm>
            <a:off x="3125181" y="3302675"/>
            <a:ext cx="1083900" cy="36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100" dirty="0">
                <a:solidFill>
                  <a:schemeClr val="accent5"/>
                </a:solidFill>
              </a:rPr>
              <a:t>Hoa Kỳ</a:t>
            </a:r>
            <a:endParaRPr sz="2100" dirty="0">
              <a:solidFill>
                <a:schemeClr val="accent5"/>
              </a:solidFill>
            </a:endParaRPr>
          </a:p>
        </p:txBody>
      </p:sp>
      <p:sp>
        <p:nvSpPr>
          <p:cNvPr id="1444" name="Google Shape;1444;p99"/>
          <p:cNvSpPr txBox="1">
            <a:spLocks noGrp="1"/>
          </p:cNvSpPr>
          <p:nvPr>
            <p:ph type="title" idx="4294967295"/>
          </p:nvPr>
        </p:nvSpPr>
        <p:spPr>
          <a:xfrm>
            <a:off x="2773660" y="3848183"/>
            <a:ext cx="1756800" cy="49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400" b="0" dirty="0">
                <a:latin typeface="Montserrat"/>
                <a:ea typeface="Montserrat"/>
                <a:cs typeface="Montserrat"/>
                <a:sym typeface="Montserrat"/>
              </a:rPr>
              <a:t>Ban hành Đạo luật về chế phẩm KTTTSH năm 2022 </a:t>
            </a:r>
            <a:endParaRPr sz="1400" b="0" dirty="0">
              <a:latin typeface="Montserrat"/>
              <a:ea typeface="Montserrat"/>
              <a:cs typeface="Montserrat"/>
              <a:sym typeface="Montserrat"/>
            </a:endParaRPr>
          </a:p>
        </p:txBody>
      </p:sp>
      <p:sp>
        <p:nvSpPr>
          <p:cNvPr id="1445" name="Google Shape;1445;p99"/>
          <p:cNvSpPr/>
          <p:nvPr/>
        </p:nvSpPr>
        <p:spPr>
          <a:xfrm>
            <a:off x="5093931" y="1465850"/>
            <a:ext cx="765900" cy="76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99"/>
          <p:cNvSpPr txBox="1">
            <a:spLocks noGrp="1"/>
          </p:cNvSpPr>
          <p:nvPr>
            <p:ph type="title"/>
          </p:nvPr>
        </p:nvSpPr>
        <p:spPr>
          <a:xfrm>
            <a:off x="4934931" y="2330125"/>
            <a:ext cx="1083900" cy="36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100" dirty="0">
                <a:solidFill>
                  <a:schemeClr val="accent5"/>
                </a:solidFill>
              </a:rPr>
              <a:t>Ấn Độ</a:t>
            </a:r>
            <a:endParaRPr sz="2100" dirty="0">
              <a:solidFill>
                <a:schemeClr val="accent5"/>
              </a:solidFill>
            </a:endParaRPr>
          </a:p>
        </p:txBody>
      </p:sp>
      <p:sp>
        <p:nvSpPr>
          <p:cNvPr id="1447" name="Google Shape;1447;p99"/>
          <p:cNvSpPr txBox="1">
            <a:spLocks noGrp="1"/>
          </p:cNvSpPr>
          <p:nvPr>
            <p:ph type="title" idx="4294967295"/>
          </p:nvPr>
        </p:nvSpPr>
        <p:spPr>
          <a:xfrm>
            <a:off x="4624881" y="2779754"/>
            <a:ext cx="1756800" cy="49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400" b="0" dirty="0">
                <a:latin typeface="Montserrat"/>
                <a:ea typeface="Montserrat"/>
                <a:cs typeface="Montserrat"/>
                <a:sym typeface="Montserrat"/>
              </a:rPr>
              <a:t>Thông qua quy định quản lý phân bón (FCO)</a:t>
            </a:r>
            <a:endParaRPr sz="1400" b="0" dirty="0">
              <a:latin typeface="Montserrat"/>
              <a:ea typeface="Montserrat"/>
              <a:cs typeface="Montserrat"/>
              <a:sym typeface="Montserrat"/>
            </a:endParaRPr>
          </a:p>
        </p:txBody>
      </p:sp>
      <p:sp>
        <p:nvSpPr>
          <p:cNvPr id="1448" name="Google Shape;1448;p99"/>
          <p:cNvSpPr/>
          <p:nvPr/>
        </p:nvSpPr>
        <p:spPr>
          <a:xfrm>
            <a:off x="6903681" y="2438400"/>
            <a:ext cx="765900" cy="76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99"/>
          <p:cNvSpPr txBox="1">
            <a:spLocks noGrp="1"/>
          </p:cNvSpPr>
          <p:nvPr>
            <p:ph type="title"/>
          </p:nvPr>
        </p:nvSpPr>
        <p:spPr>
          <a:xfrm>
            <a:off x="6744681" y="3302675"/>
            <a:ext cx="1996196" cy="36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100" dirty="0">
                <a:solidFill>
                  <a:schemeClr val="accent5"/>
                </a:solidFill>
              </a:rPr>
              <a:t>T</a:t>
            </a:r>
            <a:r>
              <a:rPr lang="en-US" sz="2100" dirty="0">
                <a:solidFill>
                  <a:schemeClr val="accent5"/>
                </a:solidFill>
              </a:rPr>
              <a:t>r</a:t>
            </a:r>
            <a:r>
              <a:rPr lang="en" sz="2100" dirty="0">
                <a:solidFill>
                  <a:schemeClr val="accent5"/>
                </a:solidFill>
              </a:rPr>
              <a:t>ung Quốc </a:t>
            </a:r>
            <a:endParaRPr sz="2100" dirty="0">
              <a:solidFill>
                <a:schemeClr val="accent5"/>
              </a:solidFill>
            </a:endParaRPr>
          </a:p>
        </p:txBody>
      </p:sp>
      <p:sp>
        <p:nvSpPr>
          <p:cNvPr id="1450" name="Google Shape;1450;p99"/>
          <p:cNvSpPr txBox="1">
            <a:spLocks noGrp="1"/>
          </p:cNvSpPr>
          <p:nvPr>
            <p:ph type="title" idx="4294967295"/>
          </p:nvPr>
        </p:nvSpPr>
        <p:spPr>
          <a:xfrm>
            <a:off x="6744681" y="3797411"/>
            <a:ext cx="1756800" cy="49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400" b="0" dirty="0">
                <a:latin typeface="Montserrat"/>
                <a:ea typeface="Montserrat"/>
                <a:cs typeface="Montserrat"/>
                <a:sym typeface="Montserrat"/>
              </a:rPr>
              <a:t>Có các quy định pháp lý cải tiến và rõ ràng </a:t>
            </a:r>
            <a:endParaRPr sz="1400" b="0" dirty="0">
              <a:latin typeface="Montserrat"/>
              <a:ea typeface="Montserrat"/>
              <a:cs typeface="Montserrat"/>
              <a:sym typeface="Montserrat"/>
            </a:endParaRPr>
          </a:p>
        </p:txBody>
      </p:sp>
      <p:cxnSp>
        <p:nvCxnSpPr>
          <p:cNvPr id="1451" name="Google Shape;1451;p99"/>
          <p:cNvCxnSpPr>
            <a:stCxn id="1445" idx="2"/>
            <a:endCxn id="1440" idx="6"/>
          </p:cNvCxnSpPr>
          <p:nvPr/>
        </p:nvCxnSpPr>
        <p:spPr>
          <a:xfrm rot="10800000" flipV="1">
            <a:off x="4058381" y="1848799"/>
            <a:ext cx="1035551" cy="1022667"/>
          </a:xfrm>
          <a:prstGeom prst="bentConnector3">
            <a:avLst>
              <a:gd name="adj1" fmla="val 50000"/>
            </a:avLst>
          </a:prstGeom>
          <a:noFill/>
          <a:ln w="19050" cap="flat" cmpd="sng">
            <a:solidFill>
              <a:schemeClr val="accent4"/>
            </a:solidFill>
            <a:prstDash val="solid"/>
            <a:round/>
            <a:headEnd type="none" w="med" len="med"/>
            <a:tailEnd type="none" w="med" len="med"/>
          </a:ln>
        </p:spPr>
      </p:cxnSp>
      <p:cxnSp>
        <p:nvCxnSpPr>
          <p:cNvPr id="1452" name="Google Shape;1452;p99"/>
          <p:cNvCxnSpPr>
            <a:stCxn id="1448" idx="2"/>
            <a:endCxn id="1445" idx="6"/>
          </p:cNvCxnSpPr>
          <p:nvPr/>
        </p:nvCxnSpPr>
        <p:spPr>
          <a:xfrm rot="10800000">
            <a:off x="5859681" y="1848750"/>
            <a:ext cx="1044000" cy="972600"/>
          </a:xfrm>
          <a:prstGeom prst="bentConnector3">
            <a:avLst>
              <a:gd name="adj1" fmla="val 49993"/>
            </a:avLst>
          </a:prstGeom>
          <a:noFill/>
          <a:ln w="19050" cap="flat" cmpd="sng">
            <a:solidFill>
              <a:schemeClr val="accent4"/>
            </a:solidFill>
            <a:prstDash val="solid"/>
            <a:round/>
            <a:headEnd type="none" w="med" len="med"/>
            <a:tailEnd type="none" w="med" len="med"/>
          </a:ln>
        </p:spPr>
      </p:cxnSp>
      <p:grpSp>
        <p:nvGrpSpPr>
          <p:cNvPr id="1453" name="Google Shape;1453;p99"/>
          <p:cNvGrpSpPr/>
          <p:nvPr/>
        </p:nvGrpSpPr>
        <p:grpSpPr>
          <a:xfrm>
            <a:off x="3429743" y="2590692"/>
            <a:ext cx="474749" cy="461326"/>
            <a:chOff x="3978038" y="3763844"/>
            <a:chExt cx="371507" cy="361003"/>
          </a:xfrm>
        </p:grpSpPr>
        <p:sp>
          <p:nvSpPr>
            <p:cNvPr id="1454" name="Google Shape;1454;p99"/>
            <p:cNvSpPr/>
            <p:nvPr/>
          </p:nvSpPr>
          <p:spPr>
            <a:xfrm>
              <a:off x="4169017" y="3941707"/>
              <a:ext cx="180529" cy="183141"/>
            </a:xfrm>
            <a:custGeom>
              <a:avLst/>
              <a:gdLst/>
              <a:ahLst/>
              <a:cxnLst/>
              <a:rect l="l" t="t" r="r" b="b"/>
              <a:pathLst>
                <a:path w="6703" h="6800" extrusionOk="0">
                  <a:moveTo>
                    <a:pt x="3983" y="486"/>
                  </a:moveTo>
                  <a:lnTo>
                    <a:pt x="4565" y="681"/>
                  </a:lnTo>
                  <a:lnTo>
                    <a:pt x="5051" y="972"/>
                  </a:lnTo>
                  <a:lnTo>
                    <a:pt x="5439" y="1360"/>
                  </a:lnTo>
                  <a:lnTo>
                    <a:pt x="5828" y="1749"/>
                  </a:lnTo>
                  <a:lnTo>
                    <a:pt x="6119" y="2235"/>
                  </a:lnTo>
                  <a:lnTo>
                    <a:pt x="6314" y="2817"/>
                  </a:lnTo>
                  <a:lnTo>
                    <a:pt x="6314" y="3400"/>
                  </a:lnTo>
                  <a:lnTo>
                    <a:pt x="6314" y="3983"/>
                  </a:lnTo>
                  <a:lnTo>
                    <a:pt x="6119" y="4566"/>
                  </a:lnTo>
                  <a:lnTo>
                    <a:pt x="5828" y="5051"/>
                  </a:lnTo>
                  <a:lnTo>
                    <a:pt x="5439" y="5537"/>
                  </a:lnTo>
                  <a:lnTo>
                    <a:pt x="5051" y="5925"/>
                  </a:lnTo>
                  <a:lnTo>
                    <a:pt x="4565" y="6120"/>
                  </a:lnTo>
                  <a:lnTo>
                    <a:pt x="3983" y="6314"/>
                  </a:lnTo>
                  <a:lnTo>
                    <a:pt x="3400" y="6411"/>
                  </a:lnTo>
                  <a:lnTo>
                    <a:pt x="2720" y="6314"/>
                  </a:lnTo>
                  <a:lnTo>
                    <a:pt x="2234" y="6120"/>
                  </a:lnTo>
                  <a:lnTo>
                    <a:pt x="1749" y="5925"/>
                  </a:lnTo>
                  <a:lnTo>
                    <a:pt x="1263" y="5537"/>
                  </a:lnTo>
                  <a:lnTo>
                    <a:pt x="874" y="5051"/>
                  </a:lnTo>
                  <a:lnTo>
                    <a:pt x="583" y="4566"/>
                  </a:lnTo>
                  <a:lnTo>
                    <a:pt x="486" y="3983"/>
                  </a:lnTo>
                  <a:lnTo>
                    <a:pt x="389" y="3400"/>
                  </a:lnTo>
                  <a:lnTo>
                    <a:pt x="486" y="2817"/>
                  </a:lnTo>
                  <a:lnTo>
                    <a:pt x="583" y="2235"/>
                  </a:lnTo>
                  <a:lnTo>
                    <a:pt x="874" y="1749"/>
                  </a:lnTo>
                  <a:lnTo>
                    <a:pt x="1263" y="1360"/>
                  </a:lnTo>
                  <a:lnTo>
                    <a:pt x="1749" y="972"/>
                  </a:lnTo>
                  <a:lnTo>
                    <a:pt x="2234" y="681"/>
                  </a:lnTo>
                  <a:lnTo>
                    <a:pt x="2720" y="486"/>
                  </a:lnTo>
                  <a:close/>
                  <a:moveTo>
                    <a:pt x="3400" y="1"/>
                  </a:moveTo>
                  <a:lnTo>
                    <a:pt x="2720" y="98"/>
                  </a:lnTo>
                  <a:lnTo>
                    <a:pt x="2040" y="292"/>
                  </a:lnTo>
                  <a:lnTo>
                    <a:pt x="1457" y="583"/>
                  </a:lnTo>
                  <a:lnTo>
                    <a:pt x="972" y="1069"/>
                  </a:lnTo>
                  <a:lnTo>
                    <a:pt x="583" y="1555"/>
                  </a:lnTo>
                  <a:lnTo>
                    <a:pt x="292" y="2138"/>
                  </a:lnTo>
                  <a:lnTo>
                    <a:pt x="0" y="2720"/>
                  </a:lnTo>
                  <a:lnTo>
                    <a:pt x="0" y="3400"/>
                  </a:lnTo>
                  <a:lnTo>
                    <a:pt x="0" y="4080"/>
                  </a:lnTo>
                  <a:lnTo>
                    <a:pt x="292" y="4760"/>
                  </a:lnTo>
                  <a:lnTo>
                    <a:pt x="583" y="5343"/>
                  </a:lnTo>
                  <a:lnTo>
                    <a:pt x="972" y="5828"/>
                  </a:lnTo>
                  <a:lnTo>
                    <a:pt x="1457" y="6217"/>
                  </a:lnTo>
                  <a:lnTo>
                    <a:pt x="2040" y="6508"/>
                  </a:lnTo>
                  <a:lnTo>
                    <a:pt x="2720" y="6702"/>
                  </a:lnTo>
                  <a:lnTo>
                    <a:pt x="3400" y="6800"/>
                  </a:lnTo>
                  <a:lnTo>
                    <a:pt x="4080" y="6702"/>
                  </a:lnTo>
                  <a:lnTo>
                    <a:pt x="4662" y="6508"/>
                  </a:lnTo>
                  <a:lnTo>
                    <a:pt x="5245" y="6217"/>
                  </a:lnTo>
                  <a:lnTo>
                    <a:pt x="5731" y="5828"/>
                  </a:lnTo>
                  <a:lnTo>
                    <a:pt x="6217" y="5343"/>
                  </a:lnTo>
                  <a:lnTo>
                    <a:pt x="6508" y="4760"/>
                  </a:lnTo>
                  <a:lnTo>
                    <a:pt x="6702" y="4080"/>
                  </a:lnTo>
                  <a:lnTo>
                    <a:pt x="6702" y="3400"/>
                  </a:lnTo>
                  <a:lnTo>
                    <a:pt x="6702" y="2720"/>
                  </a:lnTo>
                  <a:lnTo>
                    <a:pt x="6508" y="2138"/>
                  </a:lnTo>
                  <a:lnTo>
                    <a:pt x="6217" y="1555"/>
                  </a:lnTo>
                  <a:lnTo>
                    <a:pt x="5731" y="1069"/>
                  </a:lnTo>
                  <a:lnTo>
                    <a:pt x="5245" y="583"/>
                  </a:lnTo>
                  <a:lnTo>
                    <a:pt x="4662" y="292"/>
                  </a:lnTo>
                  <a:lnTo>
                    <a:pt x="4080" y="98"/>
                  </a:lnTo>
                  <a:lnTo>
                    <a:pt x="34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99"/>
            <p:cNvSpPr/>
            <p:nvPr/>
          </p:nvSpPr>
          <p:spPr>
            <a:xfrm>
              <a:off x="4169017" y="3941707"/>
              <a:ext cx="180529" cy="183141"/>
            </a:xfrm>
            <a:custGeom>
              <a:avLst/>
              <a:gdLst/>
              <a:ahLst/>
              <a:cxnLst/>
              <a:rect l="l" t="t" r="r" b="b"/>
              <a:pathLst>
                <a:path w="6703" h="6800" fill="none" extrusionOk="0">
                  <a:moveTo>
                    <a:pt x="3400" y="1"/>
                  </a:moveTo>
                  <a:lnTo>
                    <a:pt x="3400" y="1"/>
                  </a:lnTo>
                  <a:lnTo>
                    <a:pt x="2720" y="98"/>
                  </a:lnTo>
                  <a:lnTo>
                    <a:pt x="2040" y="292"/>
                  </a:lnTo>
                  <a:lnTo>
                    <a:pt x="1457" y="583"/>
                  </a:lnTo>
                  <a:lnTo>
                    <a:pt x="972" y="1069"/>
                  </a:lnTo>
                  <a:lnTo>
                    <a:pt x="583" y="1555"/>
                  </a:lnTo>
                  <a:lnTo>
                    <a:pt x="292" y="2138"/>
                  </a:lnTo>
                  <a:lnTo>
                    <a:pt x="0" y="2720"/>
                  </a:lnTo>
                  <a:lnTo>
                    <a:pt x="0" y="3400"/>
                  </a:lnTo>
                  <a:lnTo>
                    <a:pt x="0" y="3400"/>
                  </a:lnTo>
                  <a:lnTo>
                    <a:pt x="0" y="4080"/>
                  </a:lnTo>
                  <a:lnTo>
                    <a:pt x="292" y="4760"/>
                  </a:lnTo>
                  <a:lnTo>
                    <a:pt x="583" y="5343"/>
                  </a:lnTo>
                  <a:lnTo>
                    <a:pt x="972" y="5828"/>
                  </a:lnTo>
                  <a:lnTo>
                    <a:pt x="1457" y="6217"/>
                  </a:lnTo>
                  <a:lnTo>
                    <a:pt x="2040" y="6508"/>
                  </a:lnTo>
                  <a:lnTo>
                    <a:pt x="2720" y="6702"/>
                  </a:lnTo>
                  <a:lnTo>
                    <a:pt x="3400" y="6800"/>
                  </a:lnTo>
                  <a:lnTo>
                    <a:pt x="3400" y="6800"/>
                  </a:lnTo>
                  <a:lnTo>
                    <a:pt x="4080" y="6702"/>
                  </a:lnTo>
                  <a:lnTo>
                    <a:pt x="4662" y="6508"/>
                  </a:lnTo>
                  <a:lnTo>
                    <a:pt x="5245" y="6217"/>
                  </a:lnTo>
                  <a:lnTo>
                    <a:pt x="5731" y="5828"/>
                  </a:lnTo>
                  <a:lnTo>
                    <a:pt x="6217" y="5343"/>
                  </a:lnTo>
                  <a:lnTo>
                    <a:pt x="6508" y="4760"/>
                  </a:lnTo>
                  <a:lnTo>
                    <a:pt x="6702" y="4080"/>
                  </a:lnTo>
                  <a:lnTo>
                    <a:pt x="6702" y="3400"/>
                  </a:lnTo>
                  <a:lnTo>
                    <a:pt x="6702" y="3400"/>
                  </a:lnTo>
                  <a:lnTo>
                    <a:pt x="6702" y="2720"/>
                  </a:lnTo>
                  <a:lnTo>
                    <a:pt x="6508" y="2138"/>
                  </a:lnTo>
                  <a:lnTo>
                    <a:pt x="6217" y="1555"/>
                  </a:lnTo>
                  <a:lnTo>
                    <a:pt x="5731" y="1069"/>
                  </a:lnTo>
                  <a:lnTo>
                    <a:pt x="5245" y="583"/>
                  </a:lnTo>
                  <a:lnTo>
                    <a:pt x="4662" y="292"/>
                  </a:lnTo>
                  <a:lnTo>
                    <a:pt x="4080" y="98"/>
                  </a:lnTo>
                  <a:lnTo>
                    <a:pt x="3400" y="1"/>
                  </a:lnTo>
                  <a:lnTo>
                    <a:pt x="3400"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99"/>
            <p:cNvSpPr/>
            <p:nvPr/>
          </p:nvSpPr>
          <p:spPr>
            <a:xfrm>
              <a:off x="4179466" y="3954796"/>
              <a:ext cx="159602" cy="159602"/>
            </a:xfrm>
            <a:custGeom>
              <a:avLst/>
              <a:gdLst/>
              <a:ahLst/>
              <a:cxnLst/>
              <a:rect l="l" t="t" r="r" b="b"/>
              <a:pathLst>
                <a:path w="5926" h="5926" fill="none" extrusionOk="0">
                  <a:moveTo>
                    <a:pt x="3012" y="5925"/>
                  </a:moveTo>
                  <a:lnTo>
                    <a:pt x="3012" y="5925"/>
                  </a:lnTo>
                  <a:lnTo>
                    <a:pt x="2332" y="5828"/>
                  </a:lnTo>
                  <a:lnTo>
                    <a:pt x="1846" y="5634"/>
                  </a:lnTo>
                  <a:lnTo>
                    <a:pt x="1361" y="5439"/>
                  </a:lnTo>
                  <a:lnTo>
                    <a:pt x="875" y="5051"/>
                  </a:lnTo>
                  <a:lnTo>
                    <a:pt x="486" y="4565"/>
                  </a:lnTo>
                  <a:lnTo>
                    <a:pt x="195" y="4080"/>
                  </a:lnTo>
                  <a:lnTo>
                    <a:pt x="98" y="3497"/>
                  </a:lnTo>
                  <a:lnTo>
                    <a:pt x="1" y="2914"/>
                  </a:lnTo>
                  <a:lnTo>
                    <a:pt x="1" y="2914"/>
                  </a:lnTo>
                  <a:lnTo>
                    <a:pt x="98" y="2331"/>
                  </a:lnTo>
                  <a:lnTo>
                    <a:pt x="195" y="1749"/>
                  </a:lnTo>
                  <a:lnTo>
                    <a:pt x="486" y="1263"/>
                  </a:lnTo>
                  <a:lnTo>
                    <a:pt x="875" y="874"/>
                  </a:lnTo>
                  <a:lnTo>
                    <a:pt x="1361" y="486"/>
                  </a:lnTo>
                  <a:lnTo>
                    <a:pt x="1846" y="195"/>
                  </a:lnTo>
                  <a:lnTo>
                    <a:pt x="2332" y="0"/>
                  </a:lnTo>
                  <a:lnTo>
                    <a:pt x="3012" y="0"/>
                  </a:lnTo>
                  <a:lnTo>
                    <a:pt x="3012" y="0"/>
                  </a:lnTo>
                  <a:lnTo>
                    <a:pt x="3595" y="0"/>
                  </a:lnTo>
                  <a:lnTo>
                    <a:pt x="4177" y="195"/>
                  </a:lnTo>
                  <a:lnTo>
                    <a:pt x="4663" y="486"/>
                  </a:lnTo>
                  <a:lnTo>
                    <a:pt x="5051" y="874"/>
                  </a:lnTo>
                  <a:lnTo>
                    <a:pt x="5440" y="1263"/>
                  </a:lnTo>
                  <a:lnTo>
                    <a:pt x="5731" y="1749"/>
                  </a:lnTo>
                  <a:lnTo>
                    <a:pt x="5926" y="2331"/>
                  </a:lnTo>
                  <a:lnTo>
                    <a:pt x="5926" y="2914"/>
                  </a:lnTo>
                  <a:lnTo>
                    <a:pt x="5926" y="2914"/>
                  </a:lnTo>
                  <a:lnTo>
                    <a:pt x="5926" y="3497"/>
                  </a:lnTo>
                  <a:lnTo>
                    <a:pt x="5731" y="4080"/>
                  </a:lnTo>
                  <a:lnTo>
                    <a:pt x="5440" y="4565"/>
                  </a:lnTo>
                  <a:lnTo>
                    <a:pt x="5051" y="5051"/>
                  </a:lnTo>
                  <a:lnTo>
                    <a:pt x="4663" y="5439"/>
                  </a:lnTo>
                  <a:lnTo>
                    <a:pt x="4177" y="5634"/>
                  </a:lnTo>
                  <a:lnTo>
                    <a:pt x="3595" y="5828"/>
                  </a:lnTo>
                  <a:lnTo>
                    <a:pt x="3012" y="5925"/>
                  </a:lnTo>
                  <a:lnTo>
                    <a:pt x="3012" y="5925"/>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99"/>
            <p:cNvSpPr/>
            <p:nvPr/>
          </p:nvSpPr>
          <p:spPr>
            <a:xfrm>
              <a:off x="4260560" y="4114371"/>
              <a:ext cx="27" cy="27"/>
            </a:xfrm>
            <a:custGeom>
              <a:avLst/>
              <a:gdLst/>
              <a:ahLst/>
              <a:cxnLst/>
              <a:rect l="l" t="t" r="r" b="b"/>
              <a:pathLst>
                <a:path w="1" h="1" fill="none" extrusionOk="0">
                  <a:moveTo>
                    <a:pt x="1" y="0"/>
                  </a:moveTo>
                  <a:lnTo>
                    <a:pt x="1"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99"/>
            <p:cNvSpPr/>
            <p:nvPr/>
          </p:nvSpPr>
          <p:spPr>
            <a:xfrm>
              <a:off x="3978038" y="3763844"/>
              <a:ext cx="347941" cy="361003"/>
            </a:xfrm>
            <a:custGeom>
              <a:avLst/>
              <a:gdLst/>
              <a:ahLst/>
              <a:cxnLst/>
              <a:rect l="l" t="t" r="r" b="b"/>
              <a:pathLst>
                <a:path w="12919" h="13404" extrusionOk="0">
                  <a:moveTo>
                    <a:pt x="8354" y="389"/>
                  </a:moveTo>
                  <a:lnTo>
                    <a:pt x="8451" y="583"/>
                  </a:lnTo>
                  <a:lnTo>
                    <a:pt x="8451" y="680"/>
                  </a:lnTo>
                  <a:lnTo>
                    <a:pt x="8257" y="777"/>
                  </a:lnTo>
                  <a:lnTo>
                    <a:pt x="7771" y="1068"/>
                  </a:lnTo>
                  <a:lnTo>
                    <a:pt x="7286" y="1360"/>
                  </a:lnTo>
                  <a:lnTo>
                    <a:pt x="6994" y="1748"/>
                  </a:lnTo>
                  <a:lnTo>
                    <a:pt x="6800" y="2234"/>
                  </a:lnTo>
                  <a:lnTo>
                    <a:pt x="6703" y="2622"/>
                  </a:lnTo>
                  <a:lnTo>
                    <a:pt x="6606" y="2817"/>
                  </a:lnTo>
                  <a:lnTo>
                    <a:pt x="6411" y="2817"/>
                  </a:lnTo>
                  <a:lnTo>
                    <a:pt x="6314" y="2720"/>
                  </a:lnTo>
                  <a:lnTo>
                    <a:pt x="6217" y="2525"/>
                  </a:lnTo>
                  <a:lnTo>
                    <a:pt x="6314" y="2137"/>
                  </a:lnTo>
                  <a:lnTo>
                    <a:pt x="6509" y="1554"/>
                  </a:lnTo>
                  <a:lnTo>
                    <a:pt x="6897" y="1068"/>
                  </a:lnTo>
                  <a:lnTo>
                    <a:pt x="7383" y="680"/>
                  </a:lnTo>
                  <a:lnTo>
                    <a:pt x="7771" y="486"/>
                  </a:lnTo>
                  <a:lnTo>
                    <a:pt x="8160" y="389"/>
                  </a:lnTo>
                  <a:close/>
                  <a:moveTo>
                    <a:pt x="8645" y="1943"/>
                  </a:moveTo>
                  <a:lnTo>
                    <a:pt x="9228" y="2040"/>
                  </a:lnTo>
                  <a:lnTo>
                    <a:pt x="9714" y="2234"/>
                  </a:lnTo>
                  <a:lnTo>
                    <a:pt x="8937" y="2525"/>
                  </a:lnTo>
                  <a:lnTo>
                    <a:pt x="8451" y="2720"/>
                  </a:lnTo>
                  <a:lnTo>
                    <a:pt x="8257" y="2817"/>
                  </a:lnTo>
                  <a:lnTo>
                    <a:pt x="8257" y="3011"/>
                  </a:lnTo>
                  <a:lnTo>
                    <a:pt x="8257" y="3205"/>
                  </a:lnTo>
                  <a:lnTo>
                    <a:pt x="8451" y="3302"/>
                  </a:lnTo>
                  <a:lnTo>
                    <a:pt x="8937" y="3691"/>
                  </a:lnTo>
                  <a:lnTo>
                    <a:pt x="9325" y="4079"/>
                  </a:lnTo>
                  <a:lnTo>
                    <a:pt x="8257" y="3982"/>
                  </a:lnTo>
                  <a:lnTo>
                    <a:pt x="7674" y="3982"/>
                  </a:lnTo>
                  <a:lnTo>
                    <a:pt x="7286" y="4079"/>
                  </a:lnTo>
                  <a:lnTo>
                    <a:pt x="7091" y="4177"/>
                  </a:lnTo>
                  <a:lnTo>
                    <a:pt x="7091" y="4371"/>
                  </a:lnTo>
                  <a:lnTo>
                    <a:pt x="7091" y="4662"/>
                  </a:lnTo>
                  <a:lnTo>
                    <a:pt x="6994" y="4954"/>
                  </a:lnTo>
                  <a:lnTo>
                    <a:pt x="6800" y="5439"/>
                  </a:lnTo>
                  <a:lnTo>
                    <a:pt x="6509" y="5828"/>
                  </a:lnTo>
                  <a:lnTo>
                    <a:pt x="6120" y="5439"/>
                  </a:lnTo>
                  <a:lnTo>
                    <a:pt x="6023" y="4954"/>
                  </a:lnTo>
                  <a:lnTo>
                    <a:pt x="5926" y="4662"/>
                  </a:lnTo>
                  <a:lnTo>
                    <a:pt x="5926" y="4371"/>
                  </a:lnTo>
                  <a:lnTo>
                    <a:pt x="5829" y="4177"/>
                  </a:lnTo>
                  <a:lnTo>
                    <a:pt x="5732" y="4079"/>
                  </a:lnTo>
                  <a:lnTo>
                    <a:pt x="5246" y="3982"/>
                  </a:lnTo>
                  <a:lnTo>
                    <a:pt x="4760" y="3982"/>
                  </a:lnTo>
                  <a:lnTo>
                    <a:pt x="3692" y="4079"/>
                  </a:lnTo>
                  <a:lnTo>
                    <a:pt x="4080" y="3691"/>
                  </a:lnTo>
                  <a:lnTo>
                    <a:pt x="4566" y="3302"/>
                  </a:lnTo>
                  <a:lnTo>
                    <a:pt x="4663" y="3205"/>
                  </a:lnTo>
                  <a:lnTo>
                    <a:pt x="4760" y="3011"/>
                  </a:lnTo>
                  <a:lnTo>
                    <a:pt x="4663" y="2817"/>
                  </a:lnTo>
                  <a:lnTo>
                    <a:pt x="4566" y="2720"/>
                  </a:lnTo>
                  <a:lnTo>
                    <a:pt x="3983" y="2525"/>
                  </a:lnTo>
                  <a:lnTo>
                    <a:pt x="3206" y="2234"/>
                  </a:lnTo>
                  <a:lnTo>
                    <a:pt x="4177" y="1943"/>
                  </a:lnTo>
                  <a:lnTo>
                    <a:pt x="4857" y="1943"/>
                  </a:lnTo>
                  <a:lnTo>
                    <a:pt x="5440" y="2040"/>
                  </a:lnTo>
                  <a:lnTo>
                    <a:pt x="5926" y="2234"/>
                  </a:lnTo>
                  <a:lnTo>
                    <a:pt x="5829" y="2525"/>
                  </a:lnTo>
                  <a:lnTo>
                    <a:pt x="5829" y="2817"/>
                  </a:lnTo>
                  <a:lnTo>
                    <a:pt x="6023" y="3011"/>
                  </a:lnTo>
                  <a:lnTo>
                    <a:pt x="6217" y="3205"/>
                  </a:lnTo>
                  <a:lnTo>
                    <a:pt x="6703" y="3205"/>
                  </a:lnTo>
                  <a:lnTo>
                    <a:pt x="6897" y="3011"/>
                  </a:lnTo>
                  <a:lnTo>
                    <a:pt x="6994" y="2914"/>
                  </a:lnTo>
                  <a:lnTo>
                    <a:pt x="7091" y="2622"/>
                  </a:lnTo>
                  <a:lnTo>
                    <a:pt x="7286" y="2137"/>
                  </a:lnTo>
                  <a:lnTo>
                    <a:pt x="7965" y="1943"/>
                  </a:lnTo>
                  <a:close/>
                  <a:moveTo>
                    <a:pt x="8063" y="0"/>
                  </a:moveTo>
                  <a:lnTo>
                    <a:pt x="7674" y="97"/>
                  </a:lnTo>
                  <a:lnTo>
                    <a:pt x="7286" y="291"/>
                  </a:lnTo>
                  <a:lnTo>
                    <a:pt x="6606" y="777"/>
                  </a:lnTo>
                  <a:lnTo>
                    <a:pt x="6217" y="1263"/>
                  </a:lnTo>
                  <a:lnTo>
                    <a:pt x="6023" y="1845"/>
                  </a:lnTo>
                  <a:lnTo>
                    <a:pt x="5537" y="1651"/>
                  </a:lnTo>
                  <a:lnTo>
                    <a:pt x="5052" y="1554"/>
                  </a:lnTo>
                  <a:lnTo>
                    <a:pt x="4177" y="1554"/>
                  </a:lnTo>
                  <a:lnTo>
                    <a:pt x="3400" y="1748"/>
                  </a:lnTo>
                  <a:lnTo>
                    <a:pt x="2818" y="1943"/>
                  </a:lnTo>
                  <a:lnTo>
                    <a:pt x="2623" y="2040"/>
                  </a:lnTo>
                  <a:lnTo>
                    <a:pt x="2623" y="2234"/>
                  </a:lnTo>
                  <a:lnTo>
                    <a:pt x="2623" y="2428"/>
                  </a:lnTo>
                  <a:lnTo>
                    <a:pt x="2041" y="2720"/>
                  </a:lnTo>
                  <a:lnTo>
                    <a:pt x="1555" y="3108"/>
                  </a:lnTo>
                  <a:lnTo>
                    <a:pt x="1167" y="3497"/>
                  </a:lnTo>
                  <a:lnTo>
                    <a:pt x="778" y="4079"/>
                  </a:lnTo>
                  <a:lnTo>
                    <a:pt x="487" y="4662"/>
                  </a:lnTo>
                  <a:lnTo>
                    <a:pt x="195" y="5245"/>
                  </a:lnTo>
                  <a:lnTo>
                    <a:pt x="98" y="5828"/>
                  </a:lnTo>
                  <a:lnTo>
                    <a:pt x="1" y="6508"/>
                  </a:lnTo>
                  <a:lnTo>
                    <a:pt x="1" y="7285"/>
                  </a:lnTo>
                  <a:lnTo>
                    <a:pt x="98" y="7964"/>
                  </a:lnTo>
                  <a:lnTo>
                    <a:pt x="292" y="8644"/>
                  </a:lnTo>
                  <a:lnTo>
                    <a:pt x="487" y="9227"/>
                  </a:lnTo>
                  <a:lnTo>
                    <a:pt x="778" y="9907"/>
                  </a:lnTo>
                  <a:lnTo>
                    <a:pt x="1069" y="10490"/>
                  </a:lnTo>
                  <a:lnTo>
                    <a:pt x="1458" y="10975"/>
                  </a:lnTo>
                  <a:lnTo>
                    <a:pt x="1846" y="11461"/>
                  </a:lnTo>
                  <a:lnTo>
                    <a:pt x="2332" y="11850"/>
                  </a:lnTo>
                  <a:lnTo>
                    <a:pt x="2818" y="12238"/>
                  </a:lnTo>
                  <a:lnTo>
                    <a:pt x="3400" y="12627"/>
                  </a:lnTo>
                  <a:lnTo>
                    <a:pt x="3983" y="12918"/>
                  </a:lnTo>
                  <a:lnTo>
                    <a:pt x="4566" y="13112"/>
                  </a:lnTo>
                  <a:lnTo>
                    <a:pt x="5149" y="13306"/>
                  </a:lnTo>
                  <a:lnTo>
                    <a:pt x="5829" y="13404"/>
                  </a:lnTo>
                  <a:lnTo>
                    <a:pt x="7188" y="13404"/>
                  </a:lnTo>
                  <a:lnTo>
                    <a:pt x="7965" y="13209"/>
                  </a:lnTo>
                  <a:lnTo>
                    <a:pt x="8063" y="13209"/>
                  </a:lnTo>
                  <a:lnTo>
                    <a:pt x="8063" y="13015"/>
                  </a:lnTo>
                  <a:lnTo>
                    <a:pt x="7965" y="12918"/>
                  </a:lnTo>
                  <a:lnTo>
                    <a:pt x="7868" y="12821"/>
                  </a:lnTo>
                  <a:lnTo>
                    <a:pt x="7188" y="13015"/>
                  </a:lnTo>
                  <a:lnTo>
                    <a:pt x="5829" y="13015"/>
                  </a:lnTo>
                  <a:lnTo>
                    <a:pt x="5246" y="12918"/>
                  </a:lnTo>
                  <a:lnTo>
                    <a:pt x="4663" y="12724"/>
                  </a:lnTo>
                  <a:lnTo>
                    <a:pt x="4080" y="12529"/>
                  </a:lnTo>
                  <a:lnTo>
                    <a:pt x="3595" y="12238"/>
                  </a:lnTo>
                  <a:lnTo>
                    <a:pt x="3109" y="11947"/>
                  </a:lnTo>
                  <a:lnTo>
                    <a:pt x="2623" y="11558"/>
                  </a:lnTo>
                  <a:lnTo>
                    <a:pt x="2138" y="11170"/>
                  </a:lnTo>
                  <a:lnTo>
                    <a:pt x="1749" y="10684"/>
                  </a:lnTo>
                  <a:lnTo>
                    <a:pt x="1361" y="10198"/>
                  </a:lnTo>
                  <a:lnTo>
                    <a:pt x="1069" y="9713"/>
                  </a:lnTo>
                  <a:lnTo>
                    <a:pt x="875" y="9130"/>
                  </a:lnTo>
                  <a:lnTo>
                    <a:pt x="681" y="8547"/>
                  </a:lnTo>
                  <a:lnTo>
                    <a:pt x="487" y="7867"/>
                  </a:lnTo>
                  <a:lnTo>
                    <a:pt x="390" y="7187"/>
                  </a:lnTo>
                  <a:lnTo>
                    <a:pt x="390" y="6508"/>
                  </a:lnTo>
                  <a:lnTo>
                    <a:pt x="487" y="5925"/>
                  </a:lnTo>
                  <a:lnTo>
                    <a:pt x="681" y="5245"/>
                  </a:lnTo>
                  <a:lnTo>
                    <a:pt x="875" y="4662"/>
                  </a:lnTo>
                  <a:lnTo>
                    <a:pt x="1167" y="4177"/>
                  </a:lnTo>
                  <a:lnTo>
                    <a:pt x="1555" y="3691"/>
                  </a:lnTo>
                  <a:lnTo>
                    <a:pt x="2041" y="3205"/>
                  </a:lnTo>
                  <a:lnTo>
                    <a:pt x="2526" y="2914"/>
                  </a:lnTo>
                  <a:lnTo>
                    <a:pt x="3109" y="2622"/>
                  </a:lnTo>
                  <a:lnTo>
                    <a:pt x="4177" y="3011"/>
                  </a:lnTo>
                  <a:lnTo>
                    <a:pt x="3886" y="3302"/>
                  </a:lnTo>
                  <a:lnTo>
                    <a:pt x="3595" y="3594"/>
                  </a:lnTo>
                  <a:lnTo>
                    <a:pt x="3109" y="4177"/>
                  </a:lnTo>
                  <a:lnTo>
                    <a:pt x="3109" y="4371"/>
                  </a:lnTo>
                  <a:lnTo>
                    <a:pt x="3109" y="4468"/>
                  </a:lnTo>
                  <a:lnTo>
                    <a:pt x="3303" y="4565"/>
                  </a:lnTo>
                  <a:lnTo>
                    <a:pt x="3400" y="4565"/>
                  </a:lnTo>
                  <a:lnTo>
                    <a:pt x="4469" y="4371"/>
                  </a:lnTo>
                  <a:lnTo>
                    <a:pt x="5052" y="4371"/>
                  </a:lnTo>
                  <a:lnTo>
                    <a:pt x="5440" y="4468"/>
                  </a:lnTo>
                  <a:lnTo>
                    <a:pt x="5537" y="4759"/>
                  </a:lnTo>
                  <a:lnTo>
                    <a:pt x="5634" y="5148"/>
                  </a:lnTo>
                  <a:lnTo>
                    <a:pt x="5829" y="5633"/>
                  </a:lnTo>
                  <a:lnTo>
                    <a:pt x="6120" y="6119"/>
                  </a:lnTo>
                  <a:lnTo>
                    <a:pt x="6411" y="6313"/>
                  </a:lnTo>
                  <a:lnTo>
                    <a:pt x="6606" y="6313"/>
                  </a:lnTo>
                  <a:lnTo>
                    <a:pt x="6800" y="6119"/>
                  </a:lnTo>
                  <a:lnTo>
                    <a:pt x="7091" y="5633"/>
                  </a:lnTo>
                  <a:lnTo>
                    <a:pt x="7383" y="5148"/>
                  </a:lnTo>
                  <a:lnTo>
                    <a:pt x="7480" y="4759"/>
                  </a:lnTo>
                  <a:lnTo>
                    <a:pt x="7480" y="4468"/>
                  </a:lnTo>
                  <a:lnTo>
                    <a:pt x="7965" y="4371"/>
                  </a:lnTo>
                  <a:lnTo>
                    <a:pt x="8548" y="4371"/>
                  </a:lnTo>
                  <a:lnTo>
                    <a:pt x="9520" y="4565"/>
                  </a:lnTo>
                  <a:lnTo>
                    <a:pt x="9714" y="4565"/>
                  </a:lnTo>
                  <a:lnTo>
                    <a:pt x="9811" y="4468"/>
                  </a:lnTo>
                  <a:lnTo>
                    <a:pt x="9908" y="4371"/>
                  </a:lnTo>
                  <a:lnTo>
                    <a:pt x="9811" y="4177"/>
                  </a:lnTo>
                  <a:lnTo>
                    <a:pt x="9422" y="3594"/>
                  </a:lnTo>
                  <a:lnTo>
                    <a:pt x="9131" y="3302"/>
                  </a:lnTo>
                  <a:lnTo>
                    <a:pt x="8742" y="3011"/>
                  </a:lnTo>
                  <a:lnTo>
                    <a:pt x="9811" y="2622"/>
                  </a:lnTo>
                  <a:lnTo>
                    <a:pt x="10394" y="2914"/>
                  </a:lnTo>
                  <a:lnTo>
                    <a:pt x="10879" y="3205"/>
                  </a:lnTo>
                  <a:lnTo>
                    <a:pt x="11365" y="3691"/>
                  </a:lnTo>
                  <a:lnTo>
                    <a:pt x="11753" y="4177"/>
                  </a:lnTo>
                  <a:lnTo>
                    <a:pt x="12045" y="4662"/>
                  </a:lnTo>
                  <a:lnTo>
                    <a:pt x="12336" y="5245"/>
                  </a:lnTo>
                  <a:lnTo>
                    <a:pt x="12433" y="5925"/>
                  </a:lnTo>
                  <a:lnTo>
                    <a:pt x="12530" y="6508"/>
                  </a:lnTo>
                  <a:lnTo>
                    <a:pt x="12530" y="6799"/>
                  </a:lnTo>
                  <a:lnTo>
                    <a:pt x="12628" y="6896"/>
                  </a:lnTo>
                  <a:lnTo>
                    <a:pt x="12725" y="6993"/>
                  </a:lnTo>
                  <a:lnTo>
                    <a:pt x="12919" y="6896"/>
                  </a:lnTo>
                  <a:lnTo>
                    <a:pt x="12919" y="6799"/>
                  </a:lnTo>
                  <a:lnTo>
                    <a:pt x="12919" y="6508"/>
                  </a:lnTo>
                  <a:lnTo>
                    <a:pt x="12822" y="5828"/>
                  </a:lnTo>
                  <a:lnTo>
                    <a:pt x="12725" y="5245"/>
                  </a:lnTo>
                  <a:lnTo>
                    <a:pt x="12433" y="4662"/>
                  </a:lnTo>
                  <a:lnTo>
                    <a:pt x="12142" y="4079"/>
                  </a:lnTo>
                  <a:lnTo>
                    <a:pt x="11851" y="3497"/>
                  </a:lnTo>
                  <a:lnTo>
                    <a:pt x="11365" y="3108"/>
                  </a:lnTo>
                  <a:lnTo>
                    <a:pt x="10879" y="2720"/>
                  </a:lnTo>
                  <a:lnTo>
                    <a:pt x="10297" y="2428"/>
                  </a:lnTo>
                  <a:lnTo>
                    <a:pt x="10394" y="2234"/>
                  </a:lnTo>
                  <a:lnTo>
                    <a:pt x="10297" y="2040"/>
                  </a:lnTo>
                  <a:lnTo>
                    <a:pt x="10102" y="1943"/>
                  </a:lnTo>
                  <a:lnTo>
                    <a:pt x="9520" y="1748"/>
                  </a:lnTo>
                  <a:lnTo>
                    <a:pt x="8937" y="1651"/>
                  </a:lnTo>
                  <a:lnTo>
                    <a:pt x="8257" y="1554"/>
                  </a:lnTo>
                  <a:lnTo>
                    <a:pt x="7577" y="1651"/>
                  </a:lnTo>
                  <a:lnTo>
                    <a:pt x="7965" y="1360"/>
                  </a:lnTo>
                  <a:lnTo>
                    <a:pt x="8354" y="1263"/>
                  </a:lnTo>
                  <a:lnTo>
                    <a:pt x="8645" y="1166"/>
                  </a:lnTo>
                  <a:lnTo>
                    <a:pt x="8840" y="971"/>
                  </a:lnTo>
                  <a:lnTo>
                    <a:pt x="8840" y="680"/>
                  </a:lnTo>
                  <a:lnTo>
                    <a:pt x="8840" y="486"/>
                  </a:lnTo>
                  <a:lnTo>
                    <a:pt x="8742" y="194"/>
                  </a:lnTo>
                  <a:lnTo>
                    <a:pt x="8548" y="97"/>
                  </a:lnTo>
                  <a:lnTo>
                    <a:pt x="8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99"/>
            <p:cNvSpPr/>
            <p:nvPr/>
          </p:nvSpPr>
          <p:spPr>
            <a:xfrm>
              <a:off x="3978038" y="3763844"/>
              <a:ext cx="347941" cy="361003"/>
            </a:xfrm>
            <a:custGeom>
              <a:avLst/>
              <a:gdLst/>
              <a:ahLst/>
              <a:cxnLst/>
              <a:rect l="l" t="t" r="r" b="b"/>
              <a:pathLst>
                <a:path w="12919" h="13404" fill="none" extrusionOk="0">
                  <a:moveTo>
                    <a:pt x="7868" y="12821"/>
                  </a:moveTo>
                  <a:lnTo>
                    <a:pt x="7868" y="12821"/>
                  </a:lnTo>
                  <a:lnTo>
                    <a:pt x="7188" y="13015"/>
                  </a:lnTo>
                  <a:lnTo>
                    <a:pt x="6509" y="13015"/>
                  </a:lnTo>
                  <a:lnTo>
                    <a:pt x="6509" y="13015"/>
                  </a:lnTo>
                  <a:lnTo>
                    <a:pt x="5829" y="13015"/>
                  </a:lnTo>
                  <a:lnTo>
                    <a:pt x="5246" y="12918"/>
                  </a:lnTo>
                  <a:lnTo>
                    <a:pt x="4663" y="12724"/>
                  </a:lnTo>
                  <a:lnTo>
                    <a:pt x="4080" y="12529"/>
                  </a:lnTo>
                  <a:lnTo>
                    <a:pt x="3595" y="12238"/>
                  </a:lnTo>
                  <a:lnTo>
                    <a:pt x="3109" y="11947"/>
                  </a:lnTo>
                  <a:lnTo>
                    <a:pt x="2623" y="11558"/>
                  </a:lnTo>
                  <a:lnTo>
                    <a:pt x="2138" y="11170"/>
                  </a:lnTo>
                  <a:lnTo>
                    <a:pt x="1749" y="10684"/>
                  </a:lnTo>
                  <a:lnTo>
                    <a:pt x="1361" y="10198"/>
                  </a:lnTo>
                  <a:lnTo>
                    <a:pt x="1069" y="9713"/>
                  </a:lnTo>
                  <a:lnTo>
                    <a:pt x="875" y="9130"/>
                  </a:lnTo>
                  <a:lnTo>
                    <a:pt x="681" y="8547"/>
                  </a:lnTo>
                  <a:lnTo>
                    <a:pt x="487" y="7867"/>
                  </a:lnTo>
                  <a:lnTo>
                    <a:pt x="390" y="7187"/>
                  </a:lnTo>
                  <a:lnTo>
                    <a:pt x="390" y="6508"/>
                  </a:lnTo>
                  <a:lnTo>
                    <a:pt x="390" y="6508"/>
                  </a:lnTo>
                  <a:lnTo>
                    <a:pt x="487" y="5925"/>
                  </a:lnTo>
                  <a:lnTo>
                    <a:pt x="681" y="5245"/>
                  </a:lnTo>
                  <a:lnTo>
                    <a:pt x="875" y="4662"/>
                  </a:lnTo>
                  <a:lnTo>
                    <a:pt x="1167" y="4177"/>
                  </a:lnTo>
                  <a:lnTo>
                    <a:pt x="1555" y="3691"/>
                  </a:lnTo>
                  <a:lnTo>
                    <a:pt x="2041" y="3205"/>
                  </a:lnTo>
                  <a:lnTo>
                    <a:pt x="2526" y="2914"/>
                  </a:lnTo>
                  <a:lnTo>
                    <a:pt x="3109" y="2622"/>
                  </a:lnTo>
                  <a:lnTo>
                    <a:pt x="3109" y="2622"/>
                  </a:lnTo>
                  <a:lnTo>
                    <a:pt x="4177" y="3011"/>
                  </a:lnTo>
                  <a:lnTo>
                    <a:pt x="4177" y="3011"/>
                  </a:lnTo>
                  <a:lnTo>
                    <a:pt x="3886" y="3302"/>
                  </a:lnTo>
                  <a:lnTo>
                    <a:pt x="3595" y="3594"/>
                  </a:lnTo>
                  <a:lnTo>
                    <a:pt x="3109" y="4177"/>
                  </a:lnTo>
                  <a:lnTo>
                    <a:pt x="3109" y="4177"/>
                  </a:lnTo>
                  <a:lnTo>
                    <a:pt x="3109" y="4371"/>
                  </a:lnTo>
                  <a:lnTo>
                    <a:pt x="3109" y="4468"/>
                  </a:lnTo>
                  <a:lnTo>
                    <a:pt x="3109" y="4468"/>
                  </a:lnTo>
                  <a:lnTo>
                    <a:pt x="3303" y="4565"/>
                  </a:lnTo>
                  <a:lnTo>
                    <a:pt x="3400" y="4565"/>
                  </a:lnTo>
                  <a:lnTo>
                    <a:pt x="3400" y="4565"/>
                  </a:lnTo>
                  <a:lnTo>
                    <a:pt x="4469" y="4371"/>
                  </a:lnTo>
                  <a:lnTo>
                    <a:pt x="5052" y="4371"/>
                  </a:lnTo>
                  <a:lnTo>
                    <a:pt x="5440" y="4468"/>
                  </a:lnTo>
                  <a:lnTo>
                    <a:pt x="5440" y="4468"/>
                  </a:lnTo>
                  <a:lnTo>
                    <a:pt x="5537" y="4759"/>
                  </a:lnTo>
                  <a:lnTo>
                    <a:pt x="5634" y="5148"/>
                  </a:lnTo>
                  <a:lnTo>
                    <a:pt x="5829" y="5633"/>
                  </a:lnTo>
                  <a:lnTo>
                    <a:pt x="6120" y="6119"/>
                  </a:lnTo>
                  <a:lnTo>
                    <a:pt x="6120" y="6119"/>
                  </a:lnTo>
                  <a:lnTo>
                    <a:pt x="6411" y="6313"/>
                  </a:lnTo>
                  <a:lnTo>
                    <a:pt x="6411" y="6313"/>
                  </a:lnTo>
                  <a:lnTo>
                    <a:pt x="6606" y="6313"/>
                  </a:lnTo>
                  <a:lnTo>
                    <a:pt x="6800" y="6119"/>
                  </a:lnTo>
                  <a:lnTo>
                    <a:pt x="6800" y="6119"/>
                  </a:lnTo>
                  <a:lnTo>
                    <a:pt x="7091" y="5633"/>
                  </a:lnTo>
                  <a:lnTo>
                    <a:pt x="7383" y="5148"/>
                  </a:lnTo>
                  <a:lnTo>
                    <a:pt x="7480" y="4759"/>
                  </a:lnTo>
                  <a:lnTo>
                    <a:pt x="7480" y="4468"/>
                  </a:lnTo>
                  <a:lnTo>
                    <a:pt x="7480" y="4468"/>
                  </a:lnTo>
                  <a:lnTo>
                    <a:pt x="7965" y="4371"/>
                  </a:lnTo>
                  <a:lnTo>
                    <a:pt x="8548" y="4371"/>
                  </a:lnTo>
                  <a:lnTo>
                    <a:pt x="9520" y="4565"/>
                  </a:lnTo>
                  <a:lnTo>
                    <a:pt x="9520" y="4565"/>
                  </a:lnTo>
                  <a:lnTo>
                    <a:pt x="9714" y="4565"/>
                  </a:lnTo>
                  <a:lnTo>
                    <a:pt x="9811" y="4468"/>
                  </a:lnTo>
                  <a:lnTo>
                    <a:pt x="9811" y="4468"/>
                  </a:lnTo>
                  <a:lnTo>
                    <a:pt x="9908" y="4371"/>
                  </a:lnTo>
                  <a:lnTo>
                    <a:pt x="9811" y="4177"/>
                  </a:lnTo>
                  <a:lnTo>
                    <a:pt x="9811" y="4177"/>
                  </a:lnTo>
                  <a:lnTo>
                    <a:pt x="9422" y="3594"/>
                  </a:lnTo>
                  <a:lnTo>
                    <a:pt x="9131" y="3302"/>
                  </a:lnTo>
                  <a:lnTo>
                    <a:pt x="8742" y="3011"/>
                  </a:lnTo>
                  <a:lnTo>
                    <a:pt x="8742" y="3011"/>
                  </a:lnTo>
                  <a:lnTo>
                    <a:pt x="9811" y="2622"/>
                  </a:lnTo>
                  <a:lnTo>
                    <a:pt x="9811" y="2622"/>
                  </a:lnTo>
                  <a:lnTo>
                    <a:pt x="10394" y="2914"/>
                  </a:lnTo>
                  <a:lnTo>
                    <a:pt x="10879" y="3205"/>
                  </a:lnTo>
                  <a:lnTo>
                    <a:pt x="11365" y="3691"/>
                  </a:lnTo>
                  <a:lnTo>
                    <a:pt x="11753" y="4177"/>
                  </a:lnTo>
                  <a:lnTo>
                    <a:pt x="12045" y="4662"/>
                  </a:lnTo>
                  <a:lnTo>
                    <a:pt x="12336" y="5245"/>
                  </a:lnTo>
                  <a:lnTo>
                    <a:pt x="12433" y="5925"/>
                  </a:lnTo>
                  <a:lnTo>
                    <a:pt x="12530" y="6508"/>
                  </a:lnTo>
                  <a:lnTo>
                    <a:pt x="12530" y="6508"/>
                  </a:lnTo>
                  <a:lnTo>
                    <a:pt x="12530" y="6799"/>
                  </a:lnTo>
                  <a:lnTo>
                    <a:pt x="12530" y="6799"/>
                  </a:lnTo>
                  <a:lnTo>
                    <a:pt x="12628" y="6896"/>
                  </a:lnTo>
                  <a:lnTo>
                    <a:pt x="12725" y="6993"/>
                  </a:lnTo>
                  <a:lnTo>
                    <a:pt x="12725" y="6993"/>
                  </a:lnTo>
                  <a:lnTo>
                    <a:pt x="12725" y="6993"/>
                  </a:lnTo>
                  <a:lnTo>
                    <a:pt x="12919" y="6896"/>
                  </a:lnTo>
                  <a:lnTo>
                    <a:pt x="12919" y="6799"/>
                  </a:lnTo>
                  <a:lnTo>
                    <a:pt x="12919" y="6799"/>
                  </a:lnTo>
                  <a:lnTo>
                    <a:pt x="12919" y="6508"/>
                  </a:lnTo>
                  <a:lnTo>
                    <a:pt x="12919" y="6508"/>
                  </a:lnTo>
                  <a:lnTo>
                    <a:pt x="12822" y="5828"/>
                  </a:lnTo>
                  <a:lnTo>
                    <a:pt x="12725" y="5245"/>
                  </a:lnTo>
                  <a:lnTo>
                    <a:pt x="12433" y="4662"/>
                  </a:lnTo>
                  <a:lnTo>
                    <a:pt x="12142" y="4079"/>
                  </a:lnTo>
                  <a:lnTo>
                    <a:pt x="11851" y="3497"/>
                  </a:lnTo>
                  <a:lnTo>
                    <a:pt x="11365" y="3108"/>
                  </a:lnTo>
                  <a:lnTo>
                    <a:pt x="10879" y="2720"/>
                  </a:lnTo>
                  <a:lnTo>
                    <a:pt x="10297" y="2428"/>
                  </a:lnTo>
                  <a:lnTo>
                    <a:pt x="10297" y="2428"/>
                  </a:lnTo>
                  <a:lnTo>
                    <a:pt x="10394" y="2234"/>
                  </a:lnTo>
                  <a:lnTo>
                    <a:pt x="10394" y="2234"/>
                  </a:lnTo>
                  <a:lnTo>
                    <a:pt x="10297" y="2040"/>
                  </a:lnTo>
                  <a:lnTo>
                    <a:pt x="10102" y="1943"/>
                  </a:lnTo>
                  <a:lnTo>
                    <a:pt x="10102" y="1943"/>
                  </a:lnTo>
                  <a:lnTo>
                    <a:pt x="9520" y="1748"/>
                  </a:lnTo>
                  <a:lnTo>
                    <a:pt x="8937" y="1651"/>
                  </a:lnTo>
                  <a:lnTo>
                    <a:pt x="8257" y="1554"/>
                  </a:lnTo>
                  <a:lnTo>
                    <a:pt x="7577" y="1651"/>
                  </a:lnTo>
                  <a:lnTo>
                    <a:pt x="7577" y="1651"/>
                  </a:lnTo>
                  <a:lnTo>
                    <a:pt x="7965" y="1360"/>
                  </a:lnTo>
                  <a:lnTo>
                    <a:pt x="8354" y="1263"/>
                  </a:lnTo>
                  <a:lnTo>
                    <a:pt x="8354" y="1263"/>
                  </a:lnTo>
                  <a:lnTo>
                    <a:pt x="8645" y="1166"/>
                  </a:lnTo>
                  <a:lnTo>
                    <a:pt x="8840" y="971"/>
                  </a:lnTo>
                  <a:lnTo>
                    <a:pt x="8840" y="680"/>
                  </a:lnTo>
                  <a:lnTo>
                    <a:pt x="8840" y="486"/>
                  </a:lnTo>
                  <a:lnTo>
                    <a:pt x="8840" y="486"/>
                  </a:lnTo>
                  <a:lnTo>
                    <a:pt x="8742" y="194"/>
                  </a:lnTo>
                  <a:lnTo>
                    <a:pt x="8548" y="97"/>
                  </a:lnTo>
                  <a:lnTo>
                    <a:pt x="8354" y="0"/>
                  </a:lnTo>
                  <a:lnTo>
                    <a:pt x="8063" y="0"/>
                  </a:lnTo>
                  <a:lnTo>
                    <a:pt x="8063" y="0"/>
                  </a:lnTo>
                  <a:lnTo>
                    <a:pt x="7674" y="97"/>
                  </a:lnTo>
                  <a:lnTo>
                    <a:pt x="7286" y="291"/>
                  </a:lnTo>
                  <a:lnTo>
                    <a:pt x="6606" y="777"/>
                  </a:lnTo>
                  <a:lnTo>
                    <a:pt x="6217" y="1263"/>
                  </a:lnTo>
                  <a:lnTo>
                    <a:pt x="6023" y="1845"/>
                  </a:lnTo>
                  <a:lnTo>
                    <a:pt x="6023" y="1845"/>
                  </a:lnTo>
                  <a:lnTo>
                    <a:pt x="5537" y="1651"/>
                  </a:lnTo>
                  <a:lnTo>
                    <a:pt x="5052" y="1554"/>
                  </a:lnTo>
                  <a:lnTo>
                    <a:pt x="4177" y="1554"/>
                  </a:lnTo>
                  <a:lnTo>
                    <a:pt x="3400" y="1748"/>
                  </a:lnTo>
                  <a:lnTo>
                    <a:pt x="2818" y="1943"/>
                  </a:lnTo>
                  <a:lnTo>
                    <a:pt x="2818" y="1943"/>
                  </a:lnTo>
                  <a:lnTo>
                    <a:pt x="2623" y="2040"/>
                  </a:lnTo>
                  <a:lnTo>
                    <a:pt x="2623" y="2234"/>
                  </a:lnTo>
                  <a:lnTo>
                    <a:pt x="2623" y="2234"/>
                  </a:lnTo>
                  <a:lnTo>
                    <a:pt x="2623" y="2428"/>
                  </a:lnTo>
                  <a:lnTo>
                    <a:pt x="2623" y="2428"/>
                  </a:lnTo>
                  <a:lnTo>
                    <a:pt x="2041" y="2720"/>
                  </a:lnTo>
                  <a:lnTo>
                    <a:pt x="1555" y="3108"/>
                  </a:lnTo>
                  <a:lnTo>
                    <a:pt x="1167" y="3497"/>
                  </a:lnTo>
                  <a:lnTo>
                    <a:pt x="778" y="4079"/>
                  </a:lnTo>
                  <a:lnTo>
                    <a:pt x="487" y="4662"/>
                  </a:lnTo>
                  <a:lnTo>
                    <a:pt x="195" y="5245"/>
                  </a:lnTo>
                  <a:lnTo>
                    <a:pt x="98" y="5828"/>
                  </a:lnTo>
                  <a:lnTo>
                    <a:pt x="1" y="6508"/>
                  </a:lnTo>
                  <a:lnTo>
                    <a:pt x="1" y="6508"/>
                  </a:lnTo>
                  <a:lnTo>
                    <a:pt x="1" y="7285"/>
                  </a:lnTo>
                  <a:lnTo>
                    <a:pt x="98" y="7964"/>
                  </a:lnTo>
                  <a:lnTo>
                    <a:pt x="292" y="8644"/>
                  </a:lnTo>
                  <a:lnTo>
                    <a:pt x="487" y="9227"/>
                  </a:lnTo>
                  <a:lnTo>
                    <a:pt x="778" y="9907"/>
                  </a:lnTo>
                  <a:lnTo>
                    <a:pt x="1069" y="10490"/>
                  </a:lnTo>
                  <a:lnTo>
                    <a:pt x="1458" y="10975"/>
                  </a:lnTo>
                  <a:lnTo>
                    <a:pt x="1846" y="11461"/>
                  </a:lnTo>
                  <a:lnTo>
                    <a:pt x="2332" y="11850"/>
                  </a:lnTo>
                  <a:lnTo>
                    <a:pt x="2818" y="12238"/>
                  </a:lnTo>
                  <a:lnTo>
                    <a:pt x="3400" y="12627"/>
                  </a:lnTo>
                  <a:lnTo>
                    <a:pt x="3983" y="12918"/>
                  </a:lnTo>
                  <a:lnTo>
                    <a:pt x="4566" y="13112"/>
                  </a:lnTo>
                  <a:lnTo>
                    <a:pt x="5149" y="13306"/>
                  </a:lnTo>
                  <a:lnTo>
                    <a:pt x="5829" y="13404"/>
                  </a:lnTo>
                  <a:lnTo>
                    <a:pt x="6509" y="13404"/>
                  </a:lnTo>
                  <a:lnTo>
                    <a:pt x="6509" y="13404"/>
                  </a:lnTo>
                  <a:lnTo>
                    <a:pt x="7188" y="13404"/>
                  </a:lnTo>
                  <a:lnTo>
                    <a:pt x="7965" y="13209"/>
                  </a:lnTo>
                  <a:lnTo>
                    <a:pt x="7965" y="13209"/>
                  </a:lnTo>
                  <a:lnTo>
                    <a:pt x="8063" y="13209"/>
                  </a:lnTo>
                  <a:lnTo>
                    <a:pt x="8063" y="13015"/>
                  </a:lnTo>
                  <a:lnTo>
                    <a:pt x="8063" y="13015"/>
                  </a:lnTo>
                  <a:lnTo>
                    <a:pt x="7965" y="12918"/>
                  </a:lnTo>
                  <a:lnTo>
                    <a:pt x="7868" y="12821"/>
                  </a:lnTo>
                  <a:lnTo>
                    <a:pt x="7868" y="1282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99"/>
            <p:cNvSpPr/>
            <p:nvPr/>
          </p:nvSpPr>
          <p:spPr>
            <a:xfrm>
              <a:off x="4145478" y="3774294"/>
              <a:ext cx="60194" cy="65419"/>
            </a:xfrm>
            <a:custGeom>
              <a:avLst/>
              <a:gdLst/>
              <a:ahLst/>
              <a:cxnLst/>
              <a:rect l="l" t="t" r="r" b="b"/>
              <a:pathLst>
                <a:path w="2235" h="2429" fill="none" extrusionOk="0">
                  <a:moveTo>
                    <a:pt x="1943" y="1"/>
                  </a:moveTo>
                  <a:lnTo>
                    <a:pt x="1943" y="1"/>
                  </a:lnTo>
                  <a:lnTo>
                    <a:pt x="2137" y="1"/>
                  </a:lnTo>
                  <a:lnTo>
                    <a:pt x="2234" y="195"/>
                  </a:lnTo>
                  <a:lnTo>
                    <a:pt x="2234" y="195"/>
                  </a:lnTo>
                  <a:lnTo>
                    <a:pt x="2234" y="292"/>
                  </a:lnTo>
                  <a:lnTo>
                    <a:pt x="2040" y="389"/>
                  </a:lnTo>
                  <a:lnTo>
                    <a:pt x="2040" y="389"/>
                  </a:lnTo>
                  <a:lnTo>
                    <a:pt x="1554" y="680"/>
                  </a:lnTo>
                  <a:lnTo>
                    <a:pt x="1069" y="972"/>
                  </a:lnTo>
                  <a:lnTo>
                    <a:pt x="777" y="1360"/>
                  </a:lnTo>
                  <a:lnTo>
                    <a:pt x="583" y="1846"/>
                  </a:lnTo>
                  <a:lnTo>
                    <a:pt x="583" y="1846"/>
                  </a:lnTo>
                  <a:lnTo>
                    <a:pt x="486" y="2234"/>
                  </a:lnTo>
                  <a:lnTo>
                    <a:pt x="486" y="2234"/>
                  </a:lnTo>
                  <a:lnTo>
                    <a:pt x="389" y="2429"/>
                  </a:lnTo>
                  <a:lnTo>
                    <a:pt x="194" y="2429"/>
                  </a:lnTo>
                  <a:lnTo>
                    <a:pt x="97" y="2332"/>
                  </a:lnTo>
                  <a:lnTo>
                    <a:pt x="0" y="2137"/>
                  </a:lnTo>
                  <a:lnTo>
                    <a:pt x="0" y="2137"/>
                  </a:lnTo>
                  <a:lnTo>
                    <a:pt x="97" y="1749"/>
                  </a:lnTo>
                  <a:lnTo>
                    <a:pt x="97" y="1749"/>
                  </a:lnTo>
                  <a:lnTo>
                    <a:pt x="292" y="1166"/>
                  </a:lnTo>
                  <a:lnTo>
                    <a:pt x="680" y="680"/>
                  </a:lnTo>
                  <a:lnTo>
                    <a:pt x="1166" y="292"/>
                  </a:lnTo>
                  <a:lnTo>
                    <a:pt x="1554" y="98"/>
                  </a:lnTo>
                  <a:lnTo>
                    <a:pt x="1943" y="1"/>
                  </a:lnTo>
                  <a:lnTo>
                    <a:pt x="1943"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99"/>
            <p:cNvSpPr/>
            <p:nvPr/>
          </p:nvSpPr>
          <p:spPr>
            <a:xfrm>
              <a:off x="4064384" y="3816147"/>
              <a:ext cx="175277" cy="104660"/>
            </a:xfrm>
            <a:custGeom>
              <a:avLst/>
              <a:gdLst/>
              <a:ahLst/>
              <a:cxnLst/>
              <a:rect l="l" t="t" r="r" b="b"/>
              <a:pathLst>
                <a:path w="6508" h="3886" fill="none" extrusionOk="0">
                  <a:moveTo>
                    <a:pt x="2720" y="292"/>
                  </a:moveTo>
                  <a:lnTo>
                    <a:pt x="2720" y="292"/>
                  </a:lnTo>
                  <a:lnTo>
                    <a:pt x="2623" y="583"/>
                  </a:lnTo>
                  <a:lnTo>
                    <a:pt x="2623" y="583"/>
                  </a:lnTo>
                  <a:lnTo>
                    <a:pt x="2623" y="875"/>
                  </a:lnTo>
                  <a:lnTo>
                    <a:pt x="2817" y="1069"/>
                  </a:lnTo>
                  <a:lnTo>
                    <a:pt x="3011" y="1263"/>
                  </a:lnTo>
                  <a:lnTo>
                    <a:pt x="3303" y="1263"/>
                  </a:lnTo>
                  <a:lnTo>
                    <a:pt x="3303" y="1263"/>
                  </a:lnTo>
                  <a:lnTo>
                    <a:pt x="3497" y="1263"/>
                  </a:lnTo>
                  <a:lnTo>
                    <a:pt x="3691" y="1069"/>
                  </a:lnTo>
                  <a:lnTo>
                    <a:pt x="3788" y="972"/>
                  </a:lnTo>
                  <a:lnTo>
                    <a:pt x="3885" y="680"/>
                  </a:lnTo>
                  <a:lnTo>
                    <a:pt x="3885" y="680"/>
                  </a:lnTo>
                  <a:lnTo>
                    <a:pt x="4080" y="195"/>
                  </a:lnTo>
                  <a:lnTo>
                    <a:pt x="4080" y="195"/>
                  </a:lnTo>
                  <a:lnTo>
                    <a:pt x="4759" y="1"/>
                  </a:lnTo>
                  <a:lnTo>
                    <a:pt x="5439" y="1"/>
                  </a:lnTo>
                  <a:lnTo>
                    <a:pt x="6022" y="98"/>
                  </a:lnTo>
                  <a:lnTo>
                    <a:pt x="6508" y="292"/>
                  </a:lnTo>
                  <a:lnTo>
                    <a:pt x="6508" y="292"/>
                  </a:lnTo>
                  <a:lnTo>
                    <a:pt x="5731" y="583"/>
                  </a:lnTo>
                  <a:lnTo>
                    <a:pt x="5245" y="778"/>
                  </a:lnTo>
                  <a:lnTo>
                    <a:pt x="5245" y="778"/>
                  </a:lnTo>
                  <a:lnTo>
                    <a:pt x="5051" y="875"/>
                  </a:lnTo>
                  <a:lnTo>
                    <a:pt x="5051" y="1069"/>
                  </a:lnTo>
                  <a:lnTo>
                    <a:pt x="5051" y="1069"/>
                  </a:lnTo>
                  <a:lnTo>
                    <a:pt x="5051" y="1263"/>
                  </a:lnTo>
                  <a:lnTo>
                    <a:pt x="5245" y="1360"/>
                  </a:lnTo>
                  <a:lnTo>
                    <a:pt x="5245" y="1360"/>
                  </a:lnTo>
                  <a:lnTo>
                    <a:pt x="5731" y="1749"/>
                  </a:lnTo>
                  <a:lnTo>
                    <a:pt x="6119" y="2137"/>
                  </a:lnTo>
                  <a:lnTo>
                    <a:pt x="6119" y="2137"/>
                  </a:lnTo>
                  <a:lnTo>
                    <a:pt x="5051" y="2040"/>
                  </a:lnTo>
                  <a:lnTo>
                    <a:pt x="4468" y="2040"/>
                  </a:lnTo>
                  <a:lnTo>
                    <a:pt x="4080" y="2137"/>
                  </a:lnTo>
                  <a:lnTo>
                    <a:pt x="4080" y="2137"/>
                  </a:lnTo>
                  <a:lnTo>
                    <a:pt x="3885" y="2235"/>
                  </a:lnTo>
                  <a:lnTo>
                    <a:pt x="3885" y="2429"/>
                  </a:lnTo>
                  <a:lnTo>
                    <a:pt x="3885" y="2429"/>
                  </a:lnTo>
                  <a:lnTo>
                    <a:pt x="3885" y="2720"/>
                  </a:lnTo>
                  <a:lnTo>
                    <a:pt x="3788" y="3012"/>
                  </a:lnTo>
                  <a:lnTo>
                    <a:pt x="3594" y="3497"/>
                  </a:lnTo>
                  <a:lnTo>
                    <a:pt x="3303" y="3886"/>
                  </a:lnTo>
                  <a:lnTo>
                    <a:pt x="3303" y="3886"/>
                  </a:lnTo>
                  <a:lnTo>
                    <a:pt x="2914" y="3497"/>
                  </a:lnTo>
                  <a:lnTo>
                    <a:pt x="2817" y="3012"/>
                  </a:lnTo>
                  <a:lnTo>
                    <a:pt x="2720" y="2720"/>
                  </a:lnTo>
                  <a:lnTo>
                    <a:pt x="2720" y="2429"/>
                  </a:lnTo>
                  <a:lnTo>
                    <a:pt x="2720" y="2429"/>
                  </a:lnTo>
                  <a:lnTo>
                    <a:pt x="2623" y="2235"/>
                  </a:lnTo>
                  <a:lnTo>
                    <a:pt x="2526" y="2137"/>
                  </a:lnTo>
                  <a:lnTo>
                    <a:pt x="2526" y="2137"/>
                  </a:lnTo>
                  <a:lnTo>
                    <a:pt x="2040" y="2040"/>
                  </a:lnTo>
                  <a:lnTo>
                    <a:pt x="1554" y="2040"/>
                  </a:lnTo>
                  <a:lnTo>
                    <a:pt x="486" y="2137"/>
                  </a:lnTo>
                  <a:lnTo>
                    <a:pt x="486" y="2137"/>
                  </a:lnTo>
                  <a:lnTo>
                    <a:pt x="874" y="1749"/>
                  </a:lnTo>
                  <a:lnTo>
                    <a:pt x="1360" y="1360"/>
                  </a:lnTo>
                  <a:lnTo>
                    <a:pt x="1360" y="1360"/>
                  </a:lnTo>
                  <a:lnTo>
                    <a:pt x="1457" y="1263"/>
                  </a:lnTo>
                  <a:lnTo>
                    <a:pt x="1554" y="1069"/>
                  </a:lnTo>
                  <a:lnTo>
                    <a:pt x="1554" y="1069"/>
                  </a:lnTo>
                  <a:lnTo>
                    <a:pt x="1457" y="875"/>
                  </a:lnTo>
                  <a:lnTo>
                    <a:pt x="1360" y="778"/>
                  </a:lnTo>
                  <a:lnTo>
                    <a:pt x="1360" y="778"/>
                  </a:lnTo>
                  <a:lnTo>
                    <a:pt x="777" y="583"/>
                  </a:lnTo>
                  <a:lnTo>
                    <a:pt x="0" y="292"/>
                  </a:lnTo>
                  <a:lnTo>
                    <a:pt x="0" y="292"/>
                  </a:lnTo>
                  <a:lnTo>
                    <a:pt x="971" y="1"/>
                  </a:lnTo>
                  <a:lnTo>
                    <a:pt x="1651" y="1"/>
                  </a:lnTo>
                  <a:lnTo>
                    <a:pt x="2234" y="98"/>
                  </a:lnTo>
                  <a:lnTo>
                    <a:pt x="2720" y="292"/>
                  </a:lnTo>
                  <a:lnTo>
                    <a:pt x="2720" y="292"/>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99"/>
            <p:cNvSpPr/>
            <p:nvPr/>
          </p:nvSpPr>
          <p:spPr>
            <a:xfrm>
              <a:off x="4137613" y="3823985"/>
              <a:ext cx="27" cy="27"/>
            </a:xfrm>
            <a:custGeom>
              <a:avLst/>
              <a:gdLst/>
              <a:ahLst/>
              <a:cxnLst/>
              <a:rect l="l" t="t" r="r" b="b"/>
              <a:pathLst>
                <a:path w="1" h="1" fill="none" extrusionOk="0">
                  <a:moveTo>
                    <a:pt x="1" y="1"/>
                  </a:moveTo>
                  <a:lnTo>
                    <a:pt x="1"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99"/>
            <p:cNvSpPr/>
            <p:nvPr/>
          </p:nvSpPr>
          <p:spPr>
            <a:xfrm>
              <a:off x="4197781" y="3983560"/>
              <a:ext cx="122974" cy="96822"/>
            </a:xfrm>
            <a:custGeom>
              <a:avLst/>
              <a:gdLst/>
              <a:ahLst/>
              <a:cxnLst/>
              <a:rect l="l" t="t" r="r" b="b"/>
              <a:pathLst>
                <a:path w="4566" h="3595" extrusionOk="0">
                  <a:moveTo>
                    <a:pt x="2332" y="389"/>
                  </a:moveTo>
                  <a:lnTo>
                    <a:pt x="2623" y="972"/>
                  </a:lnTo>
                  <a:lnTo>
                    <a:pt x="2720" y="1361"/>
                  </a:lnTo>
                  <a:lnTo>
                    <a:pt x="2817" y="1749"/>
                  </a:lnTo>
                  <a:lnTo>
                    <a:pt x="2526" y="2040"/>
                  </a:lnTo>
                  <a:lnTo>
                    <a:pt x="2332" y="2332"/>
                  </a:lnTo>
                  <a:lnTo>
                    <a:pt x="2040" y="2040"/>
                  </a:lnTo>
                  <a:lnTo>
                    <a:pt x="1846" y="1749"/>
                  </a:lnTo>
                  <a:lnTo>
                    <a:pt x="1846" y="1361"/>
                  </a:lnTo>
                  <a:lnTo>
                    <a:pt x="2040" y="972"/>
                  </a:lnTo>
                  <a:lnTo>
                    <a:pt x="2332" y="389"/>
                  </a:lnTo>
                  <a:close/>
                  <a:moveTo>
                    <a:pt x="486" y="1555"/>
                  </a:moveTo>
                  <a:lnTo>
                    <a:pt x="1069" y="1846"/>
                  </a:lnTo>
                  <a:lnTo>
                    <a:pt x="1555" y="2138"/>
                  </a:lnTo>
                  <a:lnTo>
                    <a:pt x="1749" y="2332"/>
                  </a:lnTo>
                  <a:lnTo>
                    <a:pt x="1943" y="2623"/>
                  </a:lnTo>
                  <a:lnTo>
                    <a:pt x="2040" y="2817"/>
                  </a:lnTo>
                  <a:lnTo>
                    <a:pt x="2138" y="3206"/>
                  </a:lnTo>
                  <a:lnTo>
                    <a:pt x="1652" y="3206"/>
                  </a:lnTo>
                  <a:lnTo>
                    <a:pt x="1458" y="3012"/>
                  </a:lnTo>
                  <a:lnTo>
                    <a:pt x="1166" y="2915"/>
                  </a:lnTo>
                  <a:lnTo>
                    <a:pt x="875" y="2429"/>
                  </a:lnTo>
                  <a:lnTo>
                    <a:pt x="583" y="2040"/>
                  </a:lnTo>
                  <a:lnTo>
                    <a:pt x="486" y="1555"/>
                  </a:lnTo>
                  <a:close/>
                  <a:moveTo>
                    <a:pt x="4080" y="1555"/>
                  </a:moveTo>
                  <a:lnTo>
                    <a:pt x="3983" y="2040"/>
                  </a:lnTo>
                  <a:lnTo>
                    <a:pt x="3789" y="2429"/>
                  </a:lnTo>
                  <a:lnTo>
                    <a:pt x="3400" y="2915"/>
                  </a:lnTo>
                  <a:lnTo>
                    <a:pt x="3206" y="3012"/>
                  </a:lnTo>
                  <a:lnTo>
                    <a:pt x="2915" y="3206"/>
                  </a:lnTo>
                  <a:lnTo>
                    <a:pt x="2526" y="3206"/>
                  </a:lnTo>
                  <a:lnTo>
                    <a:pt x="2526" y="2817"/>
                  </a:lnTo>
                  <a:lnTo>
                    <a:pt x="2623" y="2623"/>
                  </a:lnTo>
                  <a:lnTo>
                    <a:pt x="2817" y="2332"/>
                  </a:lnTo>
                  <a:lnTo>
                    <a:pt x="3012" y="2138"/>
                  </a:lnTo>
                  <a:lnTo>
                    <a:pt x="3497" y="1846"/>
                  </a:lnTo>
                  <a:lnTo>
                    <a:pt x="4080" y="1555"/>
                  </a:lnTo>
                  <a:close/>
                  <a:moveTo>
                    <a:pt x="2138" y="1"/>
                  </a:moveTo>
                  <a:lnTo>
                    <a:pt x="2040" y="98"/>
                  </a:lnTo>
                  <a:lnTo>
                    <a:pt x="1749" y="681"/>
                  </a:lnTo>
                  <a:lnTo>
                    <a:pt x="1555" y="1069"/>
                  </a:lnTo>
                  <a:lnTo>
                    <a:pt x="1458" y="1555"/>
                  </a:lnTo>
                  <a:lnTo>
                    <a:pt x="875" y="1361"/>
                  </a:lnTo>
                  <a:lnTo>
                    <a:pt x="292" y="1166"/>
                  </a:lnTo>
                  <a:lnTo>
                    <a:pt x="195" y="1166"/>
                  </a:lnTo>
                  <a:lnTo>
                    <a:pt x="98" y="1263"/>
                  </a:lnTo>
                  <a:lnTo>
                    <a:pt x="1" y="1361"/>
                  </a:lnTo>
                  <a:lnTo>
                    <a:pt x="1" y="1458"/>
                  </a:lnTo>
                  <a:lnTo>
                    <a:pt x="98" y="1943"/>
                  </a:lnTo>
                  <a:lnTo>
                    <a:pt x="389" y="2526"/>
                  </a:lnTo>
                  <a:lnTo>
                    <a:pt x="583" y="2915"/>
                  </a:lnTo>
                  <a:lnTo>
                    <a:pt x="875" y="3206"/>
                  </a:lnTo>
                  <a:lnTo>
                    <a:pt x="292" y="3206"/>
                  </a:lnTo>
                  <a:lnTo>
                    <a:pt x="292" y="3400"/>
                  </a:lnTo>
                  <a:lnTo>
                    <a:pt x="292" y="3497"/>
                  </a:lnTo>
                  <a:lnTo>
                    <a:pt x="486" y="3594"/>
                  </a:lnTo>
                  <a:lnTo>
                    <a:pt x="4080" y="3594"/>
                  </a:lnTo>
                  <a:lnTo>
                    <a:pt x="4274" y="3497"/>
                  </a:lnTo>
                  <a:lnTo>
                    <a:pt x="4274" y="3400"/>
                  </a:lnTo>
                  <a:lnTo>
                    <a:pt x="4274" y="3303"/>
                  </a:lnTo>
                  <a:lnTo>
                    <a:pt x="4080" y="3206"/>
                  </a:lnTo>
                  <a:lnTo>
                    <a:pt x="3692" y="3206"/>
                  </a:lnTo>
                  <a:lnTo>
                    <a:pt x="3983" y="2915"/>
                  </a:lnTo>
                  <a:lnTo>
                    <a:pt x="4177" y="2526"/>
                  </a:lnTo>
                  <a:lnTo>
                    <a:pt x="4469" y="1943"/>
                  </a:lnTo>
                  <a:lnTo>
                    <a:pt x="4566" y="1458"/>
                  </a:lnTo>
                  <a:lnTo>
                    <a:pt x="4566" y="1361"/>
                  </a:lnTo>
                  <a:lnTo>
                    <a:pt x="4469" y="1263"/>
                  </a:lnTo>
                  <a:lnTo>
                    <a:pt x="4371" y="1166"/>
                  </a:lnTo>
                  <a:lnTo>
                    <a:pt x="4274" y="1166"/>
                  </a:lnTo>
                  <a:lnTo>
                    <a:pt x="3692" y="1361"/>
                  </a:lnTo>
                  <a:lnTo>
                    <a:pt x="3206" y="1555"/>
                  </a:lnTo>
                  <a:lnTo>
                    <a:pt x="3012" y="1069"/>
                  </a:lnTo>
                  <a:lnTo>
                    <a:pt x="2817" y="681"/>
                  </a:lnTo>
                  <a:lnTo>
                    <a:pt x="2526" y="98"/>
                  </a:lnTo>
                  <a:lnTo>
                    <a:pt x="2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99"/>
            <p:cNvSpPr/>
            <p:nvPr/>
          </p:nvSpPr>
          <p:spPr>
            <a:xfrm>
              <a:off x="4197781" y="3983560"/>
              <a:ext cx="122974" cy="96822"/>
            </a:xfrm>
            <a:custGeom>
              <a:avLst/>
              <a:gdLst/>
              <a:ahLst/>
              <a:cxnLst/>
              <a:rect l="l" t="t" r="r" b="b"/>
              <a:pathLst>
                <a:path w="4566" h="3595" fill="none" extrusionOk="0">
                  <a:moveTo>
                    <a:pt x="4274" y="1166"/>
                  </a:moveTo>
                  <a:lnTo>
                    <a:pt x="4274" y="1166"/>
                  </a:lnTo>
                  <a:lnTo>
                    <a:pt x="3692" y="1361"/>
                  </a:lnTo>
                  <a:lnTo>
                    <a:pt x="3206" y="1555"/>
                  </a:lnTo>
                  <a:lnTo>
                    <a:pt x="3206" y="1555"/>
                  </a:lnTo>
                  <a:lnTo>
                    <a:pt x="3012" y="1069"/>
                  </a:lnTo>
                  <a:lnTo>
                    <a:pt x="2817" y="681"/>
                  </a:lnTo>
                  <a:lnTo>
                    <a:pt x="2526" y="98"/>
                  </a:lnTo>
                  <a:lnTo>
                    <a:pt x="2526" y="98"/>
                  </a:lnTo>
                  <a:lnTo>
                    <a:pt x="2429" y="1"/>
                  </a:lnTo>
                  <a:lnTo>
                    <a:pt x="2332" y="1"/>
                  </a:lnTo>
                  <a:lnTo>
                    <a:pt x="2138" y="1"/>
                  </a:lnTo>
                  <a:lnTo>
                    <a:pt x="2040" y="98"/>
                  </a:lnTo>
                  <a:lnTo>
                    <a:pt x="2040" y="98"/>
                  </a:lnTo>
                  <a:lnTo>
                    <a:pt x="1749" y="681"/>
                  </a:lnTo>
                  <a:lnTo>
                    <a:pt x="1555" y="1069"/>
                  </a:lnTo>
                  <a:lnTo>
                    <a:pt x="1458" y="1555"/>
                  </a:lnTo>
                  <a:lnTo>
                    <a:pt x="1458" y="1555"/>
                  </a:lnTo>
                  <a:lnTo>
                    <a:pt x="875" y="1361"/>
                  </a:lnTo>
                  <a:lnTo>
                    <a:pt x="292" y="1166"/>
                  </a:lnTo>
                  <a:lnTo>
                    <a:pt x="292" y="1166"/>
                  </a:lnTo>
                  <a:lnTo>
                    <a:pt x="195" y="1166"/>
                  </a:lnTo>
                  <a:lnTo>
                    <a:pt x="98" y="1263"/>
                  </a:lnTo>
                  <a:lnTo>
                    <a:pt x="1" y="1361"/>
                  </a:lnTo>
                  <a:lnTo>
                    <a:pt x="1" y="1458"/>
                  </a:lnTo>
                  <a:lnTo>
                    <a:pt x="1" y="1458"/>
                  </a:lnTo>
                  <a:lnTo>
                    <a:pt x="98" y="1943"/>
                  </a:lnTo>
                  <a:lnTo>
                    <a:pt x="389" y="2526"/>
                  </a:lnTo>
                  <a:lnTo>
                    <a:pt x="389" y="2526"/>
                  </a:lnTo>
                  <a:lnTo>
                    <a:pt x="583" y="2915"/>
                  </a:lnTo>
                  <a:lnTo>
                    <a:pt x="875" y="3206"/>
                  </a:lnTo>
                  <a:lnTo>
                    <a:pt x="486" y="3206"/>
                  </a:lnTo>
                  <a:lnTo>
                    <a:pt x="486" y="3206"/>
                  </a:lnTo>
                  <a:lnTo>
                    <a:pt x="292" y="3206"/>
                  </a:lnTo>
                  <a:lnTo>
                    <a:pt x="292" y="3206"/>
                  </a:lnTo>
                  <a:lnTo>
                    <a:pt x="292" y="3400"/>
                  </a:lnTo>
                  <a:lnTo>
                    <a:pt x="292" y="3497"/>
                  </a:lnTo>
                  <a:lnTo>
                    <a:pt x="486" y="3594"/>
                  </a:lnTo>
                  <a:lnTo>
                    <a:pt x="4080" y="3594"/>
                  </a:lnTo>
                  <a:lnTo>
                    <a:pt x="4080" y="3594"/>
                  </a:lnTo>
                  <a:lnTo>
                    <a:pt x="4274" y="3497"/>
                  </a:lnTo>
                  <a:lnTo>
                    <a:pt x="4274" y="3497"/>
                  </a:lnTo>
                  <a:lnTo>
                    <a:pt x="4274" y="3400"/>
                  </a:lnTo>
                  <a:lnTo>
                    <a:pt x="4274" y="3303"/>
                  </a:lnTo>
                  <a:lnTo>
                    <a:pt x="4080" y="3206"/>
                  </a:lnTo>
                  <a:lnTo>
                    <a:pt x="3692" y="3206"/>
                  </a:lnTo>
                  <a:lnTo>
                    <a:pt x="3692" y="3206"/>
                  </a:lnTo>
                  <a:lnTo>
                    <a:pt x="3983" y="2915"/>
                  </a:lnTo>
                  <a:lnTo>
                    <a:pt x="4177" y="2526"/>
                  </a:lnTo>
                  <a:lnTo>
                    <a:pt x="4177" y="2526"/>
                  </a:lnTo>
                  <a:lnTo>
                    <a:pt x="4469" y="1943"/>
                  </a:lnTo>
                  <a:lnTo>
                    <a:pt x="4566" y="1458"/>
                  </a:lnTo>
                  <a:lnTo>
                    <a:pt x="4566" y="1458"/>
                  </a:lnTo>
                  <a:lnTo>
                    <a:pt x="4566" y="1361"/>
                  </a:lnTo>
                  <a:lnTo>
                    <a:pt x="4469" y="1263"/>
                  </a:lnTo>
                  <a:lnTo>
                    <a:pt x="4371" y="1166"/>
                  </a:lnTo>
                  <a:lnTo>
                    <a:pt x="4274" y="1166"/>
                  </a:lnTo>
                  <a:lnTo>
                    <a:pt x="4274" y="1166"/>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99"/>
            <p:cNvSpPr/>
            <p:nvPr/>
          </p:nvSpPr>
          <p:spPr>
            <a:xfrm>
              <a:off x="4247498" y="3994037"/>
              <a:ext cx="26178" cy="52330"/>
            </a:xfrm>
            <a:custGeom>
              <a:avLst/>
              <a:gdLst/>
              <a:ahLst/>
              <a:cxnLst/>
              <a:rect l="l" t="t" r="r" b="b"/>
              <a:pathLst>
                <a:path w="972" h="1943" fill="none" extrusionOk="0">
                  <a:moveTo>
                    <a:pt x="486" y="0"/>
                  </a:moveTo>
                  <a:lnTo>
                    <a:pt x="486" y="0"/>
                  </a:lnTo>
                  <a:lnTo>
                    <a:pt x="777" y="583"/>
                  </a:lnTo>
                  <a:lnTo>
                    <a:pt x="874" y="972"/>
                  </a:lnTo>
                  <a:lnTo>
                    <a:pt x="971" y="1360"/>
                  </a:lnTo>
                  <a:lnTo>
                    <a:pt x="971" y="1360"/>
                  </a:lnTo>
                  <a:lnTo>
                    <a:pt x="680" y="1651"/>
                  </a:lnTo>
                  <a:lnTo>
                    <a:pt x="486" y="1943"/>
                  </a:lnTo>
                  <a:lnTo>
                    <a:pt x="486" y="1943"/>
                  </a:lnTo>
                  <a:lnTo>
                    <a:pt x="194" y="1651"/>
                  </a:lnTo>
                  <a:lnTo>
                    <a:pt x="0" y="1360"/>
                  </a:lnTo>
                  <a:lnTo>
                    <a:pt x="0" y="1360"/>
                  </a:lnTo>
                  <a:lnTo>
                    <a:pt x="0" y="972"/>
                  </a:lnTo>
                  <a:lnTo>
                    <a:pt x="194" y="583"/>
                  </a:lnTo>
                  <a:lnTo>
                    <a:pt x="486" y="0"/>
                  </a:lnTo>
                  <a:lnTo>
                    <a:pt x="486"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99"/>
            <p:cNvSpPr/>
            <p:nvPr/>
          </p:nvSpPr>
          <p:spPr>
            <a:xfrm>
              <a:off x="4210870" y="4025413"/>
              <a:ext cx="44492" cy="44492"/>
            </a:xfrm>
            <a:custGeom>
              <a:avLst/>
              <a:gdLst/>
              <a:ahLst/>
              <a:cxnLst/>
              <a:rect l="l" t="t" r="r" b="b"/>
              <a:pathLst>
                <a:path w="1652" h="1652" fill="none" extrusionOk="0">
                  <a:moveTo>
                    <a:pt x="0" y="1"/>
                  </a:moveTo>
                  <a:lnTo>
                    <a:pt x="0" y="1"/>
                  </a:lnTo>
                  <a:lnTo>
                    <a:pt x="583" y="292"/>
                  </a:lnTo>
                  <a:lnTo>
                    <a:pt x="1069" y="584"/>
                  </a:lnTo>
                  <a:lnTo>
                    <a:pt x="1263" y="778"/>
                  </a:lnTo>
                  <a:lnTo>
                    <a:pt x="1457" y="1069"/>
                  </a:lnTo>
                  <a:lnTo>
                    <a:pt x="1554" y="1263"/>
                  </a:lnTo>
                  <a:lnTo>
                    <a:pt x="1652" y="1652"/>
                  </a:lnTo>
                  <a:lnTo>
                    <a:pt x="1166" y="1652"/>
                  </a:lnTo>
                  <a:lnTo>
                    <a:pt x="1166" y="1652"/>
                  </a:lnTo>
                  <a:lnTo>
                    <a:pt x="972" y="1458"/>
                  </a:lnTo>
                  <a:lnTo>
                    <a:pt x="680" y="1361"/>
                  </a:lnTo>
                  <a:lnTo>
                    <a:pt x="389" y="875"/>
                  </a:lnTo>
                  <a:lnTo>
                    <a:pt x="97" y="486"/>
                  </a:lnTo>
                  <a:lnTo>
                    <a:pt x="0" y="1"/>
                  </a:lnTo>
                  <a:lnTo>
                    <a:pt x="0"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99"/>
            <p:cNvSpPr/>
            <p:nvPr/>
          </p:nvSpPr>
          <p:spPr>
            <a:xfrm>
              <a:off x="4265812" y="4025413"/>
              <a:ext cx="41880" cy="44492"/>
            </a:xfrm>
            <a:custGeom>
              <a:avLst/>
              <a:gdLst/>
              <a:ahLst/>
              <a:cxnLst/>
              <a:rect l="l" t="t" r="r" b="b"/>
              <a:pathLst>
                <a:path w="1555" h="1652" fill="none" extrusionOk="0">
                  <a:moveTo>
                    <a:pt x="389" y="1652"/>
                  </a:moveTo>
                  <a:lnTo>
                    <a:pt x="0" y="1652"/>
                  </a:lnTo>
                  <a:lnTo>
                    <a:pt x="0" y="1652"/>
                  </a:lnTo>
                  <a:lnTo>
                    <a:pt x="0" y="1263"/>
                  </a:lnTo>
                  <a:lnTo>
                    <a:pt x="97" y="1069"/>
                  </a:lnTo>
                  <a:lnTo>
                    <a:pt x="291" y="778"/>
                  </a:lnTo>
                  <a:lnTo>
                    <a:pt x="486" y="584"/>
                  </a:lnTo>
                  <a:lnTo>
                    <a:pt x="971" y="292"/>
                  </a:lnTo>
                  <a:lnTo>
                    <a:pt x="1554" y="1"/>
                  </a:lnTo>
                  <a:lnTo>
                    <a:pt x="1554" y="1"/>
                  </a:lnTo>
                  <a:lnTo>
                    <a:pt x="1457" y="486"/>
                  </a:lnTo>
                  <a:lnTo>
                    <a:pt x="1263" y="875"/>
                  </a:lnTo>
                  <a:lnTo>
                    <a:pt x="874" y="1361"/>
                  </a:lnTo>
                  <a:lnTo>
                    <a:pt x="680" y="1458"/>
                  </a:lnTo>
                  <a:lnTo>
                    <a:pt x="389" y="1652"/>
                  </a:lnTo>
                  <a:lnTo>
                    <a:pt x="389" y="1652"/>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99"/>
            <p:cNvSpPr/>
            <p:nvPr/>
          </p:nvSpPr>
          <p:spPr>
            <a:xfrm>
              <a:off x="4276262" y="4069878"/>
              <a:ext cx="27" cy="27"/>
            </a:xfrm>
            <a:custGeom>
              <a:avLst/>
              <a:gdLst/>
              <a:ahLst/>
              <a:cxnLst/>
              <a:rect l="l" t="t" r="r" b="b"/>
              <a:pathLst>
                <a:path w="1" h="1" fill="none" extrusionOk="0">
                  <a:moveTo>
                    <a:pt x="1" y="1"/>
                  </a:moveTo>
                  <a:lnTo>
                    <a:pt x="1"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9" name="Google Shape;1469;p99"/>
          <p:cNvGrpSpPr/>
          <p:nvPr/>
        </p:nvGrpSpPr>
        <p:grpSpPr>
          <a:xfrm>
            <a:off x="7049242" y="2629118"/>
            <a:ext cx="471410" cy="384473"/>
            <a:chOff x="4796813" y="3183099"/>
            <a:chExt cx="368894" cy="300863"/>
          </a:xfrm>
        </p:grpSpPr>
        <p:sp>
          <p:nvSpPr>
            <p:cNvPr id="1470" name="Google Shape;1470;p99"/>
            <p:cNvSpPr/>
            <p:nvPr/>
          </p:nvSpPr>
          <p:spPr>
            <a:xfrm>
              <a:off x="4796813" y="3183099"/>
              <a:ext cx="368894" cy="300863"/>
            </a:xfrm>
            <a:custGeom>
              <a:avLst/>
              <a:gdLst/>
              <a:ahLst/>
              <a:cxnLst/>
              <a:rect l="l" t="t" r="r" b="b"/>
              <a:pathLst>
                <a:path w="13697" h="11171" extrusionOk="0">
                  <a:moveTo>
                    <a:pt x="2041" y="486"/>
                  </a:moveTo>
                  <a:lnTo>
                    <a:pt x="2332" y="583"/>
                  </a:lnTo>
                  <a:lnTo>
                    <a:pt x="2429" y="875"/>
                  </a:lnTo>
                  <a:lnTo>
                    <a:pt x="2429" y="1166"/>
                  </a:lnTo>
                  <a:lnTo>
                    <a:pt x="2235" y="1555"/>
                  </a:lnTo>
                  <a:lnTo>
                    <a:pt x="1944" y="1555"/>
                  </a:lnTo>
                  <a:lnTo>
                    <a:pt x="1749" y="1166"/>
                  </a:lnTo>
                  <a:lnTo>
                    <a:pt x="1749" y="875"/>
                  </a:lnTo>
                  <a:lnTo>
                    <a:pt x="1846" y="583"/>
                  </a:lnTo>
                  <a:lnTo>
                    <a:pt x="2041" y="486"/>
                  </a:lnTo>
                  <a:close/>
                  <a:moveTo>
                    <a:pt x="6800" y="486"/>
                  </a:moveTo>
                  <a:lnTo>
                    <a:pt x="7091" y="583"/>
                  </a:lnTo>
                  <a:lnTo>
                    <a:pt x="7188" y="875"/>
                  </a:lnTo>
                  <a:lnTo>
                    <a:pt x="7091" y="1166"/>
                  </a:lnTo>
                  <a:lnTo>
                    <a:pt x="6994" y="1555"/>
                  </a:lnTo>
                  <a:lnTo>
                    <a:pt x="6606" y="1555"/>
                  </a:lnTo>
                  <a:lnTo>
                    <a:pt x="6509" y="1166"/>
                  </a:lnTo>
                  <a:lnTo>
                    <a:pt x="6509" y="875"/>
                  </a:lnTo>
                  <a:lnTo>
                    <a:pt x="6606" y="583"/>
                  </a:lnTo>
                  <a:lnTo>
                    <a:pt x="6800" y="486"/>
                  </a:lnTo>
                  <a:close/>
                  <a:moveTo>
                    <a:pt x="11559" y="486"/>
                  </a:moveTo>
                  <a:lnTo>
                    <a:pt x="11851" y="583"/>
                  </a:lnTo>
                  <a:lnTo>
                    <a:pt x="11948" y="875"/>
                  </a:lnTo>
                  <a:lnTo>
                    <a:pt x="11851" y="1166"/>
                  </a:lnTo>
                  <a:lnTo>
                    <a:pt x="11753" y="1555"/>
                  </a:lnTo>
                  <a:lnTo>
                    <a:pt x="11365" y="1555"/>
                  </a:lnTo>
                  <a:lnTo>
                    <a:pt x="11268" y="1166"/>
                  </a:lnTo>
                  <a:lnTo>
                    <a:pt x="11171" y="875"/>
                  </a:lnTo>
                  <a:lnTo>
                    <a:pt x="11365" y="583"/>
                  </a:lnTo>
                  <a:lnTo>
                    <a:pt x="11559" y="486"/>
                  </a:lnTo>
                  <a:close/>
                  <a:moveTo>
                    <a:pt x="12530" y="875"/>
                  </a:moveTo>
                  <a:lnTo>
                    <a:pt x="12822" y="1069"/>
                  </a:lnTo>
                  <a:lnTo>
                    <a:pt x="12919" y="1263"/>
                  </a:lnTo>
                  <a:lnTo>
                    <a:pt x="12822" y="1555"/>
                  </a:lnTo>
                  <a:lnTo>
                    <a:pt x="12142" y="1749"/>
                  </a:lnTo>
                  <a:lnTo>
                    <a:pt x="12142" y="1749"/>
                  </a:lnTo>
                  <a:lnTo>
                    <a:pt x="12336" y="972"/>
                  </a:lnTo>
                  <a:lnTo>
                    <a:pt x="12530" y="875"/>
                  </a:lnTo>
                  <a:close/>
                  <a:moveTo>
                    <a:pt x="1069" y="875"/>
                  </a:moveTo>
                  <a:lnTo>
                    <a:pt x="1361" y="972"/>
                  </a:lnTo>
                  <a:lnTo>
                    <a:pt x="1555" y="1749"/>
                  </a:lnTo>
                  <a:lnTo>
                    <a:pt x="875" y="1555"/>
                  </a:lnTo>
                  <a:lnTo>
                    <a:pt x="778" y="1263"/>
                  </a:lnTo>
                  <a:lnTo>
                    <a:pt x="875" y="1069"/>
                  </a:lnTo>
                  <a:lnTo>
                    <a:pt x="1069" y="875"/>
                  </a:lnTo>
                  <a:close/>
                  <a:moveTo>
                    <a:pt x="3109" y="875"/>
                  </a:moveTo>
                  <a:lnTo>
                    <a:pt x="3303" y="1069"/>
                  </a:lnTo>
                  <a:lnTo>
                    <a:pt x="3400" y="1263"/>
                  </a:lnTo>
                  <a:lnTo>
                    <a:pt x="3303" y="1555"/>
                  </a:lnTo>
                  <a:lnTo>
                    <a:pt x="2623" y="1749"/>
                  </a:lnTo>
                  <a:lnTo>
                    <a:pt x="2818" y="972"/>
                  </a:lnTo>
                  <a:lnTo>
                    <a:pt x="3109" y="875"/>
                  </a:lnTo>
                  <a:close/>
                  <a:moveTo>
                    <a:pt x="5829" y="875"/>
                  </a:moveTo>
                  <a:lnTo>
                    <a:pt x="6120" y="972"/>
                  </a:lnTo>
                  <a:lnTo>
                    <a:pt x="6314" y="1749"/>
                  </a:lnTo>
                  <a:lnTo>
                    <a:pt x="5537" y="1555"/>
                  </a:lnTo>
                  <a:lnTo>
                    <a:pt x="5440" y="1263"/>
                  </a:lnTo>
                  <a:lnTo>
                    <a:pt x="5634" y="1069"/>
                  </a:lnTo>
                  <a:lnTo>
                    <a:pt x="5829" y="875"/>
                  </a:lnTo>
                  <a:close/>
                  <a:moveTo>
                    <a:pt x="7868" y="875"/>
                  </a:moveTo>
                  <a:lnTo>
                    <a:pt x="8063" y="1069"/>
                  </a:lnTo>
                  <a:lnTo>
                    <a:pt x="8160" y="1263"/>
                  </a:lnTo>
                  <a:lnTo>
                    <a:pt x="8063" y="1555"/>
                  </a:lnTo>
                  <a:lnTo>
                    <a:pt x="7383" y="1749"/>
                  </a:lnTo>
                  <a:lnTo>
                    <a:pt x="7577" y="972"/>
                  </a:lnTo>
                  <a:lnTo>
                    <a:pt x="7868" y="875"/>
                  </a:lnTo>
                  <a:close/>
                  <a:moveTo>
                    <a:pt x="10588" y="875"/>
                  </a:moveTo>
                  <a:lnTo>
                    <a:pt x="10782" y="972"/>
                  </a:lnTo>
                  <a:lnTo>
                    <a:pt x="11074" y="1749"/>
                  </a:lnTo>
                  <a:lnTo>
                    <a:pt x="10297" y="1555"/>
                  </a:lnTo>
                  <a:lnTo>
                    <a:pt x="10199" y="1263"/>
                  </a:lnTo>
                  <a:lnTo>
                    <a:pt x="10297" y="1069"/>
                  </a:lnTo>
                  <a:lnTo>
                    <a:pt x="10588" y="875"/>
                  </a:lnTo>
                  <a:close/>
                  <a:moveTo>
                    <a:pt x="972" y="1943"/>
                  </a:moveTo>
                  <a:lnTo>
                    <a:pt x="1361" y="2040"/>
                  </a:lnTo>
                  <a:lnTo>
                    <a:pt x="1361" y="2235"/>
                  </a:lnTo>
                  <a:lnTo>
                    <a:pt x="1361" y="2429"/>
                  </a:lnTo>
                  <a:lnTo>
                    <a:pt x="972" y="2526"/>
                  </a:lnTo>
                  <a:lnTo>
                    <a:pt x="681" y="2623"/>
                  </a:lnTo>
                  <a:lnTo>
                    <a:pt x="390" y="2526"/>
                  </a:lnTo>
                  <a:lnTo>
                    <a:pt x="292" y="2235"/>
                  </a:lnTo>
                  <a:lnTo>
                    <a:pt x="390" y="2040"/>
                  </a:lnTo>
                  <a:lnTo>
                    <a:pt x="681" y="1943"/>
                  </a:lnTo>
                  <a:close/>
                  <a:moveTo>
                    <a:pt x="2041" y="1943"/>
                  </a:moveTo>
                  <a:lnTo>
                    <a:pt x="2332" y="2040"/>
                  </a:lnTo>
                  <a:lnTo>
                    <a:pt x="2429" y="2235"/>
                  </a:lnTo>
                  <a:lnTo>
                    <a:pt x="2332" y="2526"/>
                  </a:lnTo>
                  <a:lnTo>
                    <a:pt x="2041" y="2623"/>
                  </a:lnTo>
                  <a:lnTo>
                    <a:pt x="1846" y="2526"/>
                  </a:lnTo>
                  <a:lnTo>
                    <a:pt x="1749" y="2235"/>
                  </a:lnTo>
                  <a:lnTo>
                    <a:pt x="1846" y="2040"/>
                  </a:lnTo>
                  <a:lnTo>
                    <a:pt x="2041" y="1943"/>
                  </a:lnTo>
                  <a:close/>
                  <a:moveTo>
                    <a:pt x="3498" y="1943"/>
                  </a:moveTo>
                  <a:lnTo>
                    <a:pt x="3692" y="2040"/>
                  </a:lnTo>
                  <a:lnTo>
                    <a:pt x="3886" y="2235"/>
                  </a:lnTo>
                  <a:lnTo>
                    <a:pt x="3692" y="2526"/>
                  </a:lnTo>
                  <a:lnTo>
                    <a:pt x="3498" y="2623"/>
                  </a:lnTo>
                  <a:lnTo>
                    <a:pt x="3206" y="2526"/>
                  </a:lnTo>
                  <a:lnTo>
                    <a:pt x="2818" y="2429"/>
                  </a:lnTo>
                  <a:lnTo>
                    <a:pt x="2818" y="2235"/>
                  </a:lnTo>
                  <a:lnTo>
                    <a:pt x="2818" y="2040"/>
                  </a:lnTo>
                  <a:lnTo>
                    <a:pt x="3400" y="1943"/>
                  </a:lnTo>
                  <a:close/>
                  <a:moveTo>
                    <a:pt x="5732" y="1943"/>
                  </a:moveTo>
                  <a:lnTo>
                    <a:pt x="6120" y="2040"/>
                  </a:lnTo>
                  <a:lnTo>
                    <a:pt x="6120" y="2235"/>
                  </a:lnTo>
                  <a:lnTo>
                    <a:pt x="6120" y="2429"/>
                  </a:lnTo>
                  <a:lnTo>
                    <a:pt x="5732" y="2526"/>
                  </a:lnTo>
                  <a:lnTo>
                    <a:pt x="5440" y="2623"/>
                  </a:lnTo>
                  <a:lnTo>
                    <a:pt x="5149" y="2526"/>
                  </a:lnTo>
                  <a:lnTo>
                    <a:pt x="5052" y="2235"/>
                  </a:lnTo>
                  <a:lnTo>
                    <a:pt x="5149" y="2040"/>
                  </a:lnTo>
                  <a:lnTo>
                    <a:pt x="5440" y="1943"/>
                  </a:lnTo>
                  <a:close/>
                  <a:moveTo>
                    <a:pt x="6800" y="1943"/>
                  </a:moveTo>
                  <a:lnTo>
                    <a:pt x="7091" y="2040"/>
                  </a:lnTo>
                  <a:lnTo>
                    <a:pt x="7188" y="2235"/>
                  </a:lnTo>
                  <a:lnTo>
                    <a:pt x="7091" y="2526"/>
                  </a:lnTo>
                  <a:lnTo>
                    <a:pt x="6800" y="2623"/>
                  </a:lnTo>
                  <a:lnTo>
                    <a:pt x="6606" y="2526"/>
                  </a:lnTo>
                  <a:lnTo>
                    <a:pt x="6509" y="2235"/>
                  </a:lnTo>
                  <a:lnTo>
                    <a:pt x="6606" y="2040"/>
                  </a:lnTo>
                  <a:lnTo>
                    <a:pt x="6800" y="1943"/>
                  </a:lnTo>
                  <a:close/>
                  <a:moveTo>
                    <a:pt x="8257" y="1943"/>
                  </a:moveTo>
                  <a:lnTo>
                    <a:pt x="8451" y="2040"/>
                  </a:lnTo>
                  <a:lnTo>
                    <a:pt x="8548" y="2235"/>
                  </a:lnTo>
                  <a:lnTo>
                    <a:pt x="8451" y="2526"/>
                  </a:lnTo>
                  <a:lnTo>
                    <a:pt x="8257" y="2623"/>
                  </a:lnTo>
                  <a:lnTo>
                    <a:pt x="7965" y="2526"/>
                  </a:lnTo>
                  <a:lnTo>
                    <a:pt x="7577" y="2429"/>
                  </a:lnTo>
                  <a:lnTo>
                    <a:pt x="7577" y="2235"/>
                  </a:lnTo>
                  <a:lnTo>
                    <a:pt x="7577" y="2040"/>
                  </a:lnTo>
                  <a:lnTo>
                    <a:pt x="7965" y="1943"/>
                  </a:lnTo>
                  <a:close/>
                  <a:moveTo>
                    <a:pt x="10491" y="1943"/>
                  </a:moveTo>
                  <a:lnTo>
                    <a:pt x="10879" y="2040"/>
                  </a:lnTo>
                  <a:lnTo>
                    <a:pt x="10782" y="2235"/>
                  </a:lnTo>
                  <a:lnTo>
                    <a:pt x="10879" y="2429"/>
                  </a:lnTo>
                  <a:lnTo>
                    <a:pt x="10491" y="2526"/>
                  </a:lnTo>
                  <a:lnTo>
                    <a:pt x="10199" y="2623"/>
                  </a:lnTo>
                  <a:lnTo>
                    <a:pt x="9908" y="2526"/>
                  </a:lnTo>
                  <a:lnTo>
                    <a:pt x="9811" y="2235"/>
                  </a:lnTo>
                  <a:lnTo>
                    <a:pt x="9908" y="2040"/>
                  </a:lnTo>
                  <a:lnTo>
                    <a:pt x="10199" y="1943"/>
                  </a:lnTo>
                  <a:close/>
                  <a:moveTo>
                    <a:pt x="11559" y="1943"/>
                  </a:moveTo>
                  <a:lnTo>
                    <a:pt x="11851" y="2040"/>
                  </a:lnTo>
                  <a:lnTo>
                    <a:pt x="11948" y="2235"/>
                  </a:lnTo>
                  <a:lnTo>
                    <a:pt x="11851" y="2526"/>
                  </a:lnTo>
                  <a:lnTo>
                    <a:pt x="11559" y="2623"/>
                  </a:lnTo>
                  <a:lnTo>
                    <a:pt x="11365" y="2526"/>
                  </a:lnTo>
                  <a:lnTo>
                    <a:pt x="11268" y="2235"/>
                  </a:lnTo>
                  <a:lnTo>
                    <a:pt x="11365" y="2040"/>
                  </a:lnTo>
                  <a:lnTo>
                    <a:pt x="11559" y="1943"/>
                  </a:lnTo>
                  <a:close/>
                  <a:moveTo>
                    <a:pt x="13016" y="1943"/>
                  </a:moveTo>
                  <a:lnTo>
                    <a:pt x="13210" y="2040"/>
                  </a:lnTo>
                  <a:lnTo>
                    <a:pt x="13308" y="2235"/>
                  </a:lnTo>
                  <a:lnTo>
                    <a:pt x="13210" y="2526"/>
                  </a:lnTo>
                  <a:lnTo>
                    <a:pt x="13016" y="2623"/>
                  </a:lnTo>
                  <a:lnTo>
                    <a:pt x="12628" y="2526"/>
                  </a:lnTo>
                  <a:lnTo>
                    <a:pt x="12336" y="2429"/>
                  </a:lnTo>
                  <a:lnTo>
                    <a:pt x="12336" y="2235"/>
                  </a:lnTo>
                  <a:lnTo>
                    <a:pt x="12336" y="2040"/>
                  </a:lnTo>
                  <a:lnTo>
                    <a:pt x="12725" y="1943"/>
                  </a:lnTo>
                  <a:close/>
                  <a:moveTo>
                    <a:pt x="1555" y="2817"/>
                  </a:moveTo>
                  <a:lnTo>
                    <a:pt x="1361" y="3497"/>
                  </a:lnTo>
                  <a:lnTo>
                    <a:pt x="1069" y="3594"/>
                  </a:lnTo>
                  <a:lnTo>
                    <a:pt x="875" y="3497"/>
                  </a:lnTo>
                  <a:lnTo>
                    <a:pt x="778" y="3303"/>
                  </a:lnTo>
                  <a:lnTo>
                    <a:pt x="875" y="3012"/>
                  </a:lnTo>
                  <a:lnTo>
                    <a:pt x="1555" y="2817"/>
                  </a:lnTo>
                  <a:close/>
                  <a:moveTo>
                    <a:pt x="2623" y="2817"/>
                  </a:moveTo>
                  <a:lnTo>
                    <a:pt x="3303" y="3012"/>
                  </a:lnTo>
                  <a:lnTo>
                    <a:pt x="3400" y="3303"/>
                  </a:lnTo>
                  <a:lnTo>
                    <a:pt x="3303" y="3497"/>
                  </a:lnTo>
                  <a:lnTo>
                    <a:pt x="3109" y="3594"/>
                  </a:lnTo>
                  <a:lnTo>
                    <a:pt x="2818" y="3497"/>
                  </a:lnTo>
                  <a:lnTo>
                    <a:pt x="2623" y="2817"/>
                  </a:lnTo>
                  <a:close/>
                  <a:moveTo>
                    <a:pt x="6314" y="2817"/>
                  </a:moveTo>
                  <a:lnTo>
                    <a:pt x="6120" y="3497"/>
                  </a:lnTo>
                  <a:lnTo>
                    <a:pt x="5829" y="3594"/>
                  </a:lnTo>
                  <a:lnTo>
                    <a:pt x="5634" y="3497"/>
                  </a:lnTo>
                  <a:lnTo>
                    <a:pt x="5440" y="3303"/>
                  </a:lnTo>
                  <a:lnTo>
                    <a:pt x="5537" y="3012"/>
                  </a:lnTo>
                  <a:lnTo>
                    <a:pt x="6314" y="2817"/>
                  </a:lnTo>
                  <a:close/>
                  <a:moveTo>
                    <a:pt x="7383" y="2817"/>
                  </a:moveTo>
                  <a:lnTo>
                    <a:pt x="8063" y="3012"/>
                  </a:lnTo>
                  <a:lnTo>
                    <a:pt x="8160" y="3303"/>
                  </a:lnTo>
                  <a:lnTo>
                    <a:pt x="8063" y="3497"/>
                  </a:lnTo>
                  <a:lnTo>
                    <a:pt x="7868" y="3594"/>
                  </a:lnTo>
                  <a:lnTo>
                    <a:pt x="7577" y="3497"/>
                  </a:lnTo>
                  <a:lnTo>
                    <a:pt x="7383" y="2817"/>
                  </a:lnTo>
                  <a:close/>
                  <a:moveTo>
                    <a:pt x="11074" y="2817"/>
                  </a:moveTo>
                  <a:lnTo>
                    <a:pt x="10782" y="3497"/>
                  </a:lnTo>
                  <a:lnTo>
                    <a:pt x="10588" y="3594"/>
                  </a:lnTo>
                  <a:lnTo>
                    <a:pt x="10297" y="3497"/>
                  </a:lnTo>
                  <a:lnTo>
                    <a:pt x="10199" y="3303"/>
                  </a:lnTo>
                  <a:lnTo>
                    <a:pt x="10297" y="3012"/>
                  </a:lnTo>
                  <a:lnTo>
                    <a:pt x="11074" y="2817"/>
                  </a:lnTo>
                  <a:close/>
                  <a:moveTo>
                    <a:pt x="12142" y="2817"/>
                  </a:moveTo>
                  <a:lnTo>
                    <a:pt x="12822" y="3012"/>
                  </a:lnTo>
                  <a:lnTo>
                    <a:pt x="12919" y="3303"/>
                  </a:lnTo>
                  <a:lnTo>
                    <a:pt x="12822" y="3497"/>
                  </a:lnTo>
                  <a:lnTo>
                    <a:pt x="12530" y="3594"/>
                  </a:lnTo>
                  <a:lnTo>
                    <a:pt x="12336" y="3497"/>
                  </a:lnTo>
                  <a:lnTo>
                    <a:pt x="12142" y="2817"/>
                  </a:lnTo>
                  <a:close/>
                  <a:moveTo>
                    <a:pt x="2235" y="3012"/>
                  </a:moveTo>
                  <a:lnTo>
                    <a:pt x="2429" y="3400"/>
                  </a:lnTo>
                  <a:lnTo>
                    <a:pt x="2429" y="3692"/>
                  </a:lnTo>
                  <a:lnTo>
                    <a:pt x="2332" y="3886"/>
                  </a:lnTo>
                  <a:lnTo>
                    <a:pt x="2041" y="3983"/>
                  </a:lnTo>
                  <a:lnTo>
                    <a:pt x="1846" y="3886"/>
                  </a:lnTo>
                  <a:lnTo>
                    <a:pt x="1749" y="3692"/>
                  </a:lnTo>
                  <a:lnTo>
                    <a:pt x="1749" y="3400"/>
                  </a:lnTo>
                  <a:lnTo>
                    <a:pt x="1944" y="3012"/>
                  </a:lnTo>
                  <a:close/>
                  <a:moveTo>
                    <a:pt x="6994" y="3012"/>
                  </a:moveTo>
                  <a:lnTo>
                    <a:pt x="7091" y="3400"/>
                  </a:lnTo>
                  <a:lnTo>
                    <a:pt x="7188" y="3692"/>
                  </a:lnTo>
                  <a:lnTo>
                    <a:pt x="7091" y="3886"/>
                  </a:lnTo>
                  <a:lnTo>
                    <a:pt x="6800" y="3983"/>
                  </a:lnTo>
                  <a:lnTo>
                    <a:pt x="6606" y="3886"/>
                  </a:lnTo>
                  <a:lnTo>
                    <a:pt x="6509" y="3692"/>
                  </a:lnTo>
                  <a:lnTo>
                    <a:pt x="6509" y="3400"/>
                  </a:lnTo>
                  <a:lnTo>
                    <a:pt x="6606" y="3012"/>
                  </a:lnTo>
                  <a:close/>
                  <a:moveTo>
                    <a:pt x="11753" y="3012"/>
                  </a:moveTo>
                  <a:lnTo>
                    <a:pt x="11851" y="3400"/>
                  </a:lnTo>
                  <a:lnTo>
                    <a:pt x="11948" y="3692"/>
                  </a:lnTo>
                  <a:lnTo>
                    <a:pt x="11851" y="3886"/>
                  </a:lnTo>
                  <a:lnTo>
                    <a:pt x="11559" y="3983"/>
                  </a:lnTo>
                  <a:lnTo>
                    <a:pt x="11365" y="3886"/>
                  </a:lnTo>
                  <a:lnTo>
                    <a:pt x="11171" y="3692"/>
                  </a:lnTo>
                  <a:lnTo>
                    <a:pt x="11268" y="3400"/>
                  </a:lnTo>
                  <a:lnTo>
                    <a:pt x="11365" y="3012"/>
                  </a:lnTo>
                  <a:close/>
                  <a:moveTo>
                    <a:pt x="487" y="4760"/>
                  </a:moveTo>
                  <a:lnTo>
                    <a:pt x="778" y="4857"/>
                  </a:lnTo>
                  <a:lnTo>
                    <a:pt x="1167" y="5246"/>
                  </a:lnTo>
                  <a:lnTo>
                    <a:pt x="1749" y="5925"/>
                  </a:lnTo>
                  <a:lnTo>
                    <a:pt x="1264" y="5925"/>
                  </a:lnTo>
                  <a:lnTo>
                    <a:pt x="875" y="5828"/>
                  </a:lnTo>
                  <a:lnTo>
                    <a:pt x="584" y="5634"/>
                  </a:lnTo>
                  <a:lnTo>
                    <a:pt x="390" y="5343"/>
                  </a:lnTo>
                  <a:lnTo>
                    <a:pt x="292" y="4954"/>
                  </a:lnTo>
                  <a:lnTo>
                    <a:pt x="390" y="4857"/>
                  </a:lnTo>
                  <a:lnTo>
                    <a:pt x="487" y="4760"/>
                  </a:lnTo>
                  <a:close/>
                  <a:moveTo>
                    <a:pt x="3692" y="4760"/>
                  </a:moveTo>
                  <a:lnTo>
                    <a:pt x="3789" y="4857"/>
                  </a:lnTo>
                  <a:lnTo>
                    <a:pt x="3886" y="4954"/>
                  </a:lnTo>
                  <a:lnTo>
                    <a:pt x="3789" y="5343"/>
                  </a:lnTo>
                  <a:lnTo>
                    <a:pt x="3595" y="5634"/>
                  </a:lnTo>
                  <a:lnTo>
                    <a:pt x="3303" y="5828"/>
                  </a:lnTo>
                  <a:lnTo>
                    <a:pt x="2915" y="5925"/>
                  </a:lnTo>
                  <a:lnTo>
                    <a:pt x="2429" y="5925"/>
                  </a:lnTo>
                  <a:lnTo>
                    <a:pt x="3012" y="5246"/>
                  </a:lnTo>
                  <a:lnTo>
                    <a:pt x="3400" y="4857"/>
                  </a:lnTo>
                  <a:lnTo>
                    <a:pt x="3692" y="4760"/>
                  </a:lnTo>
                  <a:close/>
                  <a:moveTo>
                    <a:pt x="5149" y="4760"/>
                  </a:moveTo>
                  <a:lnTo>
                    <a:pt x="5440" y="4857"/>
                  </a:lnTo>
                  <a:lnTo>
                    <a:pt x="5829" y="5246"/>
                  </a:lnTo>
                  <a:lnTo>
                    <a:pt x="6411" y="5925"/>
                  </a:lnTo>
                  <a:lnTo>
                    <a:pt x="6023" y="5925"/>
                  </a:lnTo>
                  <a:lnTo>
                    <a:pt x="5634" y="5828"/>
                  </a:lnTo>
                  <a:lnTo>
                    <a:pt x="5343" y="5634"/>
                  </a:lnTo>
                  <a:lnTo>
                    <a:pt x="5149" y="5343"/>
                  </a:lnTo>
                  <a:lnTo>
                    <a:pt x="5052" y="4954"/>
                  </a:lnTo>
                  <a:lnTo>
                    <a:pt x="5149" y="4857"/>
                  </a:lnTo>
                  <a:lnTo>
                    <a:pt x="5149" y="4760"/>
                  </a:lnTo>
                  <a:close/>
                  <a:moveTo>
                    <a:pt x="8451" y="4760"/>
                  </a:moveTo>
                  <a:lnTo>
                    <a:pt x="8548" y="4857"/>
                  </a:lnTo>
                  <a:lnTo>
                    <a:pt x="8548" y="4954"/>
                  </a:lnTo>
                  <a:lnTo>
                    <a:pt x="8548" y="5343"/>
                  </a:lnTo>
                  <a:lnTo>
                    <a:pt x="8354" y="5634"/>
                  </a:lnTo>
                  <a:lnTo>
                    <a:pt x="8063" y="5828"/>
                  </a:lnTo>
                  <a:lnTo>
                    <a:pt x="7674" y="5925"/>
                  </a:lnTo>
                  <a:lnTo>
                    <a:pt x="7188" y="5925"/>
                  </a:lnTo>
                  <a:lnTo>
                    <a:pt x="7771" y="5246"/>
                  </a:lnTo>
                  <a:lnTo>
                    <a:pt x="8160" y="4857"/>
                  </a:lnTo>
                  <a:lnTo>
                    <a:pt x="8451" y="4760"/>
                  </a:lnTo>
                  <a:close/>
                  <a:moveTo>
                    <a:pt x="9908" y="4760"/>
                  </a:moveTo>
                  <a:lnTo>
                    <a:pt x="10199" y="4857"/>
                  </a:lnTo>
                  <a:lnTo>
                    <a:pt x="10588" y="5246"/>
                  </a:lnTo>
                  <a:lnTo>
                    <a:pt x="11171" y="5925"/>
                  </a:lnTo>
                  <a:lnTo>
                    <a:pt x="10782" y="5925"/>
                  </a:lnTo>
                  <a:lnTo>
                    <a:pt x="10394" y="5828"/>
                  </a:lnTo>
                  <a:lnTo>
                    <a:pt x="10102" y="5634"/>
                  </a:lnTo>
                  <a:lnTo>
                    <a:pt x="9908" y="5343"/>
                  </a:lnTo>
                  <a:lnTo>
                    <a:pt x="9811" y="4954"/>
                  </a:lnTo>
                  <a:lnTo>
                    <a:pt x="9811" y="4857"/>
                  </a:lnTo>
                  <a:lnTo>
                    <a:pt x="9908" y="4760"/>
                  </a:lnTo>
                  <a:close/>
                  <a:moveTo>
                    <a:pt x="13016" y="7382"/>
                  </a:moveTo>
                  <a:lnTo>
                    <a:pt x="13210" y="7480"/>
                  </a:lnTo>
                  <a:lnTo>
                    <a:pt x="13308" y="7674"/>
                  </a:lnTo>
                  <a:lnTo>
                    <a:pt x="13308" y="7868"/>
                  </a:lnTo>
                  <a:lnTo>
                    <a:pt x="13016" y="7965"/>
                  </a:lnTo>
                  <a:lnTo>
                    <a:pt x="4955" y="7965"/>
                  </a:lnTo>
                  <a:lnTo>
                    <a:pt x="4857" y="8062"/>
                  </a:lnTo>
                  <a:lnTo>
                    <a:pt x="4760" y="8159"/>
                  </a:lnTo>
                  <a:lnTo>
                    <a:pt x="4857" y="8354"/>
                  </a:lnTo>
                  <a:lnTo>
                    <a:pt x="12530" y="8354"/>
                  </a:lnTo>
                  <a:lnTo>
                    <a:pt x="12045" y="10393"/>
                  </a:lnTo>
                  <a:lnTo>
                    <a:pt x="11851" y="10685"/>
                  </a:lnTo>
                  <a:lnTo>
                    <a:pt x="11559" y="10782"/>
                  </a:lnTo>
                  <a:lnTo>
                    <a:pt x="2138" y="10782"/>
                  </a:lnTo>
                  <a:lnTo>
                    <a:pt x="1749" y="10685"/>
                  </a:lnTo>
                  <a:lnTo>
                    <a:pt x="1652" y="10393"/>
                  </a:lnTo>
                  <a:lnTo>
                    <a:pt x="1167" y="8354"/>
                  </a:lnTo>
                  <a:lnTo>
                    <a:pt x="4177" y="8354"/>
                  </a:lnTo>
                  <a:lnTo>
                    <a:pt x="4275" y="8159"/>
                  </a:lnTo>
                  <a:lnTo>
                    <a:pt x="4177" y="8062"/>
                  </a:lnTo>
                  <a:lnTo>
                    <a:pt x="3983" y="7965"/>
                  </a:lnTo>
                  <a:lnTo>
                    <a:pt x="584" y="7965"/>
                  </a:lnTo>
                  <a:lnTo>
                    <a:pt x="390" y="7868"/>
                  </a:lnTo>
                  <a:lnTo>
                    <a:pt x="292" y="7771"/>
                  </a:lnTo>
                  <a:lnTo>
                    <a:pt x="390" y="7480"/>
                  </a:lnTo>
                  <a:lnTo>
                    <a:pt x="584" y="7382"/>
                  </a:lnTo>
                  <a:close/>
                  <a:moveTo>
                    <a:pt x="2138" y="1"/>
                  </a:moveTo>
                  <a:lnTo>
                    <a:pt x="1846" y="98"/>
                  </a:lnTo>
                  <a:lnTo>
                    <a:pt x="1652" y="195"/>
                  </a:lnTo>
                  <a:lnTo>
                    <a:pt x="1555" y="292"/>
                  </a:lnTo>
                  <a:lnTo>
                    <a:pt x="1361" y="486"/>
                  </a:lnTo>
                  <a:lnTo>
                    <a:pt x="778" y="486"/>
                  </a:lnTo>
                  <a:lnTo>
                    <a:pt x="584" y="681"/>
                  </a:lnTo>
                  <a:lnTo>
                    <a:pt x="487" y="875"/>
                  </a:lnTo>
                  <a:lnTo>
                    <a:pt x="390" y="1069"/>
                  </a:lnTo>
                  <a:lnTo>
                    <a:pt x="390" y="1263"/>
                  </a:lnTo>
                  <a:lnTo>
                    <a:pt x="390" y="1458"/>
                  </a:lnTo>
                  <a:lnTo>
                    <a:pt x="292" y="1652"/>
                  </a:lnTo>
                  <a:lnTo>
                    <a:pt x="98" y="1749"/>
                  </a:lnTo>
                  <a:lnTo>
                    <a:pt x="1" y="1943"/>
                  </a:lnTo>
                  <a:lnTo>
                    <a:pt x="1" y="2235"/>
                  </a:lnTo>
                  <a:lnTo>
                    <a:pt x="1" y="2429"/>
                  </a:lnTo>
                  <a:lnTo>
                    <a:pt x="98" y="2623"/>
                  </a:lnTo>
                  <a:lnTo>
                    <a:pt x="292" y="2817"/>
                  </a:lnTo>
                  <a:lnTo>
                    <a:pt x="390" y="2915"/>
                  </a:lnTo>
                  <a:lnTo>
                    <a:pt x="390" y="3109"/>
                  </a:lnTo>
                  <a:lnTo>
                    <a:pt x="390" y="3303"/>
                  </a:lnTo>
                  <a:lnTo>
                    <a:pt x="487" y="3594"/>
                  </a:lnTo>
                  <a:lnTo>
                    <a:pt x="584" y="3789"/>
                  </a:lnTo>
                  <a:lnTo>
                    <a:pt x="778" y="3886"/>
                  </a:lnTo>
                  <a:lnTo>
                    <a:pt x="972" y="3983"/>
                  </a:lnTo>
                  <a:lnTo>
                    <a:pt x="1167" y="3983"/>
                  </a:lnTo>
                  <a:lnTo>
                    <a:pt x="1361" y="3886"/>
                  </a:lnTo>
                  <a:lnTo>
                    <a:pt x="1555" y="4177"/>
                  </a:lnTo>
                  <a:lnTo>
                    <a:pt x="1944" y="4371"/>
                  </a:lnTo>
                  <a:lnTo>
                    <a:pt x="1944" y="5440"/>
                  </a:lnTo>
                  <a:lnTo>
                    <a:pt x="1458" y="4954"/>
                  </a:lnTo>
                  <a:lnTo>
                    <a:pt x="972" y="4469"/>
                  </a:lnTo>
                  <a:lnTo>
                    <a:pt x="584" y="4274"/>
                  </a:lnTo>
                  <a:lnTo>
                    <a:pt x="390" y="4274"/>
                  </a:lnTo>
                  <a:lnTo>
                    <a:pt x="292" y="4371"/>
                  </a:lnTo>
                  <a:lnTo>
                    <a:pt x="98" y="4566"/>
                  </a:lnTo>
                  <a:lnTo>
                    <a:pt x="1" y="4760"/>
                  </a:lnTo>
                  <a:lnTo>
                    <a:pt x="1" y="5148"/>
                  </a:lnTo>
                  <a:lnTo>
                    <a:pt x="98" y="5440"/>
                  </a:lnTo>
                  <a:lnTo>
                    <a:pt x="292" y="5828"/>
                  </a:lnTo>
                  <a:lnTo>
                    <a:pt x="487" y="6023"/>
                  </a:lnTo>
                  <a:lnTo>
                    <a:pt x="778" y="6120"/>
                  </a:lnTo>
                  <a:lnTo>
                    <a:pt x="1264" y="6314"/>
                  </a:lnTo>
                  <a:lnTo>
                    <a:pt x="1944" y="6314"/>
                  </a:lnTo>
                  <a:lnTo>
                    <a:pt x="1944" y="6994"/>
                  </a:lnTo>
                  <a:lnTo>
                    <a:pt x="390" y="6994"/>
                  </a:lnTo>
                  <a:lnTo>
                    <a:pt x="195" y="7188"/>
                  </a:lnTo>
                  <a:lnTo>
                    <a:pt x="98" y="7382"/>
                  </a:lnTo>
                  <a:lnTo>
                    <a:pt x="1" y="7577"/>
                  </a:lnTo>
                  <a:lnTo>
                    <a:pt x="1" y="7868"/>
                  </a:lnTo>
                  <a:lnTo>
                    <a:pt x="98" y="8159"/>
                  </a:lnTo>
                  <a:lnTo>
                    <a:pt x="390" y="8354"/>
                  </a:lnTo>
                  <a:lnTo>
                    <a:pt x="681" y="8354"/>
                  </a:lnTo>
                  <a:lnTo>
                    <a:pt x="1167" y="10490"/>
                  </a:lnTo>
                  <a:lnTo>
                    <a:pt x="1264" y="10782"/>
                  </a:lnTo>
                  <a:lnTo>
                    <a:pt x="1458" y="10976"/>
                  </a:lnTo>
                  <a:lnTo>
                    <a:pt x="1749" y="11170"/>
                  </a:lnTo>
                  <a:lnTo>
                    <a:pt x="11948" y="11170"/>
                  </a:lnTo>
                  <a:lnTo>
                    <a:pt x="12142" y="10976"/>
                  </a:lnTo>
                  <a:lnTo>
                    <a:pt x="12336" y="10782"/>
                  </a:lnTo>
                  <a:lnTo>
                    <a:pt x="12530" y="10490"/>
                  </a:lnTo>
                  <a:lnTo>
                    <a:pt x="13016" y="8354"/>
                  </a:lnTo>
                  <a:lnTo>
                    <a:pt x="13210" y="8354"/>
                  </a:lnTo>
                  <a:lnTo>
                    <a:pt x="13405" y="8257"/>
                  </a:lnTo>
                  <a:lnTo>
                    <a:pt x="13599" y="8062"/>
                  </a:lnTo>
                  <a:lnTo>
                    <a:pt x="13696" y="7771"/>
                  </a:lnTo>
                  <a:lnTo>
                    <a:pt x="13696" y="7480"/>
                  </a:lnTo>
                  <a:lnTo>
                    <a:pt x="13502" y="7188"/>
                  </a:lnTo>
                  <a:lnTo>
                    <a:pt x="13308" y="6994"/>
                  </a:lnTo>
                  <a:lnTo>
                    <a:pt x="11753" y="6994"/>
                  </a:lnTo>
                  <a:lnTo>
                    <a:pt x="11753" y="6314"/>
                  </a:lnTo>
                  <a:lnTo>
                    <a:pt x="12239" y="6314"/>
                  </a:lnTo>
                  <a:lnTo>
                    <a:pt x="12725" y="6217"/>
                  </a:lnTo>
                  <a:lnTo>
                    <a:pt x="12822" y="6120"/>
                  </a:lnTo>
                  <a:lnTo>
                    <a:pt x="12822" y="5925"/>
                  </a:lnTo>
                  <a:lnTo>
                    <a:pt x="12725" y="5828"/>
                  </a:lnTo>
                  <a:lnTo>
                    <a:pt x="12628" y="5828"/>
                  </a:lnTo>
                  <a:lnTo>
                    <a:pt x="12239" y="5925"/>
                  </a:lnTo>
                  <a:lnTo>
                    <a:pt x="11948" y="5925"/>
                  </a:lnTo>
                  <a:lnTo>
                    <a:pt x="12530" y="5148"/>
                  </a:lnTo>
                  <a:lnTo>
                    <a:pt x="12919" y="4857"/>
                  </a:lnTo>
                  <a:lnTo>
                    <a:pt x="13210" y="4663"/>
                  </a:lnTo>
                  <a:lnTo>
                    <a:pt x="13308" y="4954"/>
                  </a:lnTo>
                  <a:lnTo>
                    <a:pt x="13308" y="5148"/>
                  </a:lnTo>
                  <a:lnTo>
                    <a:pt x="13210" y="5343"/>
                  </a:lnTo>
                  <a:lnTo>
                    <a:pt x="13210" y="5440"/>
                  </a:lnTo>
                  <a:lnTo>
                    <a:pt x="13308" y="5537"/>
                  </a:lnTo>
                  <a:lnTo>
                    <a:pt x="13405" y="5634"/>
                  </a:lnTo>
                  <a:lnTo>
                    <a:pt x="13599" y="5537"/>
                  </a:lnTo>
                  <a:lnTo>
                    <a:pt x="13696" y="5148"/>
                  </a:lnTo>
                  <a:lnTo>
                    <a:pt x="13696" y="4857"/>
                  </a:lnTo>
                  <a:lnTo>
                    <a:pt x="13599" y="4566"/>
                  </a:lnTo>
                  <a:lnTo>
                    <a:pt x="13405" y="4371"/>
                  </a:lnTo>
                  <a:lnTo>
                    <a:pt x="13210" y="4274"/>
                  </a:lnTo>
                  <a:lnTo>
                    <a:pt x="13113" y="4274"/>
                  </a:lnTo>
                  <a:lnTo>
                    <a:pt x="12725" y="4469"/>
                  </a:lnTo>
                  <a:lnTo>
                    <a:pt x="12239" y="4954"/>
                  </a:lnTo>
                  <a:lnTo>
                    <a:pt x="11753" y="5440"/>
                  </a:lnTo>
                  <a:lnTo>
                    <a:pt x="11753" y="4371"/>
                  </a:lnTo>
                  <a:lnTo>
                    <a:pt x="12045" y="4177"/>
                  </a:lnTo>
                  <a:lnTo>
                    <a:pt x="12239" y="3886"/>
                  </a:lnTo>
                  <a:lnTo>
                    <a:pt x="12433" y="3983"/>
                  </a:lnTo>
                  <a:lnTo>
                    <a:pt x="12628" y="3983"/>
                  </a:lnTo>
                  <a:lnTo>
                    <a:pt x="12919" y="3886"/>
                  </a:lnTo>
                  <a:lnTo>
                    <a:pt x="13016" y="3789"/>
                  </a:lnTo>
                  <a:lnTo>
                    <a:pt x="13210" y="3594"/>
                  </a:lnTo>
                  <a:lnTo>
                    <a:pt x="13308" y="3303"/>
                  </a:lnTo>
                  <a:lnTo>
                    <a:pt x="13308" y="3109"/>
                  </a:lnTo>
                  <a:lnTo>
                    <a:pt x="13210" y="2915"/>
                  </a:lnTo>
                  <a:lnTo>
                    <a:pt x="13405" y="2817"/>
                  </a:lnTo>
                  <a:lnTo>
                    <a:pt x="13599" y="2623"/>
                  </a:lnTo>
                  <a:lnTo>
                    <a:pt x="13599" y="2429"/>
                  </a:lnTo>
                  <a:lnTo>
                    <a:pt x="13696" y="2235"/>
                  </a:lnTo>
                  <a:lnTo>
                    <a:pt x="13599" y="1943"/>
                  </a:lnTo>
                  <a:lnTo>
                    <a:pt x="13599" y="1749"/>
                  </a:lnTo>
                  <a:lnTo>
                    <a:pt x="13405" y="1652"/>
                  </a:lnTo>
                  <a:lnTo>
                    <a:pt x="13210" y="1458"/>
                  </a:lnTo>
                  <a:lnTo>
                    <a:pt x="13308" y="1263"/>
                  </a:lnTo>
                  <a:lnTo>
                    <a:pt x="13308" y="1069"/>
                  </a:lnTo>
                  <a:lnTo>
                    <a:pt x="13210" y="875"/>
                  </a:lnTo>
                  <a:lnTo>
                    <a:pt x="13016" y="681"/>
                  </a:lnTo>
                  <a:lnTo>
                    <a:pt x="12919" y="486"/>
                  </a:lnTo>
                  <a:lnTo>
                    <a:pt x="12239" y="486"/>
                  </a:lnTo>
                  <a:lnTo>
                    <a:pt x="12142" y="292"/>
                  </a:lnTo>
                  <a:lnTo>
                    <a:pt x="11948" y="195"/>
                  </a:lnTo>
                  <a:lnTo>
                    <a:pt x="11753" y="98"/>
                  </a:lnTo>
                  <a:lnTo>
                    <a:pt x="11559" y="1"/>
                  </a:lnTo>
                  <a:lnTo>
                    <a:pt x="11365" y="98"/>
                  </a:lnTo>
                  <a:lnTo>
                    <a:pt x="11171" y="195"/>
                  </a:lnTo>
                  <a:lnTo>
                    <a:pt x="10976" y="292"/>
                  </a:lnTo>
                  <a:lnTo>
                    <a:pt x="10879" y="486"/>
                  </a:lnTo>
                  <a:lnTo>
                    <a:pt x="10297" y="486"/>
                  </a:lnTo>
                  <a:lnTo>
                    <a:pt x="10102" y="681"/>
                  </a:lnTo>
                  <a:lnTo>
                    <a:pt x="9908" y="875"/>
                  </a:lnTo>
                  <a:lnTo>
                    <a:pt x="9908" y="1069"/>
                  </a:lnTo>
                  <a:lnTo>
                    <a:pt x="9811" y="1263"/>
                  </a:lnTo>
                  <a:lnTo>
                    <a:pt x="9908" y="1458"/>
                  </a:lnTo>
                  <a:lnTo>
                    <a:pt x="9714" y="1652"/>
                  </a:lnTo>
                  <a:lnTo>
                    <a:pt x="9617" y="1749"/>
                  </a:lnTo>
                  <a:lnTo>
                    <a:pt x="9520" y="1943"/>
                  </a:lnTo>
                  <a:lnTo>
                    <a:pt x="9422" y="2235"/>
                  </a:lnTo>
                  <a:lnTo>
                    <a:pt x="9520" y="2429"/>
                  </a:lnTo>
                  <a:lnTo>
                    <a:pt x="9617" y="2623"/>
                  </a:lnTo>
                  <a:lnTo>
                    <a:pt x="9714" y="2817"/>
                  </a:lnTo>
                  <a:lnTo>
                    <a:pt x="9908" y="2915"/>
                  </a:lnTo>
                  <a:lnTo>
                    <a:pt x="9811" y="3109"/>
                  </a:lnTo>
                  <a:lnTo>
                    <a:pt x="9908" y="3303"/>
                  </a:lnTo>
                  <a:lnTo>
                    <a:pt x="9908" y="3594"/>
                  </a:lnTo>
                  <a:lnTo>
                    <a:pt x="10102" y="3789"/>
                  </a:lnTo>
                  <a:lnTo>
                    <a:pt x="10297" y="3886"/>
                  </a:lnTo>
                  <a:lnTo>
                    <a:pt x="10491" y="3983"/>
                  </a:lnTo>
                  <a:lnTo>
                    <a:pt x="10685" y="3983"/>
                  </a:lnTo>
                  <a:lnTo>
                    <a:pt x="10879" y="3886"/>
                  </a:lnTo>
                  <a:lnTo>
                    <a:pt x="11074" y="4177"/>
                  </a:lnTo>
                  <a:lnTo>
                    <a:pt x="11365" y="4371"/>
                  </a:lnTo>
                  <a:lnTo>
                    <a:pt x="11365" y="5440"/>
                  </a:lnTo>
                  <a:lnTo>
                    <a:pt x="10879" y="4954"/>
                  </a:lnTo>
                  <a:lnTo>
                    <a:pt x="10394" y="4469"/>
                  </a:lnTo>
                  <a:lnTo>
                    <a:pt x="10005" y="4274"/>
                  </a:lnTo>
                  <a:lnTo>
                    <a:pt x="9908" y="4274"/>
                  </a:lnTo>
                  <a:lnTo>
                    <a:pt x="9714" y="4371"/>
                  </a:lnTo>
                  <a:lnTo>
                    <a:pt x="9520" y="4566"/>
                  </a:lnTo>
                  <a:lnTo>
                    <a:pt x="9422" y="4760"/>
                  </a:lnTo>
                  <a:lnTo>
                    <a:pt x="9422" y="5148"/>
                  </a:lnTo>
                  <a:lnTo>
                    <a:pt x="9520" y="5440"/>
                  </a:lnTo>
                  <a:lnTo>
                    <a:pt x="9714" y="5828"/>
                  </a:lnTo>
                  <a:lnTo>
                    <a:pt x="9908" y="6023"/>
                  </a:lnTo>
                  <a:lnTo>
                    <a:pt x="10199" y="6120"/>
                  </a:lnTo>
                  <a:lnTo>
                    <a:pt x="10782" y="6314"/>
                  </a:lnTo>
                  <a:lnTo>
                    <a:pt x="11365" y="6314"/>
                  </a:lnTo>
                  <a:lnTo>
                    <a:pt x="11365" y="6994"/>
                  </a:lnTo>
                  <a:lnTo>
                    <a:pt x="6994" y="6994"/>
                  </a:lnTo>
                  <a:lnTo>
                    <a:pt x="6994" y="6314"/>
                  </a:lnTo>
                  <a:lnTo>
                    <a:pt x="7577" y="6314"/>
                  </a:lnTo>
                  <a:lnTo>
                    <a:pt x="8160" y="6120"/>
                  </a:lnTo>
                  <a:lnTo>
                    <a:pt x="8451" y="6023"/>
                  </a:lnTo>
                  <a:lnTo>
                    <a:pt x="8645" y="5828"/>
                  </a:lnTo>
                  <a:lnTo>
                    <a:pt x="8840" y="5440"/>
                  </a:lnTo>
                  <a:lnTo>
                    <a:pt x="8937" y="5148"/>
                  </a:lnTo>
                  <a:lnTo>
                    <a:pt x="8937" y="4857"/>
                  </a:lnTo>
                  <a:lnTo>
                    <a:pt x="8840" y="4566"/>
                  </a:lnTo>
                  <a:lnTo>
                    <a:pt x="8645" y="4371"/>
                  </a:lnTo>
                  <a:lnTo>
                    <a:pt x="8451" y="4274"/>
                  </a:lnTo>
                  <a:lnTo>
                    <a:pt x="8354" y="4274"/>
                  </a:lnTo>
                  <a:lnTo>
                    <a:pt x="7965" y="4469"/>
                  </a:lnTo>
                  <a:lnTo>
                    <a:pt x="7480" y="4954"/>
                  </a:lnTo>
                  <a:lnTo>
                    <a:pt x="6994" y="5440"/>
                  </a:lnTo>
                  <a:lnTo>
                    <a:pt x="6994" y="4371"/>
                  </a:lnTo>
                  <a:lnTo>
                    <a:pt x="7286" y="4177"/>
                  </a:lnTo>
                  <a:lnTo>
                    <a:pt x="7480" y="3983"/>
                  </a:lnTo>
                  <a:lnTo>
                    <a:pt x="7965" y="3983"/>
                  </a:lnTo>
                  <a:lnTo>
                    <a:pt x="8160" y="3886"/>
                  </a:lnTo>
                  <a:lnTo>
                    <a:pt x="8257" y="3789"/>
                  </a:lnTo>
                  <a:lnTo>
                    <a:pt x="8451" y="3594"/>
                  </a:lnTo>
                  <a:lnTo>
                    <a:pt x="8548" y="3400"/>
                  </a:lnTo>
                  <a:lnTo>
                    <a:pt x="8548" y="3206"/>
                  </a:lnTo>
                  <a:lnTo>
                    <a:pt x="8451" y="2915"/>
                  </a:lnTo>
                  <a:lnTo>
                    <a:pt x="8645" y="2817"/>
                  </a:lnTo>
                  <a:lnTo>
                    <a:pt x="8840" y="2623"/>
                  </a:lnTo>
                  <a:lnTo>
                    <a:pt x="8937" y="2429"/>
                  </a:lnTo>
                  <a:lnTo>
                    <a:pt x="8937" y="2235"/>
                  </a:lnTo>
                  <a:lnTo>
                    <a:pt x="8937" y="2040"/>
                  </a:lnTo>
                  <a:lnTo>
                    <a:pt x="8840" y="1846"/>
                  </a:lnTo>
                  <a:lnTo>
                    <a:pt x="8645" y="1652"/>
                  </a:lnTo>
                  <a:lnTo>
                    <a:pt x="8451" y="1555"/>
                  </a:lnTo>
                  <a:lnTo>
                    <a:pt x="8548" y="1360"/>
                  </a:lnTo>
                  <a:lnTo>
                    <a:pt x="8548" y="1069"/>
                  </a:lnTo>
                  <a:lnTo>
                    <a:pt x="8451" y="875"/>
                  </a:lnTo>
                  <a:lnTo>
                    <a:pt x="8257" y="681"/>
                  </a:lnTo>
                  <a:lnTo>
                    <a:pt x="8160" y="583"/>
                  </a:lnTo>
                  <a:lnTo>
                    <a:pt x="7965" y="486"/>
                  </a:lnTo>
                  <a:lnTo>
                    <a:pt x="7674" y="486"/>
                  </a:lnTo>
                  <a:lnTo>
                    <a:pt x="7480" y="583"/>
                  </a:lnTo>
                  <a:lnTo>
                    <a:pt x="7383" y="389"/>
                  </a:lnTo>
                  <a:lnTo>
                    <a:pt x="7188" y="195"/>
                  </a:lnTo>
                  <a:lnTo>
                    <a:pt x="6994" y="98"/>
                  </a:lnTo>
                  <a:lnTo>
                    <a:pt x="6606" y="98"/>
                  </a:lnTo>
                  <a:lnTo>
                    <a:pt x="6411" y="195"/>
                  </a:lnTo>
                  <a:lnTo>
                    <a:pt x="6217" y="389"/>
                  </a:lnTo>
                  <a:lnTo>
                    <a:pt x="6120" y="583"/>
                  </a:lnTo>
                  <a:lnTo>
                    <a:pt x="5926" y="486"/>
                  </a:lnTo>
                  <a:lnTo>
                    <a:pt x="5732" y="486"/>
                  </a:lnTo>
                  <a:lnTo>
                    <a:pt x="5537" y="583"/>
                  </a:lnTo>
                  <a:lnTo>
                    <a:pt x="5343" y="681"/>
                  </a:lnTo>
                  <a:lnTo>
                    <a:pt x="5149" y="875"/>
                  </a:lnTo>
                  <a:lnTo>
                    <a:pt x="5149" y="1069"/>
                  </a:lnTo>
                  <a:lnTo>
                    <a:pt x="5149" y="1360"/>
                  </a:lnTo>
                  <a:lnTo>
                    <a:pt x="5149" y="1555"/>
                  </a:lnTo>
                  <a:lnTo>
                    <a:pt x="4955" y="1652"/>
                  </a:lnTo>
                  <a:lnTo>
                    <a:pt x="4857" y="1846"/>
                  </a:lnTo>
                  <a:lnTo>
                    <a:pt x="4760" y="2040"/>
                  </a:lnTo>
                  <a:lnTo>
                    <a:pt x="4663" y="2235"/>
                  </a:lnTo>
                  <a:lnTo>
                    <a:pt x="4760" y="2429"/>
                  </a:lnTo>
                  <a:lnTo>
                    <a:pt x="4857" y="2623"/>
                  </a:lnTo>
                  <a:lnTo>
                    <a:pt x="4955" y="2817"/>
                  </a:lnTo>
                  <a:lnTo>
                    <a:pt x="5149" y="2915"/>
                  </a:lnTo>
                  <a:lnTo>
                    <a:pt x="5149" y="3206"/>
                  </a:lnTo>
                  <a:lnTo>
                    <a:pt x="5149" y="3400"/>
                  </a:lnTo>
                  <a:lnTo>
                    <a:pt x="5149" y="3594"/>
                  </a:lnTo>
                  <a:lnTo>
                    <a:pt x="5343" y="3789"/>
                  </a:lnTo>
                  <a:lnTo>
                    <a:pt x="5537" y="3886"/>
                  </a:lnTo>
                  <a:lnTo>
                    <a:pt x="5732" y="3983"/>
                  </a:lnTo>
                  <a:lnTo>
                    <a:pt x="6120" y="3983"/>
                  </a:lnTo>
                  <a:lnTo>
                    <a:pt x="6314" y="4177"/>
                  </a:lnTo>
                  <a:lnTo>
                    <a:pt x="6606" y="4371"/>
                  </a:lnTo>
                  <a:lnTo>
                    <a:pt x="6606" y="5440"/>
                  </a:lnTo>
                  <a:lnTo>
                    <a:pt x="6120" y="4954"/>
                  </a:lnTo>
                  <a:lnTo>
                    <a:pt x="5634" y="4469"/>
                  </a:lnTo>
                  <a:lnTo>
                    <a:pt x="5246" y="4274"/>
                  </a:lnTo>
                  <a:lnTo>
                    <a:pt x="5149" y="4274"/>
                  </a:lnTo>
                  <a:lnTo>
                    <a:pt x="4955" y="4371"/>
                  </a:lnTo>
                  <a:lnTo>
                    <a:pt x="4857" y="4566"/>
                  </a:lnTo>
                  <a:lnTo>
                    <a:pt x="4760" y="4857"/>
                  </a:lnTo>
                  <a:lnTo>
                    <a:pt x="4663" y="5148"/>
                  </a:lnTo>
                  <a:lnTo>
                    <a:pt x="4760" y="5440"/>
                  </a:lnTo>
                  <a:lnTo>
                    <a:pt x="5052" y="5828"/>
                  </a:lnTo>
                  <a:lnTo>
                    <a:pt x="5246" y="6023"/>
                  </a:lnTo>
                  <a:lnTo>
                    <a:pt x="5440" y="6120"/>
                  </a:lnTo>
                  <a:lnTo>
                    <a:pt x="6023" y="6314"/>
                  </a:lnTo>
                  <a:lnTo>
                    <a:pt x="6606" y="6314"/>
                  </a:lnTo>
                  <a:lnTo>
                    <a:pt x="6606" y="6994"/>
                  </a:lnTo>
                  <a:lnTo>
                    <a:pt x="2332" y="6994"/>
                  </a:lnTo>
                  <a:lnTo>
                    <a:pt x="2332" y="6314"/>
                  </a:lnTo>
                  <a:lnTo>
                    <a:pt x="2915" y="6314"/>
                  </a:lnTo>
                  <a:lnTo>
                    <a:pt x="3400" y="6120"/>
                  </a:lnTo>
                  <a:lnTo>
                    <a:pt x="3692" y="6023"/>
                  </a:lnTo>
                  <a:lnTo>
                    <a:pt x="3886" y="5828"/>
                  </a:lnTo>
                  <a:lnTo>
                    <a:pt x="4080" y="5440"/>
                  </a:lnTo>
                  <a:lnTo>
                    <a:pt x="4177" y="5148"/>
                  </a:lnTo>
                  <a:lnTo>
                    <a:pt x="4177" y="4760"/>
                  </a:lnTo>
                  <a:lnTo>
                    <a:pt x="4080" y="4566"/>
                  </a:lnTo>
                  <a:lnTo>
                    <a:pt x="3886" y="4371"/>
                  </a:lnTo>
                  <a:lnTo>
                    <a:pt x="3789" y="4274"/>
                  </a:lnTo>
                  <a:lnTo>
                    <a:pt x="3595" y="4274"/>
                  </a:lnTo>
                  <a:lnTo>
                    <a:pt x="3206" y="4469"/>
                  </a:lnTo>
                  <a:lnTo>
                    <a:pt x="2721" y="4954"/>
                  </a:lnTo>
                  <a:lnTo>
                    <a:pt x="2332" y="5440"/>
                  </a:lnTo>
                  <a:lnTo>
                    <a:pt x="2332" y="4371"/>
                  </a:lnTo>
                  <a:lnTo>
                    <a:pt x="2623" y="4177"/>
                  </a:lnTo>
                  <a:lnTo>
                    <a:pt x="2818" y="3886"/>
                  </a:lnTo>
                  <a:lnTo>
                    <a:pt x="3012" y="3983"/>
                  </a:lnTo>
                  <a:lnTo>
                    <a:pt x="3206" y="3983"/>
                  </a:lnTo>
                  <a:lnTo>
                    <a:pt x="3400" y="3886"/>
                  </a:lnTo>
                  <a:lnTo>
                    <a:pt x="3595" y="3789"/>
                  </a:lnTo>
                  <a:lnTo>
                    <a:pt x="3692" y="3594"/>
                  </a:lnTo>
                  <a:lnTo>
                    <a:pt x="3789" y="3303"/>
                  </a:lnTo>
                  <a:lnTo>
                    <a:pt x="3789" y="3109"/>
                  </a:lnTo>
                  <a:lnTo>
                    <a:pt x="3789" y="2915"/>
                  </a:lnTo>
                  <a:lnTo>
                    <a:pt x="3886" y="2817"/>
                  </a:lnTo>
                  <a:lnTo>
                    <a:pt x="4080" y="2623"/>
                  </a:lnTo>
                  <a:lnTo>
                    <a:pt x="4177" y="2429"/>
                  </a:lnTo>
                  <a:lnTo>
                    <a:pt x="4177" y="2235"/>
                  </a:lnTo>
                  <a:lnTo>
                    <a:pt x="4177" y="1943"/>
                  </a:lnTo>
                  <a:lnTo>
                    <a:pt x="4080" y="1749"/>
                  </a:lnTo>
                  <a:lnTo>
                    <a:pt x="3886" y="1652"/>
                  </a:lnTo>
                  <a:lnTo>
                    <a:pt x="3789" y="1458"/>
                  </a:lnTo>
                  <a:lnTo>
                    <a:pt x="3789" y="1263"/>
                  </a:lnTo>
                  <a:lnTo>
                    <a:pt x="3789" y="1069"/>
                  </a:lnTo>
                  <a:lnTo>
                    <a:pt x="3692" y="875"/>
                  </a:lnTo>
                  <a:lnTo>
                    <a:pt x="3595" y="681"/>
                  </a:lnTo>
                  <a:lnTo>
                    <a:pt x="3400" y="486"/>
                  </a:lnTo>
                  <a:lnTo>
                    <a:pt x="2818" y="486"/>
                  </a:lnTo>
                  <a:lnTo>
                    <a:pt x="2623" y="292"/>
                  </a:lnTo>
                  <a:lnTo>
                    <a:pt x="2526" y="195"/>
                  </a:lnTo>
                  <a:lnTo>
                    <a:pt x="2332" y="98"/>
                  </a:lnTo>
                  <a:lnTo>
                    <a:pt x="21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99"/>
            <p:cNvSpPr/>
            <p:nvPr/>
          </p:nvSpPr>
          <p:spPr>
            <a:xfrm>
              <a:off x="4796813" y="3183099"/>
              <a:ext cx="368894" cy="300863"/>
            </a:xfrm>
            <a:custGeom>
              <a:avLst/>
              <a:gdLst/>
              <a:ahLst/>
              <a:cxnLst/>
              <a:rect l="l" t="t" r="r" b="b"/>
              <a:pathLst>
                <a:path w="13697" h="11171" fill="none" extrusionOk="0">
                  <a:moveTo>
                    <a:pt x="13016" y="6994"/>
                  </a:moveTo>
                  <a:lnTo>
                    <a:pt x="11753" y="6994"/>
                  </a:lnTo>
                  <a:lnTo>
                    <a:pt x="11753" y="6314"/>
                  </a:lnTo>
                  <a:lnTo>
                    <a:pt x="11753" y="6314"/>
                  </a:lnTo>
                  <a:lnTo>
                    <a:pt x="12239" y="6314"/>
                  </a:lnTo>
                  <a:lnTo>
                    <a:pt x="12725" y="6217"/>
                  </a:lnTo>
                  <a:lnTo>
                    <a:pt x="12725" y="6217"/>
                  </a:lnTo>
                  <a:lnTo>
                    <a:pt x="12822" y="6120"/>
                  </a:lnTo>
                  <a:lnTo>
                    <a:pt x="12822" y="5925"/>
                  </a:lnTo>
                  <a:lnTo>
                    <a:pt x="12822" y="5925"/>
                  </a:lnTo>
                  <a:lnTo>
                    <a:pt x="12725" y="5828"/>
                  </a:lnTo>
                  <a:lnTo>
                    <a:pt x="12628" y="5828"/>
                  </a:lnTo>
                  <a:lnTo>
                    <a:pt x="12628" y="5828"/>
                  </a:lnTo>
                  <a:lnTo>
                    <a:pt x="12239" y="5925"/>
                  </a:lnTo>
                  <a:lnTo>
                    <a:pt x="11948" y="5925"/>
                  </a:lnTo>
                  <a:lnTo>
                    <a:pt x="11948" y="5925"/>
                  </a:lnTo>
                  <a:lnTo>
                    <a:pt x="12530" y="5148"/>
                  </a:lnTo>
                  <a:lnTo>
                    <a:pt x="12919" y="4857"/>
                  </a:lnTo>
                  <a:lnTo>
                    <a:pt x="13210" y="4663"/>
                  </a:lnTo>
                  <a:lnTo>
                    <a:pt x="13210" y="4663"/>
                  </a:lnTo>
                  <a:lnTo>
                    <a:pt x="13308" y="4954"/>
                  </a:lnTo>
                  <a:lnTo>
                    <a:pt x="13308" y="5148"/>
                  </a:lnTo>
                  <a:lnTo>
                    <a:pt x="13210" y="5343"/>
                  </a:lnTo>
                  <a:lnTo>
                    <a:pt x="13210" y="5343"/>
                  </a:lnTo>
                  <a:lnTo>
                    <a:pt x="13210" y="5440"/>
                  </a:lnTo>
                  <a:lnTo>
                    <a:pt x="13308" y="5537"/>
                  </a:lnTo>
                  <a:lnTo>
                    <a:pt x="13308" y="5537"/>
                  </a:lnTo>
                  <a:lnTo>
                    <a:pt x="13405" y="5634"/>
                  </a:lnTo>
                  <a:lnTo>
                    <a:pt x="13599" y="5537"/>
                  </a:lnTo>
                  <a:lnTo>
                    <a:pt x="13599" y="5537"/>
                  </a:lnTo>
                  <a:lnTo>
                    <a:pt x="13696" y="5148"/>
                  </a:lnTo>
                  <a:lnTo>
                    <a:pt x="13696" y="4857"/>
                  </a:lnTo>
                  <a:lnTo>
                    <a:pt x="13599" y="4566"/>
                  </a:lnTo>
                  <a:lnTo>
                    <a:pt x="13405" y="4371"/>
                  </a:lnTo>
                  <a:lnTo>
                    <a:pt x="13405" y="4371"/>
                  </a:lnTo>
                  <a:lnTo>
                    <a:pt x="13210" y="4274"/>
                  </a:lnTo>
                  <a:lnTo>
                    <a:pt x="13113" y="4274"/>
                  </a:lnTo>
                  <a:lnTo>
                    <a:pt x="12725" y="4469"/>
                  </a:lnTo>
                  <a:lnTo>
                    <a:pt x="12725" y="4469"/>
                  </a:lnTo>
                  <a:lnTo>
                    <a:pt x="12239" y="4954"/>
                  </a:lnTo>
                  <a:lnTo>
                    <a:pt x="11753" y="5440"/>
                  </a:lnTo>
                  <a:lnTo>
                    <a:pt x="11753" y="4371"/>
                  </a:lnTo>
                  <a:lnTo>
                    <a:pt x="11753" y="4371"/>
                  </a:lnTo>
                  <a:lnTo>
                    <a:pt x="12045" y="4177"/>
                  </a:lnTo>
                  <a:lnTo>
                    <a:pt x="12239" y="3886"/>
                  </a:lnTo>
                  <a:lnTo>
                    <a:pt x="12239" y="3886"/>
                  </a:lnTo>
                  <a:lnTo>
                    <a:pt x="12433" y="3983"/>
                  </a:lnTo>
                  <a:lnTo>
                    <a:pt x="12628" y="3983"/>
                  </a:lnTo>
                  <a:lnTo>
                    <a:pt x="12919" y="3886"/>
                  </a:lnTo>
                  <a:lnTo>
                    <a:pt x="13016" y="3789"/>
                  </a:lnTo>
                  <a:lnTo>
                    <a:pt x="13016" y="3789"/>
                  </a:lnTo>
                  <a:lnTo>
                    <a:pt x="13210" y="3594"/>
                  </a:lnTo>
                  <a:lnTo>
                    <a:pt x="13308" y="3303"/>
                  </a:lnTo>
                  <a:lnTo>
                    <a:pt x="13308" y="3109"/>
                  </a:lnTo>
                  <a:lnTo>
                    <a:pt x="13210" y="2915"/>
                  </a:lnTo>
                  <a:lnTo>
                    <a:pt x="13210" y="2915"/>
                  </a:lnTo>
                  <a:lnTo>
                    <a:pt x="13405" y="2817"/>
                  </a:lnTo>
                  <a:lnTo>
                    <a:pt x="13599" y="2623"/>
                  </a:lnTo>
                  <a:lnTo>
                    <a:pt x="13599" y="2429"/>
                  </a:lnTo>
                  <a:lnTo>
                    <a:pt x="13696" y="2235"/>
                  </a:lnTo>
                  <a:lnTo>
                    <a:pt x="13696" y="2235"/>
                  </a:lnTo>
                  <a:lnTo>
                    <a:pt x="13599" y="1943"/>
                  </a:lnTo>
                  <a:lnTo>
                    <a:pt x="13599" y="1749"/>
                  </a:lnTo>
                  <a:lnTo>
                    <a:pt x="13405" y="1652"/>
                  </a:lnTo>
                  <a:lnTo>
                    <a:pt x="13210" y="1458"/>
                  </a:lnTo>
                  <a:lnTo>
                    <a:pt x="13210" y="1458"/>
                  </a:lnTo>
                  <a:lnTo>
                    <a:pt x="13308" y="1263"/>
                  </a:lnTo>
                  <a:lnTo>
                    <a:pt x="13308" y="1069"/>
                  </a:lnTo>
                  <a:lnTo>
                    <a:pt x="13210" y="875"/>
                  </a:lnTo>
                  <a:lnTo>
                    <a:pt x="13016" y="681"/>
                  </a:lnTo>
                  <a:lnTo>
                    <a:pt x="13016" y="681"/>
                  </a:lnTo>
                  <a:lnTo>
                    <a:pt x="12919" y="486"/>
                  </a:lnTo>
                  <a:lnTo>
                    <a:pt x="12628" y="486"/>
                  </a:lnTo>
                  <a:lnTo>
                    <a:pt x="12433" y="486"/>
                  </a:lnTo>
                  <a:lnTo>
                    <a:pt x="12239" y="486"/>
                  </a:lnTo>
                  <a:lnTo>
                    <a:pt x="12239" y="486"/>
                  </a:lnTo>
                  <a:lnTo>
                    <a:pt x="12142" y="292"/>
                  </a:lnTo>
                  <a:lnTo>
                    <a:pt x="11948" y="195"/>
                  </a:lnTo>
                  <a:lnTo>
                    <a:pt x="11753" y="98"/>
                  </a:lnTo>
                  <a:lnTo>
                    <a:pt x="11559" y="1"/>
                  </a:lnTo>
                  <a:lnTo>
                    <a:pt x="11559" y="1"/>
                  </a:lnTo>
                  <a:lnTo>
                    <a:pt x="11365" y="98"/>
                  </a:lnTo>
                  <a:lnTo>
                    <a:pt x="11171" y="195"/>
                  </a:lnTo>
                  <a:lnTo>
                    <a:pt x="10976" y="292"/>
                  </a:lnTo>
                  <a:lnTo>
                    <a:pt x="10879" y="486"/>
                  </a:lnTo>
                  <a:lnTo>
                    <a:pt x="10879" y="486"/>
                  </a:lnTo>
                  <a:lnTo>
                    <a:pt x="10685" y="486"/>
                  </a:lnTo>
                  <a:lnTo>
                    <a:pt x="10491" y="486"/>
                  </a:lnTo>
                  <a:lnTo>
                    <a:pt x="10297" y="486"/>
                  </a:lnTo>
                  <a:lnTo>
                    <a:pt x="10102" y="681"/>
                  </a:lnTo>
                  <a:lnTo>
                    <a:pt x="10102" y="681"/>
                  </a:lnTo>
                  <a:lnTo>
                    <a:pt x="9908" y="875"/>
                  </a:lnTo>
                  <a:lnTo>
                    <a:pt x="9908" y="1069"/>
                  </a:lnTo>
                  <a:lnTo>
                    <a:pt x="9811" y="1263"/>
                  </a:lnTo>
                  <a:lnTo>
                    <a:pt x="9908" y="1458"/>
                  </a:lnTo>
                  <a:lnTo>
                    <a:pt x="9908" y="1458"/>
                  </a:lnTo>
                  <a:lnTo>
                    <a:pt x="9714" y="1652"/>
                  </a:lnTo>
                  <a:lnTo>
                    <a:pt x="9617" y="1749"/>
                  </a:lnTo>
                  <a:lnTo>
                    <a:pt x="9520" y="1943"/>
                  </a:lnTo>
                  <a:lnTo>
                    <a:pt x="9422" y="2235"/>
                  </a:lnTo>
                  <a:lnTo>
                    <a:pt x="9422" y="2235"/>
                  </a:lnTo>
                  <a:lnTo>
                    <a:pt x="9520" y="2429"/>
                  </a:lnTo>
                  <a:lnTo>
                    <a:pt x="9617" y="2623"/>
                  </a:lnTo>
                  <a:lnTo>
                    <a:pt x="9714" y="2817"/>
                  </a:lnTo>
                  <a:lnTo>
                    <a:pt x="9908" y="2915"/>
                  </a:lnTo>
                  <a:lnTo>
                    <a:pt x="9908" y="2915"/>
                  </a:lnTo>
                  <a:lnTo>
                    <a:pt x="9811" y="3109"/>
                  </a:lnTo>
                  <a:lnTo>
                    <a:pt x="9908" y="3303"/>
                  </a:lnTo>
                  <a:lnTo>
                    <a:pt x="9908" y="3594"/>
                  </a:lnTo>
                  <a:lnTo>
                    <a:pt x="10102" y="3789"/>
                  </a:lnTo>
                  <a:lnTo>
                    <a:pt x="10102" y="3789"/>
                  </a:lnTo>
                  <a:lnTo>
                    <a:pt x="10297" y="3886"/>
                  </a:lnTo>
                  <a:lnTo>
                    <a:pt x="10491" y="3983"/>
                  </a:lnTo>
                  <a:lnTo>
                    <a:pt x="10685" y="3983"/>
                  </a:lnTo>
                  <a:lnTo>
                    <a:pt x="10879" y="3886"/>
                  </a:lnTo>
                  <a:lnTo>
                    <a:pt x="10879" y="3886"/>
                  </a:lnTo>
                  <a:lnTo>
                    <a:pt x="11074" y="4177"/>
                  </a:lnTo>
                  <a:lnTo>
                    <a:pt x="11365" y="4371"/>
                  </a:lnTo>
                  <a:lnTo>
                    <a:pt x="11365" y="5440"/>
                  </a:lnTo>
                  <a:lnTo>
                    <a:pt x="11365" y="5440"/>
                  </a:lnTo>
                  <a:lnTo>
                    <a:pt x="10879" y="4954"/>
                  </a:lnTo>
                  <a:lnTo>
                    <a:pt x="10394" y="4469"/>
                  </a:lnTo>
                  <a:lnTo>
                    <a:pt x="10394" y="4469"/>
                  </a:lnTo>
                  <a:lnTo>
                    <a:pt x="10005" y="4274"/>
                  </a:lnTo>
                  <a:lnTo>
                    <a:pt x="9908" y="4274"/>
                  </a:lnTo>
                  <a:lnTo>
                    <a:pt x="9714" y="4371"/>
                  </a:lnTo>
                  <a:lnTo>
                    <a:pt x="9714" y="4371"/>
                  </a:lnTo>
                  <a:lnTo>
                    <a:pt x="9520" y="4566"/>
                  </a:lnTo>
                  <a:lnTo>
                    <a:pt x="9422" y="4760"/>
                  </a:lnTo>
                  <a:lnTo>
                    <a:pt x="9422" y="5148"/>
                  </a:lnTo>
                  <a:lnTo>
                    <a:pt x="9520" y="5440"/>
                  </a:lnTo>
                  <a:lnTo>
                    <a:pt x="9520" y="5440"/>
                  </a:lnTo>
                  <a:lnTo>
                    <a:pt x="9714" y="5828"/>
                  </a:lnTo>
                  <a:lnTo>
                    <a:pt x="9908" y="6023"/>
                  </a:lnTo>
                  <a:lnTo>
                    <a:pt x="10199" y="6120"/>
                  </a:lnTo>
                  <a:lnTo>
                    <a:pt x="10199" y="6120"/>
                  </a:lnTo>
                  <a:lnTo>
                    <a:pt x="10782" y="6314"/>
                  </a:lnTo>
                  <a:lnTo>
                    <a:pt x="11365" y="6314"/>
                  </a:lnTo>
                  <a:lnTo>
                    <a:pt x="11365" y="6994"/>
                  </a:lnTo>
                  <a:lnTo>
                    <a:pt x="6994" y="6994"/>
                  </a:lnTo>
                  <a:lnTo>
                    <a:pt x="6994" y="6314"/>
                  </a:lnTo>
                  <a:lnTo>
                    <a:pt x="6994" y="6314"/>
                  </a:lnTo>
                  <a:lnTo>
                    <a:pt x="7577" y="6314"/>
                  </a:lnTo>
                  <a:lnTo>
                    <a:pt x="8160" y="6120"/>
                  </a:lnTo>
                  <a:lnTo>
                    <a:pt x="8160" y="6120"/>
                  </a:lnTo>
                  <a:lnTo>
                    <a:pt x="8451" y="6023"/>
                  </a:lnTo>
                  <a:lnTo>
                    <a:pt x="8645" y="5828"/>
                  </a:lnTo>
                  <a:lnTo>
                    <a:pt x="8840" y="5440"/>
                  </a:lnTo>
                  <a:lnTo>
                    <a:pt x="8840" y="5440"/>
                  </a:lnTo>
                  <a:lnTo>
                    <a:pt x="8937" y="5148"/>
                  </a:lnTo>
                  <a:lnTo>
                    <a:pt x="8937" y="4857"/>
                  </a:lnTo>
                  <a:lnTo>
                    <a:pt x="8840" y="4566"/>
                  </a:lnTo>
                  <a:lnTo>
                    <a:pt x="8645" y="4371"/>
                  </a:lnTo>
                  <a:lnTo>
                    <a:pt x="8645" y="4371"/>
                  </a:lnTo>
                  <a:lnTo>
                    <a:pt x="8451" y="4274"/>
                  </a:lnTo>
                  <a:lnTo>
                    <a:pt x="8354" y="4274"/>
                  </a:lnTo>
                  <a:lnTo>
                    <a:pt x="7965" y="4469"/>
                  </a:lnTo>
                  <a:lnTo>
                    <a:pt x="7965" y="4469"/>
                  </a:lnTo>
                  <a:lnTo>
                    <a:pt x="7480" y="4954"/>
                  </a:lnTo>
                  <a:lnTo>
                    <a:pt x="6994" y="5440"/>
                  </a:lnTo>
                  <a:lnTo>
                    <a:pt x="6994" y="4371"/>
                  </a:lnTo>
                  <a:lnTo>
                    <a:pt x="6994" y="4371"/>
                  </a:lnTo>
                  <a:lnTo>
                    <a:pt x="7286" y="4177"/>
                  </a:lnTo>
                  <a:lnTo>
                    <a:pt x="7480" y="3983"/>
                  </a:lnTo>
                  <a:lnTo>
                    <a:pt x="7480" y="3983"/>
                  </a:lnTo>
                  <a:lnTo>
                    <a:pt x="7674" y="3983"/>
                  </a:lnTo>
                  <a:lnTo>
                    <a:pt x="7965" y="3983"/>
                  </a:lnTo>
                  <a:lnTo>
                    <a:pt x="8160" y="3886"/>
                  </a:lnTo>
                  <a:lnTo>
                    <a:pt x="8257" y="3789"/>
                  </a:lnTo>
                  <a:lnTo>
                    <a:pt x="8257" y="3789"/>
                  </a:lnTo>
                  <a:lnTo>
                    <a:pt x="8451" y="3594"/>
                  </a:lnTo>
                  <a:lnTo>
                    <a:pt x="8548" y="3400"/>
                  </a:lnTo>
                  <a:lnTo>
                    <a:pt x="8548" y="3206"/>
                  </a:lnTo>
                  <a:lnTo>
                    <a:pt x="8451" y="2915"/>
                  </a:lnTo>
                  <a:lnTo>
                    <a:pt x="8451" y="2915"/>
                  </a:lnTo>
                  <a:lnTo>
                    <a:pt x="8645" y="2817"/>
                  </a:lnTo>
                  <a:lnTo>
                    <a:pt x="8840" y="2623"/>
                  </a:lnTo>
                  <a:lnTo>
                    <a:pt x="8937" y="2429"/>
                  </a:lnTo>
                  <a:lnTo>
                    <a:pt x="8937" y="2235"/>
                  </a:lnTo>
                  <a:lnTo>
                    <a:pt x="8937" y="2235"/>
                  </a:lnTo>
                  <a:lnTo>
                    <a:pt x="8937" y="2040"/>
                  </a:lnTo>
                  <a:lnTo>
                    <a:pt x="8840" y="1846"/>
                  </a:lnTo>
                  <a:lnTo>
                    <a:pt x="8645" y="1652"/>
                  </a:lnTo>
                  <a:lnTo>
                    <a:pt x="8451" y="1555"/>
                  </a:lnTo>
                  <a:lnTo>
                    <a:pt x="8451" y="1555"/>
                  </a:lnTo>
                  <a:lnTo>
                    <a:pt x="8548" y="1360"/>
                  </a:lnTo>
                  <a:lnTo>
                    <a:pt x="8548" y="1069"/>
                  </a:lnTo>
                  <a:lnTo>
                    <a:pt x="8451" y="875"/>
                  </a:lnTo>
                  <a:lnTo>
                    <a:pt x="8257" y="681"/>
                  </a:lnTo>
                  <a:lnTo>
                    <a:pt x="8257" y="681"/>
                  </a:lnTo>
                  <a:lnTo>
                    <a:pt x="8160" y="583"/>
                  </a:lnTo>
                  <a:lnTo>
                    <a:pt x="7965" y="486"/>
                  </a:lnTo>
                  <a:lnTo>
                    <a:pt x="7674" y="486"/>
                  </a:lnTo>
                  <a:lnTo>
                    <a:pt x="7480" y="583"/>
                  </a:lnTo>
                  <a:lnTo>
                    <a:pt x="7480" y="583"/>
                  </a:lnTo>
                  <a:lnTo>
                    <a:pt x="7383" y="389"/>
                  </a:lnTo>
                  <a:lnTo>
                    <a:pt x="7188" y="195"/>
                  </a:lnTo>
                  <a:lnTo>
                    <a:pt x="6994" y="98"/>
                  </a:lnTo>
                  <a:lnTo>
                    <a:pt x="6800" y="98"/>
                  </a:lnTo>
                  <a:lnTo>
                    <a:pt x="6800" y="98"/>
                  </a:lnTo>
                  <a:lnTo>
                    <a:pt x="6606" y="98"/>
                  </a:lnTo>
                  <a:lnTo>
                    <a:pt x="6411" y="195"/>
                  </a:lnTo>
                  <a:lnTo>
                    <a:pt x="6217" y="389"/>
                  </a:lnTo>
                  <a:lnTo>
                    <a:pt x="6120" y="583"/>
                  </a:lnTo>
                  <a:lnTo>
                    <a:pt x="6120" y="583"/>
                  </a:lnTo>
                  <a:lnTo>
                    <a:pt x="5926" y="486"/>
                  </a:lnTo>
                  <a:lnTo>
                    <a:pt x="5732" y="486"/>
                  </a:lnTo>
                  <a:lnTo>
                    <a:pt x="5537" y="583"/>
                  </a:lnTo>
                  <a:lnTo>
                    <a:pt x="5343" y="681"/>
                  </a:lnTo>
                  <a:lnTo>
                    <a:pt x="5343" y="681"/>
                  </a:lnTo>
                  <a:lnTo>
                    <a:pt x="5149" y="875"/>
                  </a:lnTo>
                  <a:lnTo>
                    <a:pt x="5149" y="1069"/>
                  </a:lnTo>
                  <a:lnTo>
                    <a:pt x="5149" y="1360"/>
                  </a:lnTo>
                  <a:lnTo>
                    <a:pt x="5149" y="1555"/>
                  </a:lnTo>
                  <a:lnTo>
                    <a:pt x="5149" y="1555"/>
                  </a:lnTo>
                  <a:lnTo>
                    <a:pt x="4955" y="1652"/>
                  </a:lnTo>
                  <a:lnTo>
                    <a:pt x="4857" y="1846"/>
                  </a:lnTo>
                  <a:lnTo>
                    <a:pt x="4760" y="2040"/>
                  </a:lnTo>
                  <a:lnTo>
                    <a:pt x="4663" y="2235"/>
                  </a:lnTo>
                  <a:lnTo>
                    <a:pt x="4663" y="2235"/>
                  </a:lnTo>
                  <a:lnTo>
                    <a:pt x="4760" y="2429"/>
                  </a:lnTo>
                  <a:lnTo>
                    <a:pt x="4857" y="2623"/>
                  </a:lnTo>
                  <a:lnTo>
                    <a:pt x="4955" y="2817"/>
                  </a:lnTo>
                  <a:lnTo>
                    <a:pt x="5149" y="2915"/>
                  </a:lnTo>
                  <a:lnTo>
                    <a:pt x="5149" y="2915"/>
                  </a:lnTo>
                  <a:lnTo>
                    <a:pt x="5149" y="3206"/>
                  </a:lnTo>
                  <a:lnTo>
                    <a:pt x="5149" y="3400"/>
                  </a:lnTo>
                  <a:lnTo>
                    <a:pt x="5149" y="3594"/>
                  </a:lnTo>
                  <a:lnTo>
                    <a:pt x="5343" y="3789"/>
                  </a:lnTo>
                  <a:lnTo>
                    <a:pt x="5343" y="3789"/>
                  </a:lnTo>
                  <a:lnTo>
                    <a:pt x="5537" y="3886"/>
                  </a:lnTo>
                  <a:lnTo>
                    <a:pt x="5732" y="3983"/>
                  </a:lnTo>
                  <a:lnTo>
                    <a:pt x="5926" y="3983"/>
                  </a:lnTo>
                  <a:lnTo>
                    <a:pt x="6120" y="3983"/>
                  </a:lnTo>
                  <a:lnTo>
                    <a:pt x="6120" y="3983"/>
                  </a:lnTo>
                  <a:lnTo>
                    <a:pt x="6314" y="4177"/>
                  </a:lnTo>
                  <a:lnTo>
                    <a:pt x="6606" y="4371"/>
                  </a:lnTo>
                  <a:lnTo>
                    <a:pt x="6606" y="5440"/>
                  </a:lnTo>
                  <a:lnTo>
                    <a:pt x="6606" y="5440"/>
                  </a:lnTo>
                  <a:lnTo>
                    <a:pt x="6120" y="4954"/>
                  </a:lnTo>
                  <a:lnTo>
                    <a:pt x="5634" y="4469"/>
                  </a:lnTo>
                  <a:lnTo>
                    <a:pt x="5634" y="4469"/>
                  </a:lnTo>
                  <a:lnTo>
                    <a:pt x="5246" y="4274"/>
                  </a:lnTo>
                  <a:lnTo>
                    <a:pt x="5149" y="4274"/>
                  </a:lnTo>
                  <a:lnTo>
                    <a:pt x="4955" y="4371"/>
                  </a:lnTo>
                  <a:lnTo>
                    <a:pt x="4955" y="4371"/>
                  </a:lnTo>
                  <a:lnTo>
                    <a:pt x="4857" y="4566"/>
                  </a:lnTo>
                  <a:lnTo>
                    <a:pt x="4760" y="4857"/>
                  </a:lnTo>
                  <a:lnTo>
                    <a:pt x="4663" y="5148"/>
                  </a:lnTo>
                  <a:lnTo>
                    <a:pt x="4760" y="5440"/>
                  </a:lnTo>
                  <a:lnTo>
                    <a:pt x="4760" y="5440"/>
                  </a:lnTo>
                  <a:lnTo>
                    <a:pt x="5052" y="5828"/>
                  </a:lnTo>
                  <a:lnTo>
                    <a:pt x="5246" y="6023"/>
                  </a:lnTo>
                  <a:lnTo>
                    <a:pt x="5440" y="6120"/>
                  </a:lnTo>
                  <a:lnTo>
                    <a:pt x="5440" y="6120"/>
                  </a:lnTo>
                  <a:lnTo>
                    <a:pt x="6023" y="6314"/>
                  </a:lnTo>
                  <a:lnTo>
                    <a:pt x="6606" y="6314"/>
                  </a:lnTo>
                  <a:lnTo>
                    <a:pt x="6606" y="6994"/>
                  </a:lnTo>
                  <a:lnTo>
                    <a:pt x="2332" y="6994"/>
                  </a:lnTo>
                  <a:lnTo>
                    <a:pt x="2332" y="6314"/>
                  </a:lnTo>
                  <a:lnTo>
                    <a:pt x="2332" y="6314"/>
                  </a:lnTo>
                  <a:lnTo>
                    <a:pt x="2915" y="6314"/>
                  </a:lnTo>
                  <a:lnTo>
                    <a:pt x="3400" y="6120"/>
                  </a:lnTo>
                  <a:lnTo>
                    <a:pt x="3400" y="6120"/>
                  </a:lnTo>
                  <a:lnTo>
                    <a:pt x="3692" y="6023"/>
                  </a:lnTo>
                  <a:lnTo>
                    <a:pt x="3886" y="5828"/>
                  </a:lnTo>
                  <a:lnTo>
                    <a:pt x="4080" y="5440"/>
                  </a:lnTo>
                  <a:lnTo>
                    <a:pt x="4080" y="5440"/>
                  </a:lnTo>
                  <a:lnTo>
                    <a:pt x="4177" y="5148"/>
                  </a:lnTo>
                  <a:lnTo>
                    <a:pt x="4177" y="4760"/>
                  </a:lnTo>
                  <a:lnTo>
                    <a:pt x="4080" y="4566"/>
                  </a:lnTo>
                  <a:lnTo>
                    <a:pt x="3886" y="4371"/>
                  </a:lnTo>
                  <a:lnTo>
                    <a:pt x="3886" y="4371"/>
                  </a:lnTo>
                  <a:lnTo>
                    <a:pt x="3789" y="4274"/>
                  </a:lnTo>
                  <a:lnTo>
                    <a:pt x="3595" y="4274"/>
                  </a:lnTo>
                  <a:lnTo>
                    <a:pt x="3206" y="4469"/>
                  </a:lnTo>
                  <a:lnTo>
                    <a:pt x="3206" y="4469"/>
                  </a:lnTo>
                  <a:lnTo>
                    <a:pt x="2721" y="4954"/>
                  </a:lnTo>
                  <a:lnTo>
                    <a:pt x="2332" y="5440"/>
                  </a:lnTo>
                  <a:lnTo>
                    <a:pt x="2332" y="4371"/>
                  </a:lnTo>
                  <a:lnTo>
                    <a:pt x="2332" y="4371"/>
                  </a:lnTo>
                  <a:lnTo>
                    <a:pt x="2623" y="4177"/>
                  </a:lnTo>
                  <a:lnTo>
                    <a:pt x="2818" y="3886"/>
                  </a:lnTo>
                  <a:lnTo>
                    <a:pt x="2818" y="3886"/>
                  </a:lnTo>
                  <a:lnTo>
                    <a:pt x="3012" y="3983"/>
                  </a:lnTo>
                  <a:lnTo>
                    <a:pt x="3206" y="3983"/>
                  </a:lnTo>
                  <a:lnTo>
                    <a:pt x="3400" y="3886"/>
                  </a:lnTo>
                  <a:lnTo>
                    <a:pt x="3595" y="3789"/>
                  </a:lnTo>
                  <a:lnTo>
                    <a:pt x="3595" y="3789"/>
                  </a:lnTo>
                  <a:lnTo>
                    <a:pt x="3692" y="3594"/>
                  </a:lnTo>
                  <a:lnTo>
                    <a:pt x="3789" y="3303"/>
                  </a:lnTo>
                  <a:lnTo>
                    <a:pt x="3789" y="3109"/>
                  </a:lnTo>
                  <a:lnTo>
                    <a:pt x="3789" y="2915"/>
                  </a:lnTo>
                  <a:lnTo>
                    <a:pt x="3789" y="2915"/>
                  </a:lnTo>
                  <a:lnTo>
                    <a:pt x="3886" y="2817"/>
                  </a:lnTo>
                  <a:lnTo>
                    <a:pt x="4080" y="2623"/>
                  </a:lnTo>
                  <a:lnTo>
                    <a:pt x="4177" y="2429"/>
                  </a:lnTo>
                  <a:lnTo>
                    <a:pt x="4177" y="2235"/>
                  </a:lnTo>
                  <a:lnTo>
                    <a:pt x="4177" y="2235"/>
                  </a:lnTo>
                  <a:lnTo>
                    <a:pt x="4177" y="1943"/>
                  </a:lnTo>
                  <a:lnTo>
                    <a:pt x="4080" y="1749"/>
                  </a:lnTo>
                  <a:lnTo>
                    <a:pt x="3886" y="1652"/>
                  </a:lnTo>
                  <a:lnTo>
                    <a:pt x="3789" y="1458"/>
                  </a:lnTo>
                  <a:lnTo>
                    <a:pt x="3789" y="1458"/>
                  </a:lnTo>
                  <a:lnTo>
                    <a:pt x="3789" y="1263"/>
                  </a:lnTo>
                  <a:lnTo>
                    <a:pt x="3789" y="1069"/>
                  </a:lnTo>
                  <a:lnTo>
                    <a:pt x="3692" y="875"/>
                  </a:lnTo>
                  <a:lnTo>
                    <a:pt x="3595" y="681"/>
                  </a:lnTo>
                  <a:lnTo>
                    <a:pt x="3595" y="681"/>
                  </a:lnTo>
                  <a:lnTo>
                    <a:pt x="3400" y="486"/>
                  </a:lnTo>
                  <a:lnTo>
                    <a:pt x="3206" y="486"/>
                  </a:lnTo>
                  <a:lnTo>
                    <a:pt x="3012" y="486"/>
                  </a:lnTo>
                  <a:lnTo>
                    <a:pt x="2818" y="486"/>
                  </a:lnTo>
                  <a:lnTo>
                    <a:pt x="2818" y="486"/>
                  </a:lnTo>
                  <a:lnTo>
                    <a:pt x="2623" y="292"/>
                  </a:lnTo>
                  <a:lnTo>
                    <a:pt x="2526" y="195"/>
                  </a:lnTo>
                  <a:lnTo>
                    <a:pt x="2332" y="98"/>
                  </a:lnTo>
                  <a:lnTo>
                    <a:pt x="2138" y="1"/>
                  </a:lnTo>
                  <a:lnTo>
                    <a:pt x="2138" y="1"/>
                  </a:lnTo>
                  <a:lnTo>
                    <a:pt x="1846" y="98"/>
                  </a:lnTo>
                  <a:lnTo>
                    <a:pt x="1652" y="195"/>
                  </a:lnTo>
                  <a:lnTo>
                    <a:pt x="1555" y="292"/>
                  </a:lnTo>
                  <a:lnTo>
                    <a:pt x="1361" y="486"/>
                  </a:lnTo>
                  <a:lnTo>
                    <a:pt x="1361" y="486"/>
                  </a:lnTo>
                  <a:lnTo>
                    <a:pt x="1167" y="486"/>
                  </a:lnTo>
                  <a:lnTo>
                    <a:pt x="972" y="486"/>
                  </a:lnTo>
                  <a:lnTo>
                    <a:pt x="778" y="486"/>
                  </a:lnTo>
                  <a:lnTo>
                    <a:pt x="584" y="681"/>
                  </a:lnTo>
                  <a:lnTo>
                    <a:pt x="584" y="681"/>
                  </a:lnTo>
                  <a:lnTo>
                    <a:pt x="487" y="875"/>
                  </a:lnTo>
                  <a:lnTo>
                    <a:pt x="390" y="1069"/>
                  </a:lnTo>
                  <a:lnTo>
                    <a:pt x="390" y="1263"/>
                  </a:lnTo>
                  <a:lnTo>
                    <a:pt x="390" y="1458"/>
                  </a:lnTo>
                  <a:lnTo>
                    <a:pt x="390" y="1458"/>
                  </a:lnTo>
                  <a:lnTo>
                    <a:pt x="292" y="1652"/>
                  </a:lnTo>
                  <a:lnTo>
                    <a:pt x="98" y="1749"/>
                  </a:lnTo>
                  <a:lnTo>
                    <a:pt x="1" y="1943"/>
                  </a:lnTo>
                  <a:lnTo>
                    <a:pt x="1" y="2235"/>
                  </a:lnTo>
                  <a:lnTo>
                    <a:pt x="1" y="2235"/>
                  </a:lnTo>
                  <a:lnTo>
                    <a:pt x="1" y="2429"/>
                  </a:lnTo>
                  <a:lnTo>
                    <a:pt x="98" y="2623"/>
                  </a:lnTo>
                  <a:lnTo>
                    <a:pt x="292" y="2817"/>
                  </a:lnTo>
                  <a:lnTo>
                    <a:pt x="390" y="2915"/>
                  </a:lnTo>
                  <a:lnTo>
                    <a:pt x="390" y="2915"/>
                  </a:lnTo>
                  <a:lnTo>
                    <a:pt x="390" y="3109"/>
                  </a:lnTo>
                  <a:lnTo>
                    <a:pt x="390" y="3303"/>
                  </a:lnTo>
                  <a:lnTo>
                    <a:pt x="487" y="3594"/>
                  </a:lnTo>
                  <a:lnTo>
                    <a:pt x="584" y="3789"/>
                  </a:lnTo>
                  <a:lnTo>
                    <a:pt x="584" y="3789"/>
                  </a:lnTo>
                  <a:lnTo>
                    <a:pt x="778" y="3886"/>
                  </a:lnTo>
                  <a:lnTo>
                    <a:pt x="972" y="3983"/>
                  </a:lnTo>
                  <a:lnTo>
                    <a:pt x="1167" y="3983"/>
                  </a:lnTo>
                  <a:lnTo>
                    <a:pt x="1361" y="3886"/>
                  </a:lnTo>
                  <a:lnTo>
                    <a:pt x="1361" y="3886"/>
                  </a:lnTo>
                  <a:lnTo>
                    <a:pt x="1555" y="4177"/>
                  </a:lnTo>
                  <a:lnTo>
                    <a:pt x="1944" y="4371"/>
                  </a:lnTo>
                  <a:lnTo>
                    <a:pt x="1944" y="5440"/>
                  </a:lnTo>
                  <a:lnTo>
                    <a:pt x="1944" y="5440"/>
                  </a:lnTo>
                  <a:lnTo>
                    <a:pt x="1458" y="4954"/>
                  </a:lnTo>
                  <a:lnTo>
                    <a:pt x="972" y="4469"/>
                  </a:lnTo>
                  <a:lnTo>
                    <a:pt x="972" y="4469"/>
                  </a:lnTo>
                  <a:lnTo>
                    <a:pt x="584" y="4274"/>
                  </a:lnTo>
                  <a:lnTo>
                    <a:pt x="390" y="4274"/>
                  </a:lnTo>
                  <a:lnTo>
                    <a:pt x="292" y="4371"/>
                  </a:lnTo>
                  <a:lnTo>
                    <a:pt x="292" y="4371"/>
                  </a:lnTo>
                  <a:lnTo>
                    <a:pt x="98" y="4566"/>
                  </a:lnTo>
                  <a:lnTo>
                    <a:pt x="1" y="4760"/>
                  </a:lnTo>
                  <a:lnTo>
                    <a:pt x="1" y="5148"/>
                  </a:lnTo>
                  <a:lnTo>
                    <a:pt x="98" y="5440"/>
                  </a:lnTo>
                  <a:lnTo>
                    <a:pt x="98" y="5440"/>
                  </a:lnTo>
                  <a:lnTo>
                    <a:pt x="292" y="5828"/>
                  </a:lnTo>
                  <a:lnTo>
                    <a:pt x="487" y="6023"/>
                  </a:lnTo>
                  <a:lnTo>
                    <a:pt x="778" y="6120"/>
                  </a:lnTo>
                  <a:lnTo>
                    <a:pt x="778" y="6120"/>
                  </a:lnTo>
                  <a:lnTo>
                    <a:pt x="1264" y="6314"/>
                  </a:lnTo>
                  <a:lnTo>
                    <a:pt x="1944" y="6314"/>
                  </a:lnTo>
                  <a:lnTo>
                    <a:pt x="1944" y="6994"/>
                  </a:lnTo>
                  <a:lnTo>
                    <a:pt x="681" y="6994"/>
                  </a:lnTo>
                  <a:lnTo>
                    <a:pt x="681" y="6994"/>
                  </a:lnTo>
                  <a:lnTo>
                    <a:pt x="390" y="6994"/>
                  </a:lnTo>
                  <a:lnTo>
                    <a:pt x="195" y="7188"/>
                  </a:lnTo>
                  <a:lnTo>
                    <a:pt x="98" y="7382"/>
                  </a:lnTo>
                  <a:lnTo>
                    <a:pt x="1" y="7577"/>
                  </a:lnTo>
                  <a:lnTo>
                    <a:pt x="1" y="7577"/>
                  </a:lnTo>
                  <a:lnTo>
                    <a:pt x="1" y="7868"/>
                  </a:lnTo>
                  <a:lnTo>
                    <a:pt x="98" y="8159"/>
                  </a:lnTo>
                  <a:lnTo>
                    <a:pt x="390" y="8354"/>
                  </a:lnTo>
                  <a:lnTo>
                    <a:pt x="681" y="8354"/>
                  </a:lnTo>
                  <a:lnTo>
                    <a:pt x="681" y="8354"/>
                  </a:lnTo>
                  <a:lnTo>
                    <a:pt x="1167" y="10490"/>
                  </a:lnTo>
                  <a:lnTo>
                    <a:pt x="1167" y="10490"/>
                  </a:lnTo>
                  <a:lnTo>
                    <a:pt x="1264" y="10782"/>
                  </a:lnTo>
                  <a:lnTo>
                    <a:pt x="1458" y="10976"/>
                  </a:lnTo>
                  <a:lnTo>
                    <a:pt x="1749" y="11170"/>
                  </a:lnTo>
                  <a:lnTo>
                    <a:pt x="2041" y="11170"/>
                  </a:lnTo>
                  <a:lnTo>
                    <a:pt x="11559" y="11170"/>
                  </a:lnTo>
                  <a:lnTo>
                    <a:pt x="11559" y="11170"/>
                  </a:lnTo>
                  <a:lnTo>
                    <a:pt x="11948" y="11170"/>
                  </a:lnTo>
                  <a:lnTo>
                    <a:pt x="12142" y="10976"/>
                  </a:lnTo>
                  <a:lnTo>
                    <a:pt x="12336" y="10782"/>
                  </a:lnTo>
                  <a:lnTo>
                    <a:pt x="12530" y="10490"/>
                  </a:lnTo>
                  <a:lnTo>
                    <a:pt x="13016" y="8354"/>
                  </a:lnTo>
                  <a:lnTo>
                    <a:pt x="13016" y="8354"/>
                  </a:lnTo>
                  <a:lnTo>
                    <a:pt x="13016" y="8354"/>
                  </a:lnTo>
                  <a:lnTo>
                    <a:pt x="13210" y="8354"/>
                  </a:lnTo>
                  <a:lnTo>
                    <a:pt x="13405" y="8257"/>
                  </a:lnTo>
                  <a:lnTo>
                    <a:pt x="13599" y="8062"/>
                  </a:lnTo>
                  <a:lnTo>
                    <a:pt x="13696" y="7771"/>
                  </a:lnTo>
                  <a:lnTo>
                    <a:pt x="13696" y="7771"/>
                  </a:lnTo>
                  <a:lnTo>
                    <a:pt x="13696" y="7480"/>
                  </a:lnTo>
                  <a:lnTo>
                    <a:pt x="13502" y="7188"/>
                  </a:lnTo>
                  <a:lnTo>
                    <a:pt x="13308" y="6994"/>
                  </a:lnTo>
                  <a:lnTo>
                    <a:pt x="13016" y="6994"/>
                  </a:lnTo>
                  <a:lnTo>
                    <a:pt x="13016" y="6994"/>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99"/>
            <p:cNvSpPr/>
            <p:nvPr/>
          </p:nvSpPr>
          <p:spPr>
            <a:xfrm>
              <a:off x="5100262" y="3235429"/>
              <a:ext cx="18341" cy="18341"/>
            </a:xfrm>
            <a:custGeom>
              <a:avLst/>
              <a:gdLst/>
              <a:ahLst/>
              <a:cxnLst/>
              <a:rect l="l" t="t" r="r" b="b"/>
              <a:pathLst>
                <a:path w="681" h="681" fill="none" extrusionOk="0">
                  <a:moveTo>
                    <a:pt x="292" y="680"/>
                  </a:moveTo>
                  <a:lnTo>
                    <a:pt x="292" y="680"/>
                  </a:lnTo>
                  <a:lnTo>
                    <a:pt x="98" y="583"/>
                  </a:lnTo>
                  <a:lnTo>
                    <a:pt x="1" y="292"/>
                  </a:lnTo>
                  <a:lnTo>
                    <a:pt x="1" y="292"/>
                  </a:lnTo>
                  <a:lnTo>
                    <a:pt x="98" y="97"/>
                  </a:lnTo>
                  <a:lnTo>
                    <a:pt x="292" y="0"/>
                  </a:lnTo>
                  <a:lnTo>
                    <a:pt x="292" y="0"/>
                  </a:lnTo>
                  <a:lnTo>
                    <a:pt x="584" y="97"/>
                  </a:lnTo>
                  <a:lnTo>
                    <a:pt x="681" y="292"/>
                  </a:lnTo>
                  <a:lnTo>
                    <a:pt x="681" y="292"/>
                  </a:lnTo>
                  <a:lnTo>
                    <a:pt x="584" y="583"/>
                  </a:lnTo>
                  <a:lnTo>
                    <a:pt x="292" y="680"/>
                  </a:lnTo>
                  <a:lnTo>
                    <a:pt x="292" y="68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99"/>
            <p:cNvSpPr/>
            <p:nvPr/>
          </p:nvSpPr>
          <p:spPr>
            <a:xfrm>
              <a:off x="5123801" y="3258968"/>
              <a:ext cx="20953" cy="20953"/>
            </a:xfrm>
            <a:custGeom>
              <a:avLst/>
              <a:gdLst/>
              <a:ahLst/>
              <a:cxnLst/>
              <a:rect l="l" t="t" r="r" b="b"/>
              <a:pathLst>
                <a:path w="778" h="778" fill="none" extrusionOk="0">
                  <a:moveTo>
                    <a:pt x="681" y="680"/>
                  </a:moveTo>
                  <a:lnTo>
                    <a:pt x="681" y="680"/>
                  </a:lnTo>
                  <a:lnTo>
                    <a:pt x="389" y="777"/>
                  </a:lnTo>
                  <a:lnTo>
                    <a:pt x="195" y="680"/>
                  </a:lnTo>
                  <a:lnTo>
                    <a:pt x="195" y="680"/>
                  </a:lnTo>
                  <a:lnTo>
                    <a:pt x="1" y="0"/>
                  </a:lnTo>
                  <a:lnTo>
                    <a:pt x="1" y="0"/>
                  </a:lnTo>
                  <a:lnTo>
                    <a:pt x="681" y="195"/>
                  </a:lnTo>
                  <a:lnTo>
                    <a:pt x="681" y="195"/>
                  </a:lnTo>
                  <a:lnTo>
                    <a:pt x="778" y="486"/>
                  </a:lnTo>
                  <a:lnTo>
                    <a:pt x="681" y="680"/>
                  </a:lnTo>
                  <a:lnTo>
                    <a:pt x="681" y="68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99"/>
            <p:cNvSpPr/>
            <p:nvPr/>
          </p:nvSpPr>
          <p:spPr>
            <a:xfrm>
              <a:off x="5129053" y="3235429"/>
              <a:ext cx="26178" cy="18341"/>
            </a:xfrm>
            <a:custGeom>
              <a:avLst/>
              <a:gdLst/>
              <a:ahLst/>
              <a:cxnLst/>
              <a:rect l="l" t="t" r="r" b="b"/>
              <a:pathLst>
                <a:path w="972" h="681" fill="none" extrusionOk="0">
                  <a:moveTo>
                    <a:pt x="680" y="680"/>
                  </a:moveTo>
                  <a:lnTo>
                    <a:pt x="680" y="680"/>
                  </a:lnTo>
                  <a:lnTo>
                    <a:pt x="292" y="583"/>
                  </a:lnTo>
                  <a:lnTo>
                    <a:pt x="0" y="486"/>
                  </a:lnTo>
                  <a:lnTo>
                    <a:pt x="0" y="486"/>
                  </a:lnTo>
                  <a:lnTo>
                    <a:pt x="0" y="292"/>
                  </a:lnTo>
                  <a:lnTo>
                    <a:pt x="0" y="292"/>
                  </a:lnTo>
                  <a:lnTo>
                    <a:pt x="0" y="97"/>
                  </a:lnTo>
                  <a:lnTo>
                    <a:pt x="0" y="97"/>
                  </a:lnTo>
                  <a:lnTo>
                    <a:pt x="389" y="0"/>
                  </a:lnTo>
                  <a:lnTo>
                    <a:pt x="680" y="0"/>
                  </a:lnTo>
                  <a:lnTo>
                    <a:pt x="680" y="0"/>
                  </a:lnTo>
                  <a:lnTo>
                    <a:pt x="874" y="97"/>
                  </a:lnTo>
                  <a:lnTo>
                    <a:pt x="972" y="292"/>
                  </a:lnTo>
                  <a:lnTo>
                    <a:pt x="972" y="292"/>
                  </a:lnTo>
                  <a:lnTo>
                    <a:pt x="874" y="583"/>
                  </a:lnTo>
                  <a:lnTo>
                    <a:pt x="680" y="680"/>
                  </a:lnTo>
                  <a:lnTo>
                    <a:pt x="680" y="68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99"/>
            <p:cNvSpPr/>
            <p:nvPr/>
          </p:nvSpPr>
          <p:spPr>
            <a:xfrm>
              <a:off x="5123801" y="3206638"/>
              <a:ext cx="20953" cy="23566"/>
            </a:xfrm>
            <a:custGeom>
              <a:avLst/>
              <a:gdLst/>
              <a:ahLst/>
              <a:cxnLst/>
              <a:rect l="l" t="t" r="r" b="b"/>
              <a:pathLst>
                <a:path w="778" h="875" fill="none" extrusionOk="0">
                  <a:moveTo>
                    <a:pt x="681" y="195"/>
                  </a:moveTo>
                  <a:lnTo>
                    <a:pt x="681" y="195"/>
                  </a:lnTo>
                  <a:lnTo>
                    <a:pt x="778" y="389"/>
                  </a:lnTo>
                  <a:lnTo>
                    <a:pt x="681" y="681"/>
                  </a:lnTo>
                  <a:lnTo>
                    <a:pt x="681" y="681"/>
                  </a:lnTo>
                  <a:lnTo>
                    <a:pt x="1" y="875"/>
                  </a:lnTo>
                  <a:lnTo>
                    <a:pt x="1" y="875"/>
                  </a:lnTo>
                  <a:lnTo>
                    <a:pt x="195" y="98"/>
                  </a:lnTo>
                  <a:lnTo>
                    <a:pt x="195" y="98"/>
                  </a:lnTo>
                  <a:lnTo>
                    <a:pt x="389" y="1"/>
                  </a:lnTo>
                  <a:lnTo>
                    <a:pt x="681" y="195"/>
                  </a:lnTo>
                  <a:lnTo>
                    <a:pt x="681" y="195"/>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99"/>
            <p:cNvSpPr/>
            <p:nvPr/>
          </p:nvSpPr>
          <p:spPr>
            <a:xfrm>
              <a:off x="5097649" y="3196188"/>
              <a:ext cx="20953" cy="28791"/>
            </a:xfrm>
            <a:custGeom>
              <a:avLst/>
              <a:gdLst/>
              <a:ahLst/>
              <a:cxnLst/>
              <a:rect l="l" t="t" r="r" b="b"/>
              <a:pathLst>
                <a:path w="778" h="1069" fill="none" extrusionOk="0">
                  <a:moveTo>
                    <a:pt x="389" y="0"/>
                  </a:moveTo>
                  <a:lnTo>
                    <a:pt x="389" y="0"/>
                  </a:lnTo>
                  <a:lnTo>
                    <a:pt x="681" y="97"/>
                  </a:lnTo>
                  <a:lnTo>
                    <a:pt x="778" y="389"/>
                  </a:lnTo>
                  <a:lnTo>
                    <a:pt x="778" y="389"/>
                  </a:lnTo>
                  <a:lnTo>
                    <a:pt x="681" y="680"/>
                  </a:lnTo>
                  <a:lnTo>
                    <a:pt x="583" y="1069"/>
                  </a:lnTo>
                  <a:lnTo>
                    <a:pt x="583" y="1069"/>
                  </a:lnTo>
                  <a:lnTo>
                    <a:pt x="389" y="1069"/>
                  </a:lnTo>
                  <a:lnTo>
                    <a:pt x="389" y="1069"/>
                  </a:lnTo>
                  <a:lnTo>
                    <a:pt x="195" y="1069"/>
                  </a:lnTo>
                  <a:lnTo>
                    <a:pt x="195" y="1069"/>
                  </a:lnTo>
                  <a:lnTo>
                    <a:pt x="98" y="680"/>
                  </a:lnTo>
                  <a:lnTo>
                    <a:pt x="1" y="389"/>
                  </a:lnTo>
                  <a:lnTo>
                    <a:pt x="1" y="389"/>
                  </a:lnTo>
                  <a:lnTo>
                    <a:pt x="195" y="97"/>
                  </a:lnTo>
                  <a:lnTo>
                    <a:pt x="389" y="0"/>
                  </a:lnTo>
                  <a:lnTo>
                    <a:pt x="389"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99"/>
            <p:cNvSpPr/>
            <p:nvPr/>
          </p:nvSpPr>
          <p:spPr>
            <a:xfrm>
              <a:off x="5071498" y="3206638"/>
              <a:ext cx="23566" cy="23566"/>
            </a:xfrm>
            <a:custGeom>
              <a:avLst/>
              <a:gdLst/>
              <a:ahLst/>
              <a:cxnLst/>
              <a:rect l="l" t="t" r="r" b="b"/>
              <a:pathLst>
                <a:path w="875" h="875" fill="none" extrusionOk="0">
                  <a:moveTo>
                    <a:pt x="98" y="195"/>
                  </a:moveTo>
                  <a:lnTo>
                    <a:pt x="98" y="195"/>
                  </a:lnTo>
                  <a:lnTo>
                    <a:pt x="389" y="1"/>
                  </a:lnTo>
                  <a:lnTo>
                    <a:pt x="583" y="98"/>
                  </a:lnTo>
                  <a:lnTo>
                    <a:pt x="583" y="98"/>
                  </a:lnTo>
                  <a:lnTo>
                    <a:pt x="875" y="875"/>
                  </a:lnTo>
                  <a:lnTo>
                    <a:pt x="875" y="875"/>
                  </a:lnTo>
                  <a:lnTo>
                    <a:pt x="98" y="681"/>
                  </a:lnTo>
                  <a:lnTo>
                    <a:pt x="98" y="681"/>
                  </a:lnTo>
                  <a:lnTo>
                    <a:pt x="0" y="389"/>
                  </a:lnTo>
                  <a:lnTo>
                    <a:pt x="98" y="195"/>
                  </a:lnTo>
                  <a:lnTo>
                    <a:pt x="98" y="195"/>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99"/>
            <p:cNvSpPr/>
            <p:nvPr/>
          </p:nvSpPr>
          <p:spPr>
            <a:xfrm>
              <a:off x="5061021" y="3235429"/>
              <a:ext cx="28818" cy="18341"/>
            </a:xfrm>
            <a:custGeom>
              <a:avLst/>
              <a:gdLst/>
              <a:ahLst/>
              <a:cxnLst/>
              <a:rect l="l" t="t" r="r" b="b"/>
              <a:pathLst>
                <a:path w="1070" h="681" fill="none" extrusionOk="0">
                  <a:moveTo>
                    <a:pt x="389" y="0"/>
                  </a:moveTo>
                  <a:lnTo>
                    <a:pt x="389" y="0"/>
                  </a:lnTo>
                  <a:lnTo>
                    <a:pt x="681" y="0"/>
                  </a:lnTo>
                  <a:lnTo>
                    <a:pt x="1069" y="97"/>
                  </a:lnTo>
                  <a:lnTo>
                    <a:pt x="1069" y="97"/>
                  </a:lnTo>
                  <a:lnTo>
                    <a:pt x="972" y="292"/>
                  </a:lnTo>
                  <a:lnTo>
                    <a:pt x="972" y="292"/>
                  </a:lnTo>
                  <a:lnTo>
                    <a:pt x="1069" y="486"/>
                  </a:lnTo>
                  <a:lnTo>
                    <a:pt x="1069" y="486"/>
                  </a:lnTo>
                  <a:lnTo>
                    <a:pt x="681" y="583"/>
                  </a:lnTo>
                  <a:lnTo>
                    <a:pt x="389" y="680"/>
                  </a:lnTo>
                  <a:lnTo>
                    <a:pt x="389" y="680"/>
                  </a:lnTo>
                  <a:lnTo>
                    <a:pt x="98" y="583"/>
                  </a:lnTo>
                  <a:lnTo>
                    <a:pt x="1" y="292"/>
                  </a:lnTo>
                  <a:lnTo>
                    <a:pt x="1" y="292"/>
                  </a:lnTo>
                  <a:lnTo>
                    <a:pt x="98" y="97"/>
                  </a:lnTo>
                  <a:lnTo>
                    <a:pt x="389" y="0"/>
                  </a:lnTo>
                  <a:lnTo>
                    <a:pt x="389"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99"/>
            <p:cNvSpPr/>
            <p:nvPr/>
          </p:nvSpPr>
          <p:spPr>
            <a:xfrm>
              <a:off x="5071498" y="3258968"/>
              <a:ext cx="23566" cy="20953"/>
            </a:xfrm>
            <a:custGeom>
              <a:avLst/>
              <a:gdLst/>
              <a:ahLst/>
              <a:cxnLst/>
              <a:rect l="l" t="t" r="r" b="b"/>
              <a:pathLst>
                <a:path w="875" h="778" fill="none" extrusionOk="0">
                  <a:moveTo>
                    <a:pt x="98" y="680"/>
                  </a:moveTo>
                  <a:lnTo>
                    <a:pt x="98" y="680"/>
                  </a:lnTo>
                  <a:lnTo>
                    <a:pt x="0" y="486"/>
                  </a:lnTo>
                  <a:lnTo>
                    <a:pt x="98" y="195"/>
                  </a:lnTo>
                  <a:lnTo>
                    <a:pt x="98" y="195"/>
                  </a:lnTo>
                  <a:lnTo>
                    <a:pt x="875" y="0"/>
                  </a:lnTo>
                  <a:lnTo>
                    <a:pt x="875" y="0"/>
                  </a:lnTo>
                  <a:lnTo>
                    <a:pt x="583" y="680"/>
                  </a:lnTo>
                  <a:lnTo>
                    <a:pt x="583" y="680"/>
                  </a:lnTo>
                  <a:lnTo>
                    <a:pt x="389" y="777"/>
                  </a:lnTo>
                  <a:lnTo>
                    <a:pt x="98" y="680"/>
                  </a:lnTo>
                  <a:lnTo>
                    <a:pt x="98" y="68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99"/>
            <p:cNvSpPr/>
            <p:nvPr/>
          </p:nvSpPr>
          <p:spPr>
            <a:xfrm>
              <a:off x="5097649" y="3264193"/>
              <a:ext cx="20953" cy="26178"/>
            </a:xfrm>
            <a:custGeom>
              <a:avLst/>
              <a:gdLst/>
              <a:ahLst/>
              <a:cxnLst/>
              <a:rect l="l" t="t" r="r" b="b"/>
              <a:pathLst>
                <a:path w="778" h="972" fill="none" extrusionOk="0">
                  <a:moveTo>
                    <a:pt x="1" y="681"/>
                  </a:moveTo>
                  <a:lnTo>
                    <a:pt x="1" y="681"/>
                  </a:lnTo>
                  <a:lnTo>
                    <a:pt x="98" y="389"/>
                  </a:lnTo>
                  <a:lnTo>
                    <a:pt x="195" y="1"/>
                  </a:lnTo>
                  <a:lnTo>
                    <a:pt x="195" y="1"/>
                  </a:lnTo>
                  <a:lnTo>
                    <a:pt x="389" y="1"/>
                  </a:lnTo>
                  <a:lnTo>
                    <a:pt x="389" y="1"/>
                  </a:lnTo>
                  <a:lnTo>
                    <a:pt x="583" y="1"/>
                  </a:lnTo>
                  <a:lnTo>
                    <a:pt x="583" y="1"/>
                  </a:lnTo>
                  <a:lnTo>
                    <a:pt x="681" y="389"/>
                  </a:lnTo>
                  <a:lnTo>
                    <a:pt x="778" y="681"/>
                  </a:lnTo>
                  <a:lnTo>
                    <a:pt x="778" y="681"/>
                  </a:lnTo>
                  <a:lnTo>
                    <a:pt x="681" y="875"/>
                  </a:lnTo>
                  <a:lnTo>
                    <a:pt x="389" y="972"/>
                  </a:lnTo>
                  <a:lnTo>
                    <a:pt x="389" y="972"/>
                  </a:lnTo>
                  <a:lnTo>
                    <a:pt x="195" y="875"/>
                  </a:lnTo>
                  <a:lnTo>
                    <a:pt x="1" y="681"/>
                  </a:lnTo>
                  <a:lnTo>
                    <a:pt x="1" y="68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99"/>
            <p:cNvSpPr/>
            <p:nvPr/>
          </p:nvSpPr>
          <p:spPr>
            <a:xfrm>
              <a:off x="5061021" y="3311271"/>
              <a:ext cx="36655" cy="31430"/>
            </a:xfrm>
            <a:custGeom>
              <a:avLst/>
              <a:gdLst/>
              <a:ahLst/>
              <a:cxnLst/>
              <a:rect l="l" t="t" r="r" b="b"/>
              <a:pathLst>
                <a:path w="1361" h="1167" fill="none" extrusionOk="0">
                  <a:moveTo>
                    <a:pt x="98" y="584"/>
                  </a:moveTo>
                  <a:lnTo>
                    <a:pt x="98" y="584"/>
                  </a:lnTo>
                  <a:lnTo>
                    <a:pt x="1" y="195"/>
                  </a:lnTo>
                  <a:lnTo>
                    <a:pt x="1" y="98"/>
                  </a:lnTo>
                  <a:lnTo>
                    <a:pt x="98" y="1"/>
                  </a:lnTo>
                  <a:lnTo>
                    <a:pt x="98" y="1"/>
                  </a:lnTo>
                  <a:lnTo>
                    <a:pt x="389" y="98"/>
                  </a:lnTo>
                  <a:lnTo>
                    <a:pt x="778" y="487"/>
                  </a:lnTo>
                  <a:lnTo>
                    <a:pt x="1361" y="1166"/>
                  </a:lnTo>
                  <a:lnTo>
                    <a:pt x="1361" y="1166"/>
                  </a:lnTo>
                  <a:lnTo>
                    <a:pt x="972" y="1166"/>
                  </a:lnTo>
                  <a:lnTo>
                    <a:pt x="584" y="1069"/>
                  </a:lnTo>
                  <a:lnTo>
                    <a:pt x="292" y="875"/>
                  </a:lnTo>
                  <a:lnTo>
                    <a:pt x="98" y="584"/>
                  </a:lnTo>
                  <a:lnTo>
                    <a:pt x="98" y="584"/>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99"/>
            <p:cNvSpPr/>
            <p:nvPr/>
          </p:nvSpPr>
          <p:spPr>
            <a:xfrm>
              <a:off x="4990404" y="3311271"/>
              <a:ext cx="36655" cy="31430"/>
            </a:xfrm>
            <a:custGeom>
              <a:avLst/>
              <a:gdLst/>
              <a:ahLst/>
              <a:cxnLst/>
              <a:rect l="l" t="t" r="r" b="b"/>
              <a:pathLst>
                <a:path w="1361" h="1167" fill="none" extrusionOk="0">
                  <a:moveTo>
                    <a:pt x="1263" y="1"/>
                  </a:moveTo>
                  <a:lnTo>
                    <a:pt x="1263" y="1"/>
                  </a:lnTo>
                  <a:lnTo>
                    <a:pt x="1360" y="98"/>
                  </a:lnTo>
                  <a:lnTo>
                    <a:pt x="1360" y="195"/>
                  </a:lnTo>
                  <a:lnTo>
                    <a:pt x="1360" y="584"/>
                  </a:lnTo>
                  <a:lnTo>
                    <a:pt x="1360" y="584"/>
                  </a:lnTo>
                  <a:lnTo>
                    <a:pt x="1166" y="875"/>
                  </a:lnTo>
                  <a:lnTo>
                    <a:pt x="875" y="1069"/>
                  </a:lnTo>
                  <a:lnTo>
                    <a:pt x="486" y="1166"/>
                  </a:lnTo>
                  <a:lnTo>
                    <a:pt x="0" y="1166"/>
                  </a:lnTo>
                  <a:lnTo>
                    <a:pt x="0" y="1166"/>
                  </a:lnTo>
                  <a:lnTo>
                    <a:pt x="583" y="487"/>
                  </a:lnTo>
                  <a:lnTo>
                    <a:pt x="972" y="98"/>
                  </a:lnTo>
                  <a:lnTo>
                    <a:pt x="1263" y="1"/>
                  </a:lnTo>
                  <a:lnTo>
                    <a:pt x="1263"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99"/>
            <p:cNvSpPr/>
            <p:nvPr/>
          </p:nvSpPr>
          <p:spPr>
            <a:xfrm>
              <a:off x="4972090" y="3235429"/>
              <a:ext cx="18341" cy="18341"/>
            </a:xfrm>
            <a:custGeom>
              <a:avLst/>
              <a:gdLst/>
              <a:ahLst/>
              <a:cxnLst/>
              <a:rect l="l" t="t" r="r" b="b"/>
              <a:pathLst>
                <a:path w="681" h="681" fill="none" extrusionOk="0">
                  <a:moveTo>
                    <a:pt x="292" y="680"/>
                  </a:moveTo>
                  <a:lnTo>
                    <a:pt x="292" y="680"/>
                  </a:lnTo>
                  <a:lnTo>
                    <a:pt x="98" y="583"/>
                  </a:lnTo>
                  <a:lnTo>
                    <a:pt x="1" y="292"/>
                  </a:lnTo>
                  <a:lnTo>
                    <a:pt x="1" y="292"/>
                  </a:lnTo>
                  <a:lnTo>
                    <a:pt x="98" y="97"/>
                  </a:lnTo>
                  <a:lnTo>
                    <a:pt x="292" y="0"/>
                  </a:lnTo>
                  <a:lnTo>
                    <a:pt x="292" y="0"/>
                  </a:lnTo>
                  <a:lnTo>
                    <a:pt x="583" y="97"/>
                  </a:lnTo>
                  <a:lnTo>
                    <a:pt x="680" y="292"/>
                  </a:lnTo>
                  <a:lnTo>
                    <a:pt x="680" y="292"/>
                  </a:lnTo>
                  <a:lnTo>
                    <a:pt x="583" y="583"/>
                  </a:lnTo>
                  <a:lnTo>
                    <a:pt x="292" y="680"/>
                  </a:lnTo>
                  <a:lnTo>
                    <a:pt x="292" y="68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99"/>
            <p:cNvSpPr/>
            <p:nvPr/>
          </p:nvSpPr>
          <p:spPr>
            <a:xfrm>
              <a:off x="4995629" y="3258968"/>
              <a:ext cx="20953" cy="20953"/>
            </a:xfrm>
            <a:custGeom>
              <a:avLst/>
              <a:gdLst/>
              <a:ahLst/>
              <a:cxnLst/>
              <a:rect l="l" t="t" r="r" b="b"/>
              <a:pathLst>
                <a:path w="778" h="778" fill="none" extrusionOk="0">
                  <a:moveTo>
                    <a:pt x="681" y="680"/>
                  </a:moveTo>
                  <a:lnTo>
                    <a:pt x="681" y="680"/>
                  </a:lnTo>
                  <a:lnTo>
                    <a:pt x="486" y="777"/>
                  </a:lnTo>
                  <a:lnTo>
                    <a:pt x="195" y="680"/>
                  </a:lnTo>
                  <a:lnTo>
                    <a:pt x="195" y="680"/>
                  </a:lnTo>
                  <a:lnTo>
                    <a:pt x="1" y="0"/>
                  </a:lnTo>
                  <a:lnTo>
                    <a:pt x="1" y="0"/>
                  </a:lnTo>
                  <a:lnTo>
                    <a:pt x="681" y="195"/>
                  </a:lnTo>
                  <a:lnTo>
                    <a:pt x="681" y="195"/>
                  </a:lnTo>
                  <a:lnTo>
                    <a:pt x="778" y="486"/>
                  </a:lnTo>
                  <a:lnTo>
                    <a:pt x="681" y="680"/>
                  </a:lnTo>
                  <a:lnTo>
                    <a:pt x="681" y="68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99"/>
            <p:cNvSpPr/>
            <p:nvPr/>
          </p:nvSpPr>
          <p:spPr>
            <a:xfrm>
              <a:off x="5000854" y="3235429"/>
              <a:ext cx="26205" cy="18341"/>
            </a:xfrm>
            <a:custGeom>
              <a:avLst/>
              <a:gdLst/>
              <a:ahLst/>
              <a:cxnLst/>
              <a:rect l="l" t="t" r="r" b="b"/>
              <a:pathLst>
                <a:path w="973" h="681" fill="none" extrusionOk="0">
                  <a:moveTo>
                    <a:pt x="681" y="680"/>
                  </a:moveTo>
                  <a:lnTo>
                    <a:pt x="681" y="680"/>
                  </a:lnTo>
                  <a:lnTo>
                    <a:pt x="389" y="583"/>
                  </a:lnTo>
                  <a:lnTo>
                    <a:pt x="1" y="486"/>
                  </a:lnTo>
                  <a:lnTo>
                    <a:pt x="1" y="486"/>
                  </a:lnTo>
                  <a:lnTo>
                    <a:pt x="1" y="292"/>
                  </a:lnTo>
                  <a:lnTo>
                    <a:pt x="1" y="292"/>
                  </a:lnTo>
                  <a:lnTo>
                    <a:pt x="1" y="97"/>
                  </a:lnTo>
                  <a:lnTo>
                    <a:pt x="1" y="97"/>
                  </a:lnTo>
                  <a:lnTo>
                    <a:pt x="389" y="0"/>
                  </a:lnTo>
                  <a:lnTo>
                    <a:pt x="681" y="0"/>
                  </a:lnTo>
                  <a:lnTo>
                    <a:pt x="681" y="0"/>
                  </a:lnTo>
                  <a:lnTo>
                    <a:pt x="875" y="97"/>
                  </a:lnTo>
                  <a:lnTo>
                    <a:pt x="972" y="292"/>
                  </a:lnTo>
                  <a:lnTo>
                    <a:pt x="972" y="292"/>
                  </a:lnTo>
                  <a:lnTo>
                    <a:pt x="875" y="583"/>
                  </a:lnTo>
                  <a:lnTo>
                    <a:pt x="681" y="680"/>
                  </a:lnTo>
                  <a:lnTo>
                    <a:pt x="681" y="68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99"/>
            <p:cNvSpPr/>
            <p:nvPr/>
          </p:nvSpPr>
          <p:spPr>
            <a:xfrm>
              <a:off x="4995629" y="3206638"/>
              <a:ext cx="20953" cy="23566"/>
            </a:xfrm>
            <a:custGeom>
              <a:avLst/>
              <a:gdLst/>
              <a:ahLst/>
              <a:cxnLst/>
              <a:rect l="l" t="t" r="r" b="b"/>
              <a:pathLst>
                <a:path w="778" h="875" fill="none" extrusionOk="0">
                  <a:moveTo>
                    <a:pt x="681" y="195"/>
                  </a:moveTo>
                  <a:lnTo>
                    <a:pt x="681" y="195"/>
                  </a:lnTo>
                  <a:lnTo>
                    <a:pt x="778" y="389"/>
                  </a:lnTo>
                  <a:lnTo>
                    <a:pt x="681" y="681"/>
                  </a:lnTo>
                  <a:lnTo>
                    <a:pt x="681" y="681"/>
                  </a:lnTo>
                  <a:lnTo>
                    <a:pt x="1" y="875"/>
                  </a:lnTo>
                  <a:lnTo>
                    <a:pt x="1" y="875"/>
                  </a:lnTo>
                  <a:lnTo>
                    <a:pt x="195" y="98"/>
                  </a:lnTo>
                  <a:lnTo>
                    <a:pt x="195" y="98"/>
                  </a:lnTo>
                  <a:lnTo>
                    <a:pt x="486" y="1"/>
                  </a:lnTo>
                  <a:lnTo>
                    <a:pt x="681" y="195"/>
                  </a:lnTo>
                  <a:lnTo>
                    <a:pt x="681" y="195"/>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99"/>
            <p:cNvSpPr/>
            <p:nvPr/>
          </p:nvSpPr>
          <p:spPr>
            <a:xfrm>
              <a:off x="4972090" y="3196188"/>
              <a:ext cx="18341" cy="28791"/>
            </a:xfrm>
            <a:custGeom>
              <a:avLst/>
              <a:gdLst/>
              <a:ahLst/>
              <a:cxnLst/>
              <a:rect l="l" t="t" r="r" b="b"/>
              <a:pathLst>
                <a:path w="681" h="1069" fill="none" extrusionOk="0">
                  <a:moveTo>
                    <a:pt x="292" y="0"/>
                  </a:moveTo>
                  <a:lnTo>
                    <a:pt x="292" y="0"/>
                  </a:lnTo>
                  <a:lnTo>
                    <a:pt x="583" y="97"/>
                  </a:lnTo>
                  <a:lnTo>
                    <a:pt x="680" y="389"/>
                  </a:lnTo>
                  <a:lnTo>
                    <a:pt x="680" y="389"/>
                  </a:lnTo>
                  <a:lnTo>
                    <a:pt x="583" y="680"/>
                  </a:lnTo>
                  <a:lnTo>
                    <a:pt x="486" y="1069"/>
                  </a:lnTo>
                  <a:lnTo>
                    <a:pt x="486" y="1069"/>
                  </a:lnTo>
                  <a:lnTo>
                    <a:pt x="292" y="1069"/>
                  </a:lnTo>
                  <a:lnTo>
                    <a:pt x="292" y="1069"/>
                  </a:lnTo>
                  <a:lnTo>
                    <a:pt x="98" y="1069"/>
                  </a:lnTo>
                  <a:lnTo>
                    <a:pt x="98" y="1069"/>
                  </a:lnTo>
                  <a:lnTo>
                    <a:pt x="1" y="680"/>
                  </a:lnTo>
                  <a:lnTo>
                    <a:pt x="1" y="389"/>
                  </a:lnTo>
                  <a:lnTo>
                    <a:pt x="1" y="389"/>
                  </a:lnTo>
                  <a:lnTo>
                    <a:pt x="98" y="97"/>
                  </a:lnTo>
                  <a:lnTo>
                    <a:pt x="292" y="0"/>
                  </a:lnTo>
                  <a:lnTo>
                    <a:pt x="292"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99"/>
            <p:cNvSpPr/>
            <p:nvPr/>
          </p:nvSpPr>
          <p:spPr>
            <a:xfrm>
              <a:off x="4943326" y="3206638"/>
              <a:ext cx="23566" cy="23566"/>
            </a:xfrm>
            <a:custGeom>
              <a:avLst/>
              <a:gdLst/>
              <a:ahLst/>
              <a:cxnLst/>
              <a:rect l="l" t="t" r="r" b="b"/>
              <a:pathLst>
                <a:path w="875" h="875" fill="none" extrusionOk="0">
                  <a:moveTo>
                    <a:pt x="194" y="195"/>
                  </a:moveTo>
                  <a:lnTo>
                    <a:pt x="194" y="195"/>
                  </a:lnTo>
                  <a:lnTo>
                    <a:pt x="389" y="1"/>
                  </a:lnTo>
                  <a:lnTo>
                    <a:pt x="680" y="98"/>
                  </a:lnTo>
                  <a:lnTo>
                    <a:pt x="680" y="98"/>
                  </a:lnTo>
                  <a:lnTo>
                    <a:pt x="874" y="875"/>
                  </a:lnTo>
                  <a:lnTo>
                    <a:pt x="874" y="875"/>
                  </a:lnTo>
                  <a:lnTo>
                    <a:pt x="97" y="681"/>
                  </a:lnTo>
                  <a:lnTo>
                    <a:pt x="97" y="681"/>
                  </a:lnTo>
                  <a:lnTo>
                    <a:pt x="0" y="389"/>
                  </a:lnTo>
                  <a:lnTo>
                    <a:pt x="194" y="195"/>
                  </a:lnTo>
                  <a:lnTo>
                    <a:pt x="194" y="195"/>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99"/>
            <p:cNvSpPr/>
            <p:nvPr/>
          </p:nvSpPr>
          <p:spPr>
            <a:xfrm>
              <a:off x="4932849" y="3235429"/>
              <a:ext cx="28818" cy="18341"/>
            </a:xfrm>
            <a:custGeom>
              <a:avLst/>
              <a:gdLst/>
              <a:ahLst/>
              <a:cxnLst/>
              <a:rect l="l" t="t" r="r" b="b"/>
              <a:pathLst>
                <a:path w="1070" h="681" fill="none" extrusionOk="0">
                  <a:moveTo>
                    <a:pt x="389" y="0"/>
                  </a:moveTo>
                  <a:lnTo>
                    <a:pt x="389" y="0"/>
                  </a:lnTo>
                  <a:lnTo>
                    <a:pt x="681" y="0"/>
                  </a:lnTo>
                  <a:lnTo>
                    <a:pt x="1069" y="97"/>
                  </a:lnTo>
                  <a:lnTo>
                    <a:pt x="1069" y="97"/>
                  </a:lnTo>
                  <a:lnTo>
                    <a:pt x="1069" y="292"/>
                  </a:lnTo>
                  <a:lnTo>
                    <a:pt x="1069" y="292"/>
                  </a:lnTo>
                  <a:lnTo>
                    <a:pt x="1069" y="486"/>
                  </a:lnTo>
                  <a:lnTo>
                    <a:pt x="1069" y="486"/>
                  </a:lnTo>
                  <a:lnTo>
                    <a:pt x="681" y="583"/>
                  </a:lnTo>
                  <a:lnTo>
                    <a:pt x="389" y="680"/>
                  </a:lnTo>
                  <a:lnTo>
                    <a:pt x="389" y="680"/>
                  </a:lnTo>
                  <a:lnTo>
                    <a:pt x="98" y="583"/>
                  </a:lnTo>
                  <a:lnTo>
                    <a:pt x="1" y="292"/>
                  </a:lnTo>
                  <a:lnTo>
                    <a:pt x="1" y="292"/>
                  </a:lnTo>
                  <a:lnTo>
                    <a:pt x="98" y="97"/>
                  </a:lnTo>
                  <a:lnTo>
                    <a:pt x="389" y="0"/>
                  </a:lnTo>
                  <a:lnTo>
                    <a:pt x="389"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99"/>
            <p:cNvSpPr/>
            <p:nvPr/>
          </p:nvSpPr>
          <p:spPr>
            <a:xfrm>
              <a:off x="4943326" y="3258968"/>
              <a:ext cx="23566" cy="20953"/>
            </a:xfrm>
            <a:custGeom>
              <a:avLst/>
              <a:gdLst/>
              <a:ahLst/>
              <a:cxnLst/>
              <a:rect l="l" t="t" r="r" b="b"/>
              <a:pathLst>
                <a:path w="875" h="778" fill="none" extrusionOk="0">
                  <a:moveTo>
                    <a:pt x="194" y="680"/>
                  </a:moveTo>
                  <a:lnTo>
                    <a:pt x="194" y="680"/>
                  </a:lnTo>
                  <a:lnTo>
                    <a:pt x="0" y="486"/>
                  </a:lnTo>
                  <a:lnTo>
                    <a:pt x="97" y="195"/>
                  </a:lnTo>
                  <a:lnTo>
                    <a:pt x="97" y="195"/>
                  </a:lnTo>
                  <a:lnTo>
                    <a:pt x="874" y="0"/>
                  </a:lnTo>
                  <a:lnTo>
                    <a:pt x="874" y="0"/>
                  </a:lnTo>
                  <a:lnTo>
                    <a:pt x="680" y="680"/>
                  </a:lnTo>
                  <a:lnTo>
                    <a:pt x="680" y="680"/>
                  </a:lnTo>
                  <a:lnTo>
                    <a:pt x="389" y="777"/>
                  </a:lnTo>
                  <a:lnTo>
                    <a:pt x="194" y="680"/>
                  </a:lnTo>
                  <a:lnTo>
                    <a:pt x="194" y="68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99"/>
            <p:cNvSpPr/>
            <p:nvPr/>
          </p:nvSpPr>
          <p:spPr>
            <a:xfrm>
              <a:off x="4972090" y="3264193"/>
              <a:ext cx="18341" cy="26178"/>
            </a:xfrm>
            <a:custGeom>
              <a:avLst/>
              <a:gdLst/>
              <a:ahLst/>
              <a:cxnLst/>
              <a:rect l="l" t="t" r="r" b="b"/>
              <a:pathLst>
                <a:path w="681" h="972" fill="none" extrusionOk="0">
                  <a:moveTo>
                    <a:pt x="1" y="681"/>
                  </a:moveTo>
                  <a:lnTo>
                    <a:pt x="1" y="681"/>
                  </a:lnTo>
                  <a:lnTo>
                    <a:pt x="1" y="389"/>
                  </a:lnTo>
                  <a:lnTo>
                    <a:pt x="98" y="1"/>
                  </a:lnTo>
                  <a:lnTo>
                    <a:pt x="98" y="1"/>
                  </a:lnTo>
                  <a:lnTo>
                    <a:pt x="292" y="1"/>
                  </a:lnTo>
                  <a:lnTo>
                    <a:pt x="292" y="1"/>
                  </a:lnTo>
                  <a:lnTo>
                    <a:pt x="486" y="1"/>
                  </a:lnTo>
                  <a:lnTo>
                    <a:pt x="486" y="1"/>
                  </a:lnTo>
                  <a:lnTo>
                    <a:pt x="583" y="389"/>
                  </a:lnTo>
                  <a:lnTo>
                    <a:pt x="680" y="681"/>
                  </a:lnTo>
                  <a:lnTo>
                    <a:pt x="680" y="681"/>
                  </a:lnTo>
                  <a:lnTo>
                    <a:pt x="583" y="875"/>
                  </a:lnTo>
                  <a:lnTo>
                    <a:pt x="292" y="972"/>
                  </a:lnTo>
                  <a:lnTo>
                    <a:pt x="292" y="972"/>
                  </a:lnTo>
                  <a:lnTo>
                    <a:pt x="98" y="875"/>
                  </a:lnTo>
                  <a:lnTo>
                    <a:pt x="1" y="681"/>
                  </a:lnTo>
                  <a:lnTo>
                    <a:pt x="1" y="68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99"/>
            <p:cNvSpPr/>
            <p:nvPr/>
          </p:nvSpPr>
          <p:spPr>
            <a:xfrm>
              <a:off x="4932849" y="3311271"/>
              <a:ext cx="36655" cy="31430"/>
            </a:xfrm>
            <a:custGeom>
              <a:avLst/>
              <a:gdLst/>
              <a:ahLst/>
              <a:cxnLst/>
              <a:rect l="l" t="t" r="r" b="b"/>
              <a:pathLst>
                <a:path w="1361" h="1167" fill="none" extrusionOk="0">
                  <a:moveTo>
                    <a:pt x="98" y="584"/>
                  </a:moveTo>
                  <a:lnTo>
                    <a:pt x="98" y="584"/>
                  </a:lnTo>
                  <a:lnTo>
                    <a:pt x="1" y="195"/>
                  </a:lnTo>
                  <a:lnTo>
                    <a:pt x="98" y="98"/>
                  </a:lnTo>
                  <a:lnTo>
                    <a:pt x="98" y="1"/>
                  </a:lnTo>
                  <a:lnTo>
                    <a:pt x="98" y="1"/>
                  </a:lnTo>
                  <a:lnTo>
                    <a:pt x="389" y="98"/>
                  </a:lnTo>
                  <a:lnTo>
                    <a:pt x="778" y="487"/>
                  </a:lnTo>
                  <a:lnTo>
                    <a:pt x="1360" y="1166"/>
                  </a:lnTo>
                  <a:lnTo>
                    <a:pt x="1360" y="1166"/>
                  </a:lnTo>
                  <a:lnTo>
                    <a:pt x="972" y="1166"/>
                  </a:lnTo>
                  <a:lnTo>
                    <a:pt x="583" y="1069"/>
                  </a:lnTo>
                  <a:lnTo>
                    <a:pt x="292" y="875"/>
                  </a:lnTo>
                  <a:lnTo>
                    <a:pt x="98" y="584"/>
                  </a:lnTo>
                  <a:lnTo>
                    <a:pt x="98" y="584"/>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99"/>
            <p:cNvSpPr/>
            <p:nvPr/>
          </p:nvSpPr>
          <p:spPr>
            <a:xfrm>
              <a:off x="4862232" y="3311271"/>
              <a:ext cx="39268" cy="31430"/>
            </a:xfrm>
            <a:custGeom>
              <a:avLst/>
              <a:gdLst/>
              <a:ahLst/>
              <a:cxnLst/>
              <a:rect l="l" t="t" r="r" b="b"/>
              <a:pathLst>
                <a:path w="1458" h="1167" fill="none" extrusionOk="0">
                  <a:moveTo>
                    <a:pt x="1263" y="1"/>
                  </a:moveTo>
                  <a:lnTo>
                    <a:pt x="1263" y="1"/>
                  </a:lnTo>
                  <a:lnTo>
                    <a:pt x="1360" y="98"/>
                  </a:lnTo>
                  <a:lnTo>
                    <a:pt x="1457" y="195"/>
                  </a:lnTo>
                  <a:lnTo>
                    <a:pt x="1360" y="584"/>
                  </a:lnTo>
                  <a:lnTo>
                    <a:pt x="1360" y="584"/>
                  </a:lnTo>
                  <a:lnTo>
                    <a:pt x="1166" y="875"/>
                  </a:lnTo>
                  <a:lnTo>
                    <a:pt x="874" y="1069"/>
                  </a:lnTo>
                  <a:lnTo>
                    <a:pt x="486" y="1166"/>
                  </a:lnTo>
                  <a:lnTo>
                    <a:pt x="0" y="1166"/>
                  </a:lnTo>
                  <a:lnTo>
                    <a:pt x="0" y="1166"/>
                  </a:lnTo>
                  <a:lnTo>
                    <a:pt x="583" y="487"/>
                  </a:lnTo>
                  <a:lnTo>
                    <a:pt x="971" y="98"/>
                  </a:lnTo>
                  <a:lnTo>
                    <a:pt x="1263" y="1"/>
                  </a:lnTo>
                  <a:lnTo>
                    <a:pt x="1263"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99"/>
            <p:cNvSpPr/>
            <p:nvPr/>
          </p:nvSpPr>
          <p:spPr>
            <a:xfrm>
              <a:off x="4843918" y="3235429"/>
              <a:ext cx="18341" cy="18341"/>
            </a:xfrm>
            <a:custGeom>
              <a:avLst/>
              <a:gdLst/>
              <a:ahLst/>
              <a:cxnLst/>
              <a:rect l="l" t="t" r="r" b="b"/>
              <a:pathLst>
                <a:path w="681" h="681" fill="none" extrusionOk="0">
                  <a:moveTo>
                    <a:pt x="292" y="680"/>
                  </a:moveTo>
                  <a:lnTo>
                    <a:pt x="292" y="680"/>
                  </a:lnTo>
                  <a:lnTo>
                    <a:pt x="97" y="583"/>
                  </a:lnTo>
                  <a:lnTo>
                    <a:pt x="0" y="292"/>
                  </a:lnTo>
                  <a:lnTo>
                    <a:pt x="0" y="292"/>
                  </a:lnTo>
                  <a:lnTo>
                    <a:pt x="97" y="97"/>
                  </a:lnTo>
                  <a:lnTo>
                    <a:pt x="292" y="0"/>
                  </a:lnTo>
                  <a:lnTo>
                    <a:pt x="292" y="0"/>
                  </a:lnTo>
                  <a:lnTo>
                    <a:pt x="583" y="97"/>
                  </a:lnTo>
                  <a:lnTo>
                    <a:pt x="680" y="292"/>
                  </a:lnTo>
                  <a:lnTo>
                    <a:pt x="680" y="292"/>
                  </a:lnTo>
                  <a:lnTo>
                    <a:pt x="583" y="583"/>
                  </a:lnTo>
                  <a:lnTo>
                    <a:pt x="292" y="680"/>
                  </a:lnTo>
                  <a:lnTo>
                    <a:pt x="292" y="68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99"/>
            <p:cNvSpPr/>
            <p:nvPr/>
          </p:nvSpPr>
          <p:spPr>
            <a:xfrm>
              <a:off x="4867457" y="3258968"/>
              <a:ext cx="20953" cy="20953"/>
            </a:xfrm>
            <a:custGeom>
              <a:avLst/>
              <a:gdLst/>
              <a:ahLst/>
              <a:cxnLst/>
              <a:rect l="l" t="t" r="r" b="b"/>
              <a:pathLst>
                <a:path w="778" h="778" fill="none" extrusionOk="0">
                  <a:moveTo>
                    <a:pt x="680" y="680"/>
                  </a:moveTo>
                  <a:lnTo>
                    <a:pt x="680" y="680"/>
                  </a:lnTo>
                  <a:lnTo>
                    <a:pt x="486" y="777"/>
                  </a:lnTo>
                  <a:lnTo>
                    <a:pt x="195" y="680"/>
                  </a:lnTo>
                  <a:lnTo>
                    <a:pt x="195" y="680"/>
                  </a:lnTo>
                  <a:lnTo>
                    <a:pt x="0" y="0"/>
                  </a:lnTo>
                  <a:lnTo>
                    <a:pt x="0" y="0"/>
                  </a:lnTo>
                  <a:lnTo>
                    <a:pt x="680" y="195"/>
                  </a:lnTo>
                  <a:lnTo>
                    <a:pt x="680" y="195"/>
                  </a:lnTo>
                  <a:lnTo>
                    <a:pt x="777" y="486"/>
                  </a:lnTo>
                  <a:lnTo>
                    <a:pt x="680" y="680"/>
                  </a:lnTo>
                  <a:lnTo>
                    <a:pt x="680" y="68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99"/>
            <p:cNvSpPr/>
            <p:nvPr/>
          </p:nvSpPr>
          <p:spPr>
            <a:xfrm>
              <a:off x="4872682" y="3235429"/>
              <a:ext cx="28818" cy="18341"/>
            </a:xfrm>
            <a:custGeom>
              <a:avLst/>
              <a:gdLst/>
              <a:ahLst/>
              <a:cxnLst/>
              <a:rect l="l" t="t" r="r" b="b"/>
              <a:pathLst>
                <a:path w="1070" h="681" fill="none" extrusionOk="0">
                  <a:moveTo>
                    <a:pt x="681" y="680"/>
                  </a:moveTo>
                  <a:lnTo>
                    <a:pt x="681" y="680"/>
                  </a:lnTo>
                  <a:lnTo>
                    <a:pt x="389" y="583"/>
                  </a:lnTo>
                  <a:lnTo>
                    <a:pt x="1" y="486"/>
                  </a:lnTo>
                  <a:lnTo>
                    <a:pt x="1" y="486"/>
                  </a:lnTo>
                  <a:lnTo>
                    <a:pt x="1" y="292"/>
                  </a:lnTo>
                  <a:lnTo>
                    <a:pt x="1" y="292"/>
                  </a:lnTo>
                  <a:lnTo>
                    <a:pt x="1" y="97"/>
                  </a:lnTo>
                  <a:lnTo>
                    <a:pt x="1" y="97"/>
                  </a:lnTo>
                  <a:lnTo>
                    <a:pt x="583" y="0"/>
                  </a:lnTo>
                  <a:lnTo>
                    <a:pt x="583" y="0"/>
                  </a:lnTo>
                  <a:lnTo>
                    <a:pt x="583" y="0"/>
                  </a:lnTo>
                  <a:lnTo>
                    <a:pt x="681" y="0"/>
                  </a:lnTo>
                  <a:lnTo>
                    <a:pt x="681" y="0"/>
                  </a:lnTo>
                  <a:lnTo>
                    <a:pt x="875" y="97"/>
                  </a:lnTo>
                  <a:lnTo>
                    <a:pt x="1069" y="292"/>
                  </a:lnTo>
                  <a:lnTo>
                    <a:pt x="1069" y="292"/>
                  </a:lnTo>
                  <a:lnTo>
                    <a:pt x="875" y="583"/>
                  </a:lnTo>
                  <a:lnTo>
                    <a:pt x="681" y="680"/>
                  </a:lnTo>
                  <a:lnTo>
                    <a:pt x="681" y="68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99"/>
            <p:cNvSpPr/>
            <p:nvPr/>
          </p:nvSpPr>
          <p:spPr>
            <a:xfrm>
              <a:off x="4867457" y="3206638"/>
              <a:ext cx="20953" cy="23566"/>
            </a:xfrm>
            <a:custGeom>
              <a:avLst/>
              <a:gdLst/>
              <a:ahLst/>
              <a:cxnLst/>
              <a:rect l="l" t="t" r="r" b="b"/>
              <a:pathLst>
                <a:path w="778" h="875" fill="none" extrusionOk="0">
                  <a:moveTo>
                    <a:pt x="680" y="195"/>
                  </a:moveTo>
                  <a:lnTo>
                    <a:pt x="680" y="195"/>
                  </a:lnTo>
                  <a:lnTo>
                    <a:pt x="777" y="389"/>
                  </a:lnTo>
                  <a:lnTo>
                    <a:pt x="680" y="681"/>
                  </a:lnTo>
                  <a:lnTo>
                    <a:pt x="680" y="681"/>
                  </a:lnTo>
                  <a:lnTo>
                    <a:pt x="0" y="875"/>
                  </a:lnTo>
                  <a:lnTo>
                    <a:pt x="0" y="875"/>
                  </a:lnTo>
                  <a:lnTo>
                    <a:pt x="195" y="98"/>
                  </a:lnTo>
                  <a:lnTo>
                    <a:pt x="195" y="98"/>
                  </a:lnTo>
                  <a:lnTo>
                    <a:pt x="486" y="1"/>
                  </a:lnTo>
                  <a:lnTo>
                    <a:pt x="680" y="195"/>
                  </a:lnTo>
                  <a:lnTo>
                    <a:pt x="680" y="195"/>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99"/>
            <p:cNvSpPr/>
            <p:nvPr/>
          </p:nvSpPr>
          <p:spPr>
            <a:xfrm>
              <a:off x="4843918" y="3196188"/>
              <a:ext cx="18341" cy="28791"/>
            </a:xfrm>
            <a:custGeom>
              <a:avLst/>
              <a:gdLst/>
              <a:ahLst/>
              <a:cxnLst/>
              <a:rect l="l" t="t" r="r" b="b"/>
              <a:pathLst>
                <a:path w="681" h="1069" fill="none" extrusionOk="0">
                  <a:moveTo>
                    <a:pt x="292" y="0"/>
                  </a:moveTo>
                  <a:lnTo>
                    <a:pt x="292" y="0"/>
                  </a:lnTo>
                  <a:lnTo>
                    <a:pt x="583" y="97"/>
                  </a:lnTo>
                  <a:lnTo>
                    <a:pt x="680" y="389"/>
                  </a:lnTo>
                  <a:lnTo>
                    <a:pt x="680" y="389"/>
                  </a:lnTo>
                  <a:lnTo>
                    <a:pt x="680" y="680"/>
                  </a:lnTo>
                  <a:lnTo>
                    <a:pt x="486" y="1069"/>
                  </a:lnTo>
                  <a:lnTo>
                    <a:pt x="486" y="1069"/>
                  </a:lnTo>
                  <a:lnTo>
                    <a:pt x="292" y="1069"/>
                  </a:lnTo>
                  <a:lnTo>
                    <a:pt x="292" y="1069"/>
                  </a:lnTo>
                  <a:lnTo>
                    <a:pt x="195" y="1069"/>
                  </a:lnTo>
                  <a:lnTo>
                    <a:pt x="195" y="1069"/>
                  </a:lnTo>
                  <a:lnTo>
                    <a:pt x="0" y="680"/>
                  </a:lnTo>
                  <a:lnTo>
                    <a:pt x="0" y="389"/>
                  </a:lnTo>
                  <a:lnTo>
                    <a:pt x="0" y="389"/>
                  </a:lnTo>
                  <a:lnTo>
                    <a:pt x="97" y="97"/>
                  </a:lnTo>
                  <a:lnTo>
                    <a:pt x="292" y="0"/>
                  </a:lnTo>
                  <a:lnTo>
                    <a:pt x="292"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99"/>
            <p:cNvSpPr/>
            <p:nvPr/>
          </p:nvSpPr>
          <p:spPr>
            <a:xfrm>
              <a:off x="4817767" y="3206638"/>
              <a:ext cx="20953" cy="23566"/>
            </a:xfrm>
            <a:custGeom>
              <a:avLst/>
              <a:gdLst/>
              <a:ahLst/>
              <a:cxnLst/>
              <a:rect l="l" t="t" r="r" b="b"/>
              <a:pathLst>
                <a:path w="778" h="875" fill="none" extrusionOk="0">
                  <a:moveTo>
                    <a:pt x="97" y="195"/>
                  </a:moveTo>
                  <a:lnTo>
                    <a:pt x="97" y="195"/>
                  </a:lnTo>
                  <a:lnTo>
                    <a:pt x="291" y="1"/>
                  </a:lnTo>
                  <a:lnTo>
                    <a:pt x="583" y="98"/>
                  </a:lnTo>
                  <a:lnTo>
                    <a:pt x="583" y="98"/>
                  </a:lnTo>
                  <a:lnTo>
                    <a:pt x="777" y="875"/>
                  </a:lnTo>
                  <a:lnTo>
                    <a:pt x="777" y="875"/>
                  </a:lnTo>
                  <a:lnTo>
                    <a:pt x="97" y="681"/>
                  </a:lnTo>
                  <a:lnTo>
                    <a:pt x="97" y="681"/>
                  </a:lnTo>
                  <a:lnTo>
                    <a:pt x="0" y="389"/>
                  </a:lnTo>
                  <a:lnTo>
                    <a:pt x="97" y="195"/>
                  </a:lnTo>
                  <a:lnTo>
                    <a:pt x="97" y="195"/>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99"/>
            <p:cNvSpPr/>
            <p:nvPr/>
          </p:nvSpPr>
          <p:spPr>
            <a:xfrm>
              <a:off x="4804678" y="3235429"/>
              <a:ext cx="28791" cy="18341"/>
            </a:xfrm>
            <a:custGeom>
              <a:avLst/>
              <a:gdLst/>
              <a:ahLst/>
              <a:cxnLst/>
              <a:rect l="l" t="t" r="r" b="b"/>
              <a:pathLst>
                <a:path w="1069" h="681" fill="none" extrusionOk="0">
                  <a:moveTo>
                    <a:pt x="389" y="0"/>
                  </a:moveTo>
                  <a:lnTo>
                    <a:pt x="389" y="0"/>
                  </a:lnTo>
                  <a:lnTo>
                    <a:pt x="680" y="0"/>
                  </a:lnTo>
                  <a:lnTo>
                    <a:pt x="1069" y="97"/>
                  </a:lnTo>
                  <a:lnTo>
                    <a:pt x="1069" y="97"/>
                  </a:lnTo>
                  <a:lnTo>
                    <a:pt x="1069" y="292"/>
                  </a:lnTo>
                  <a:lnTo>
                    <a:pt x="1069" y="292"/>
                  </a:lnTo>
                  <a:lnTo>
                    <a:pt x="1069" y="486"/>
                  </a:lnTo>
                  <a:lnTo>
                    <a:pt x="1069" y="486"/>
                  </a:lnTo>
                  <a:lnTo>
                    <a:pt x="680" y="583"/>
                  </a:lnTo>
                  <a:lnTo>
                    <a:pt x="389" y="680"/>
                  </a:lnTo>
                  <a:lnTo>
                    <a:pt x="389" y="680"/>
                  </a:lnTo>
                  <a:lnTo>
                    <a:pt x="98" y="583"/>
                  </a:lnTo>
                  <a:lnTo>
                    <a:pt x="0" y="292"/>
                  </a:lnTo>
                  <a:lnTo>
                    <a:pt x="0" y="292"/>
                  </a:lnTo>
                  <a:lnTo>
                    <a:pt x="98" y="97"/>
                  </a:lnTo>
                  <a:lnTo>
                    <a:pt x="389" y="0"/>
                  </a:lnTo>
                  <a:lnTo>
                    <a:pt x="389"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99"/>
            <p:cNvSpPr/>
            <p:nvPr/>
          </p:nvSpPr>
          <p:spPr>
            <a:xfrm>
              <a:off x="4817767" y="3258968"/>
              <a:ext cx="20953" cy="20953"/>
            </a:xfrm>
            <a:custGeom>
              <a:avLst/>
              <a:gdLst/>
              <a:ahLst/>
              <a:cxnLst/>
              <a:rect l="l" t="t" r="r" b="b"/>
              <a:pathLst>
                <a:path w="778" h="778" fill="none" extrusionOk="0">
                  <a:moveTo>
                    <a:pt x="97" y="680"/>
                  </a:moveTo>
                  <a:lnTo>
                    <a:pt x="97" y="680"/>
                  </a:lnTo>
                  <a:lnTo>
                    <a:pt x="0" y="486"/>
                  </a:lnTo>
                  <a:lnTo>
                    <a:pt x="97" y="195"/>
                  </a:lnTo>
                  <a:lnTo>
                    <a:pt x="97" y="195"/>
                  </a:lnTo>
                  <a:lnTo>
                    <a:pt x="777" y="0"/>
                  </a:lnTo>
                  <a:lnTo>
                    <a:pt x="777" y="0"/>
                  </a:lnTo>
                  <a:lnTo>
                    <a:pt x="583" y="680"/>
                  </a:lnTo>
                  <a:lnTo>
                    <a:pt x="583" y="680"/>
                  </a:lnTo>
                  <a:lnTo>
                    <a:pt x="291" y="777"/>
                  </a:lnTo>
                  <a:lnTo>
                    <a:pt x="97" y="680"/>
                  </a:lnTo>
                  <a:lnTo>
                    <a:pt x="97" y="68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99"/>
            <p:cNvSpPr/>
            <p:nvPr/>
          </p:nvSpPr>
          <p:spPr>
            <a:xfrm>
              <a:off x="4843918" y="3264193"/>
              <a:ext cx="18341" cy="26178"/>
            </a:xfrm>
            <a:custGeom>
              <a:avLst/>
              <a:gdLst/>
              <a:ahLst/>
              <a:cxnLst/>
              <a:rect l="l" t="t" r="r" b="b"/>
              <a:pathLst>
                <a:path w="681" h="972" fill="none" extrusionOk="0">
                  <a:moveTo>
                    <a:pt x="0" y="681"/>
                  </a:moveTo>
                  <a:lnTo>
                    <a:pt x="0" y="681"/>
                  </a:lnTo>
                  <a:lnTo>
                    <a:pt x="0" y="389"/>
                  </a:lnTo>
                  <a:lnTo>
                    <a:pt x="195" y="1"/>
                  </a:lnTo>
                  <a:lnTo>
                    <a:pt x="195" y="1"/>
                  </a:lnTo>
                  <a:lnTo>
                    <a:pt x="292" y="1"/>
                  </a:lnTo>
                  <a:lnTo>
                    <a:pt x="292" y="1"/>
                  </a:lnTo>
                  <a:lnTo>
                    <a:pt x="486" y="1"/>
                  </a:lnTo>
                  <a:lnTo>
                    <a:pt x="486" y="1"/>
                  </a:lnTo>
                  <a:lnTo>
                    <a:pt x="680" y="389"/>
                  </a:lnTo>
                  <a:lnTo>
                    <a:pt x="680" y="681"/>
                  </a:lnTo>
                  <a:lnTo>
                    <a:pt x="680" y="681"/>
                  </a:lnTo>
                  <a:lnTo>
                    <a:pt x="583" y="875"/>
                  </a:lnTo>
                  <a:lnTo>
                    <a:pt x="292" y="972"/>
                  </a:lnTo>
                  <a:lnTo>
                    <a:pt x="292" y="972"/>
                  </a:lnTo>
                  <a:lnTo>
                    <a:pt x="97" y="875"/>
                  </a:lnTo>
                  <a:lnTo>
                    <a:pt x="0" y="681"/>
                  </a:lnTo>
                  <a:lnTo>
                    <a:pt x="0" y="68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99"/>
            <p:cNvSpPr/>
            <p:nvPr/>
          </p:nvSpPr>
          <p:spPr>
            <a:xfrm>
              <a:off x="4804678" y="3311271"/>
              <a:ext cx="39268" cy="31430"/>
            </a:xfrm>
            <a:custGeom>
              <a:avLst/>
              <a:gdLst/>
              <a:ahLst/>
              <a:cxnLst/>
              <a:rect l="l" t="t" r="r" b="b"/>
              <a:pathLst>
                <a:path w="1458" h="1167" fill="none" extrusionOk="0">
                  <a:moveTo>
                    <a:pt x="98" y="584"/>
                  </a:moveTo>
                  <a:lnTo>
                    <a:pt x="98" y="584"/>
                  </a:lnTo>
                  <a:lnTo>
                    <a:pt x="0" y="195"/>
                  </a:lnTo>
                  <a:lnTo>
                    <a:pt x="98" y="98"/>
                  </a:lnTo>
                  <a:lnTo>
                    <a:pt x="195" y="1"/>
                  </a:lnTo>
                  <a:lnTo>
                    <a:pt x="195" y="1"/>
                  </a:lnTo>
                  <a:lnTo>
                    <a:pt x="486" y="98"/>
                  </a:lnTo>
                  <a:lnTo>
                    <a:pt x="875" y="487"/>
                  </a:lnTo>
                  <a:lnTo>
                    <a:pt x="1457" y="1166"/>
                  </a:lnTo>
                  <a:lnTo>
                    <a:pt x="1457" y="1166"/>
                  </a:lnTo>
                  <a:lnTo>
                    <a:pt x="972" y="1166"/>
                  </a:lnTo>
                  <a:lnTo>
                    <a:pt x="583" y="1069"/>
                  </a:lnTo>
                  <a:lnTo>
                    <a:pt x="292" y="875"/>
                  </a:lnTo>
                  <a:lnTo>
                    <a:pt x="98" y="584"/>
                  </a:lnTo>
                  <a:lnTo>
                    <a:pt x="98" y="584"/>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99"/>
            <p:cNvSpPr/>
            <p:nvPr/>
          </p:nvSpPr>
          <p:spPr>
            <a:xfrm>
              <a:off x="4804678" y="3381915"/>
              <a:ext cx="350553" cy="91571"/>
            </a:xfrm>
            <a:custGeom>
              <a:avLst/>
              <a:gdLst/>
              <a:ahLst/>
              <a:cxnLst/>
              <a:rect l="l" t="t" r="r" b="b"/>
              <a:pathLst>
                <a:path w="13016" h="3400" fill="none" extrusionOk="0">
                  <a:moveTo>
                    <a:pt x="12724" y="583"/>
                  </a:moveTo>
                  <a:lnTo>
                    <a:pt x="4663" y="583"/>
                  </a:lnTo>
                  <a:lnTo>
                    <a:pt x="4663" y="583"/>
                  </a:lnTo>
                  <a:lnTo>
                    <a:pt x="4565" y="680"/>
                  </a:lnTo>
                  <a:lnTo>
                    <a:pt x="4468" y="777"/>
                  </a:lnTo>
                  <a:lnTo>
                    <a:pt x="4468" y="777"/>
                  </a:lnTo>
                  <a:lnTo>
                    <a:pt x="4565" y="972"/>
                  </a:lnTo>
                  <a:lnTo>
                    <a:pt x="4663" y="972"/>
                  </a:lnTo>
                  <a:lnTo>
                    <a:pt x="12238" y="972"/>
                  </a:lnTo>
                  <a:lnTo>
                    <a:pt x="11753" y="3011"/>
                  </a:lnTo>
                  <a:lnTo>
                    <a:pt x="11753" y="3011"/>
                  </a:lnTo>
                  <a:lnTo>
                    <a:pt x="11559" y="3303"/>
                  </a:lnTo>
                  <a:lnTo>
                    <a:pt x="11267" y="3400"/>
                  </a:lnTo>
                  <a:lnTo>
                    <a:pt x="1846" y="3400"/>
                  </a:lnTo>
                  <a:lnTo>
                    <a:pt x="1846" y="3400"/>
                  </a:lnTo>
                  <a:lnTo>
                    <a:pt x="1457" y="3303"/>
                  </a:lnTo>
                  <a:lnTo>
                    <a:pt x="1360" y="3011"/>
                  </a:lnTo>
                  <a:lnTo>
                    <a:pt x="875" y="972"/>
                  </a:lnTo>
                  <a:lnTo>
                    <a:pt x="3691" y="972"/>
                  </a:lnTo>
                  <a:lnTo>
                    <a:pt x="3691" y="972"/>
                  </a:lnTo>
                  <a:lnTo>
                    <a:pt x="3885" y="972"/>
                  </a:lnTo>
                  <a:lnTo>
                    <a:pt x="3983" y="777"/>
                  </a:lnTo>
                  <a:lnTo>
                    <a:pt x="3983" y="777"/>
                  </a:lnTo>
                  <a:lnTo>
                    <a:pt x="3885" y="680"/>
                  </a:lnTo>
                  <a:lnTo>
                    <a:pt x="3691" y="583"/>
                  </a:lnTo>
                  <a:lnTo>
                    <a:pt x="292" y="583"/>
                  </a:lnTo>
                  <a:lnTo>
                    <a:pt x="292" y="583"/>
                  </a:lnTo>
                  <a:lnTo>
                    <a:pt x="98" y="486"/>
                  </a:lnTo>
                  <a:lnTo>
                    <a:pt x="0" y="389"/>
                  </a:lnTo>
                  <a:lnTo>
                    <a:pt x="0" y="389"/>
                  </a:lnTo>
                  <a:lnTo>
                    <a:pt x="98" y="98"/>
                  </a:lnTo>
                  <a:lnTo>
                    <a:pt x="292" y="0"/>
                  </a:lnTo>
                  <a:lnTo>
                    <a:pt x="12724" y="0"/>
                  </a:lnTo>
                  <a:lnTo>
                    <a:pt x="12724" y="0"/>
                  </a:lnTo>
                  <a:lnTo>
                    <a:pt x="12918" y="98"/>
                  </a:lnTo>
                  <a:lnTo>
                    <a:pt x="13016" y="292"/>
                  </a:lnTo>
                  <a:lnTo>
                    <a:pt x="13016" y="292"/>
                  </a:lnTo>
                  <a:lnTo>
                    <a:pt x="13016" y="486"/>
                  </a:lnTo>
                  <a:lnTo>
                    <a:pt x="12724" y="583"/>
                  </a:lnTo>
                  <a:lnTo>
                    <a:pt x="12724" y="583"/>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99"/>
            <p:cNvSpPr/>
            <p:nvPr/>
          </p:nvSpPr>
          <p:spPr>
            <a:xfrm>
              <a:off x="5147367" y="3397616"/>
              <a:ext cx="27" cy="27"/>
            </a:xfrm>
            <a:custGeom>
              <a:avLst/>
              <a:gdLst/>
              <a:ahLst/>
              <a:cxnLst/>
              <a:rect l="l" t="t" r="r" b="b"/>
              <a:pathLst>
                <a:path w="1" h="1" fill="none" extrusionOk="0">
                  <a:moveTo>
                    <a:pt x="0" y="0"/>
                  </a:moveTo>
                  <a:lnTo>
                    <a:pt x="0"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6" name="Google Shape;1506;p99"/>
          <p:cNvGrpSpPr/>
          <p:nvPr/>
        </p:nvGrpSpPr>
        <p:grpSpPr>
          <a:xfrm>
            <a:off x="1620003" y="1614791"/>
            <a:ext cx="474749" cy="468003"/>
            <a:chOff x="7232211" y="1344148"/>
            <a:chExt cx="371507" cy="366228"/>
          </a:xfrm>
        </p:grpSpPr>
        <p:sp>
          <p:nvSpPr>
            <p:cNvPr id="1507" name="Google Shape;1507;p99"/>
            <p:cNvSpPr/>
            <p:nvPr/>
          </p:nvSpPr>
          <p:spPr>
            <a:xfrm>
              <a:off x="7389174" y="1647569"/>
              <a:ext cx="18341" cy="36655"/>
            </a:xfrm>
            <a:custGeom>
              <a:avLst/>
              <a:gdLst/>
              <a:ahLst/>
              <a:cxnLst/>
              <a:rect l="l" t="t" r="r" b="b"/>
              <a:pathLst>
                <a:path w="681" h="1361" extrusionOk="0">
                  <a:moveTo>
                    <a:pt x="195" y="1"/>
                  </a:moveTo>
                  <a:lnTo>
                    <a:pt x="1" y="98"/>
                  </a:lnTo>
                  <a:lnTo>
                    <a:pt x="1" y="195"/>
                  </a:lnTo>
                  <a:lnTo>
                    <a:pt x="292" y="1263"/>
                  </a:lnTo>
                  <a:lnTo>
                    <a:pt x="292" y="1361"/>
                  </a:lnTo>
                  <a:lnTo>
                    <a:pt x="486" y="1361"/>
                  </a:lnTo>
                  <a:lnTo>
                    <a:pt x="583" y="1263"/>
                  </a:lnTo>
                  <a:lnTo>
                    <a:pt x="681" y="1166"/>
                  </a:lnTo>
                  <a:lnTo>
                    <a:pt x="389" y="195"/>
                  </a:lnTo>
                  <a:lnTo>
                    <a:pt x="29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99"/>
            <p:cNvSpPr/>
            <p:nvPr/>
          </p:nvSpPr>
          <p:spPr>
            <a:xfrm>
              <a:off x="7389174" y="1647569"/>
              <a:ext cx="18341" cy="36655"/>
            </a:xfrm>
            <a:custGeom>
              <a:avLst/>
              <a:gdLst/>
              <a:ahLst/>
              <a:cxnLst/>
              <a:rect l="l" t="t" r="r" b="b"/>
              <a:pathLst>
                <a:path w="681" h="1361" fill="none" extrusionOk="0">
                  <a:moveTo>
                    <a:pt x="486" y="1361"/>
                  </a:moveTo>
                  <a:lnTo>
                    <a:pt x="486" y="1361"/>
                  </a:lnTo>
                  <a:lnTo>
                    <a:pt x="583" y="1263"/>
                  </a:lnTo>
                  <a:lnTo>
                    <a:pt x="681" y="1166"/>
                  </a:lnTo>
                  <a:lnTo>
                    <a:pt x="389" y="195"/>
                  </a:lnTo>
                  <a:lnTo>
                    <a:pt x="389" y="195"/>
                  </a:lnTo>
                  <a:lnTo>
                    <a:pt x="292" y="1"/>
                  </a:lnTo>
                  <a:lnTo>
                    <a:pt x="195" y="1"/>
                  </a:lnTo>
                  <a:lnTo>
                    <a:pt x="195" y="1"/>
                  </a:lnTo>
                  <a:lnTo>
                    <a:pt x="1" y="98"/>
                  </a:lnTo>
                  <a:lnTo>
                    <a:pt x="1" y="195"/>
                  </a:lnTo>
                  <a:lnTo>
                    <a:pt x="292" y="1263"/>
                  </a:lnTo>
                  <a:lnTo>
                    <a:pt x="292" y="1263"/>
                  </a:lnTo>
                  <a:lnTo>
                    <a:pt x="292" y="1361"/>
                  </a:lnTo>
                  <a:lnTo>
                    <a:pt x="486" y="1361"/>
                  </a:lnTo>
                  <a:lnTo>
                    <a:pt x="486" y="136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99"/>
            <p:cNvSpPr/>
            <p:nvPr/>
          </p:nvSpPr>
          <p:spPr>
            <a:xfrm>
              <a:off x="7402263" y="1684198"/>
              <a:ext cx="27" cy="27"/>
            </a:xfrm>
            <a:custGeom>
              <a:avLst/>
              <a:gdLst/>
              <a:ahLst/>
              <a:cxnLst/>
              <a:rect l="l" t="t" r="r" b="b"/>
              <a:pathLst>
                <a:path w="1" h="1" fill="none" extrusionOk="0">
                  <a:moveTo>
                    <a:pt x="0" y="1"/>
                  </a:moveTo>
                  <a:lnTo>
                    <a:pt x="0"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99"/>
            <p:cNvSpPr/>
            <p:nvPr/>
          </p:nvSpPr>
          <p:spPr>
            <a:xfrm>
              <a:off x="7431027" y="1647569"/>
              <a:ext cx="15729" cy="36655"/>
            </a:xfrm>
            <a:custGeom>
              <a:avLst/>
              <a:gdLst/>
              <a:ahLst/>
              <a:cxnLst/>
              <a:rect l="l" t="t" r="r" b="b"/>
              <a:pathLst>
                <a:path w="584" h="1361" extrusionOk="0">
                  <a:moveTo>
                    <a:pt x="292" y="1"/>
                  </a:moveTo>
                  <a:lnTo>
                    <a:pt x="195" y="195"/>
                  </a:lnTo>
                  <a:lnTo>
                    <a:pt x="1" y="1166"/>
                  </a:lnTo>
                  <a:lnTo>
                    <a:pt x="1" y="1263"/>
                  </a:lnTo>
                  <a:lnTo>
                    <a:pt x="195" y="1361"/>
                  </a:lnTo>
                  <a:lnTo>
                    <a:pt x="292" y="1361"/>
                  </a:lnTo>
                  <a:lnTo>
                    <a:pt x="389" y="1263"/>
                  </a:lnTo>
                  <a:lnTo>
                    <a:pt x="583" y="195"/>
                  </a:lnTo>
                  <a:lnTo>
                    <a:pt x="583" y="98"/>
                  </a:lnTo>
                  <a:lnTo>
                    <a:pt x="4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99"/>
            <p:cNvSpPr/>
            <p:nvPr/>
          </p:nvSpPr>
          <p:spPr>
            <a:xfrm>
              <a:off x="7431027" y="1647569"/>
              <a:ext cx="15729" cy="36655"/>
            </a:xfrm>
            <a:custGeom>
              <a:avLst/>
              <a:gdLst/>
              <a:ahLst/>
              <a:cxnLst/>
              <a:rect l="l" t="t" r="r" b="b"/>
              <a:pathLst>
                <a:path w="584" h="1361" fill="none" extrusionOk="0">
                  <a:moveTo>
                    <a:pt x="389" y="1263"/>
                  </a:moveTo>
                  <a:lnTo>
                    <a:pt x="583" y="195"/>
                  </a:lnTo>
                  <a:lnTo>
                    <a:pt x="583" y="195"/>
                  </a:lnTo>
                  <a:lnTo>
                    <a:pt x="583" y="98"/>
                  </a:lnTo>
                  <a:lnTo>
                    <a:pt x="486" y="1"/>
                  </a:lnTo>
                  <a:lnTo>
                    <a:pt x="486" y="1"/>
                  </a:lnTo>
                  <a:lnTo>
                    <a:pt x="292" y="1"/>
                  </a:lnTo>
                  <a:lnTo>
                    <a:pt x="195" y="195"/>
                  </a:lnTo>
                  <a:lnTo>
                    <a:pt x="1" y="1166"/>
                  </a:lnTo>
                  <a:lnTo>
                    <a:pt x="1" y="1166"/>
                  </a:lnTo>
                  <a:lnTo>
                    <a:pt x="1" y="1263"/>
                  </a:lnTo>
                  <a:lnTo>
                    <a:pt x="195" y="1361"/>
                  </a:lnTo>
                  <a:lnTo>
                    <a:pt x="195" y="1361"/>
                  </a:lnTo>
                  <a:lnTo>
                    <a:pt x="292" y="1361"/>
                  </a:lnTo>
                  <a:lnTo>
                    <a:pt x="389" y="1263"/>
                  </a:lnTo>
                  <a:lnTo>
                    <a:pt x="389" y="1263"/>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99"/>
            <p:cNvSpPr/>
            <p:nvPr/>
          </p:nvSpPr>
          <p:spPr>
            <a:xfrm>
              <a:off x="7441504" y="1681585"/>
              <a:ext cx="27" cy="27"/>
            </a:xfrm>
            <a:custGeom>
              <a:avLst/>
              <a:gdLst/>
              <a:ahLst/>
              <a:cxnLst/>
              <a:rect l="l" t="t" r="r" b="b"/>
              <a:pathLst>
                <a:path w="1" h="1" fill="none" extrusionOk="0">
                  <a:moveTo>
                    <a:pt x="0" y="0"/>
                  </a:moveTo>
                  <a:lnTo>
                    <a:pt x="0"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99"/>
            <p:cNvSpPr/>
            <p:nvPr/>
          </p:nvSpPr>
          <p:spPr>
            <a:xfrm>
              <a:off x="7357798" y="1344148"/>
              <a:ext cx="122974" cy="91570"/>
            </a:xfrm>
            <a:custGeom>
              <a:avLst/>
              <a:gdLst/>
              <a:ahLst/>
              <a:cxnLst/>
              <a:rect l="l" t="t" r="r" b="b"/>
              <a:pathLst>
                <a:path w="4566" h="3400" extrusionOk="0">
                  <a:moveTo>
                    <a:pt x="2234" y="0"/>
                  </a:moveTo>
                  <a:lnTo>
                    <a:pt x="2040" y="97"/>
                  </a:lnTo>
                  <a:lnTo>
                    <a:pt x="1166" y="583"/>
                  </a:lnTo>
                  <a:lnTo>
                    <a:pt x="874" y="874"/>
                  </a:lnTo>
                  <a:lnTo>
                    <a:pt x="583" y="1263"/>
                  </a:lnTo>
                  <a:lnTo>
                    <a:pt x="292" y="1651"/>
                  </a:lnTo>
                  <a:lnTo>
                    <a:pt x="97" y="2137"/>
                  </a:lnTo>
                  <a:lnTo>
                    <a:pt x="0" y="2525"/>
                  </a:lnTo>
                  <a:lnTo>
                    <a:pt x="0" y="3011"/>
                  </a:lnTo>
                  <a:lnTo>
                    <a:pt x="0" y="3205"/>
                  </a:lnTo>
                  <a:lnTo>
                    <a:pt x="0" y="3302"/>
                  </a:lnTo>
                  <a:lnTo>
                    <a:pt x="194" y="3399"/>
                  </a:lnTo>
                  <a:lnTo>
                    <a:pt x="292" y="3302"/>
                  </a:lnTo>
                  <a:lnTo>
                    <a:pt x="389" y="3205"/>
                  </a:lnTo>
                  <a:lnTo>
                    <a:pt x="389" y="3011"/>
                  </a:lnTo>
                  <a:lnTo>
                    <a:pt x="389" y="2622"/>
                  </a:lnTo>
                  <a:lnTo>
                    <a:pt x="486" y="2234"/>
                  </a:lnTo>
                  <a:lnTo>
                    <a:pt x="680" y="1845"/>
                  </a:lnTo>
                  <a:lnTo>
                    <a:pt x="874" y="1457"/>
                  </a:lnTo>
                  <a:lnTo>
                    <a:pt x="1457" y="874"/>
                  </a:lnTo>
                  <a:lnTo>
                    <a:pt x="2137" y="486"/>
                  </a:lnTo>
                  <a:lnTo>
                    <a:pt x="2331" y="486"/>
                  </a:lnTo>
                  <a:lnTo>
                    <a:pt x="3011" y="874"/>
                  </a:lnTo>
                  <a:lnTo>
                    <a:pt x="3594" y="1457"/>
                  </a:lnTo>
                  <a:lnTo>
                    <a:pt x="3788" y="1845"/>
                  </a:lnTo>
                  <a:lnTo>
                    <a:pt x="3982" y="2234"/>
                  </a:lnTo>
                  <a:lnTo>
                    <a:pt x="4079" y="2622"/>
                  </a:lnTo>
                  <a:lnTo>
                    <a:pt x="4177" y="3011"/>
                  </a:lnTo>
                  <a:lnTo>
                    <a:pt x="4177" y="3205"/>
                  </a:lnTo>
                  <a:lnTo>
                    <a:pt x="4177" y="3302"/>
                  </a:lnTo>
                  <a:lnTo>
                    <a:pt x="4371" y="3399"/>
                  </a:lnTo>
                  <a:lnTo>
                    <a:pt x="4468" y="3302"/>
                  </a:lnTo>
                  <a:lnTo>
                    <a:pt x="4565" y="3205"/>
                  </a:lnTo>
                  <a:lnTo>
                    <a:pt x="4565" y="3011"/>
                  </a:lnTo>
                  <a:lnTo>
                    <a:pt x="4468" y="2525"/>
                  </a:lnTo>
                  <a:lnTo>
                    <a:pt x="4371" y="2137"/>
                  </a:lnTo>
                  <a:lnTo>
                    <a:pt x="4177" y="1651"/>
                  </a:lnTo>
                  <a:lnTo>
                    <a:pt x="3982" y="1263"/>
                  </a:lnTo>
                  <a:lnTo>
                    <a:pt x="3691" y="874"/>
                  </a:lnTo>
                  <a:lnTo>
                    <a:pt x="3302" y="583"/>
                  </a:lnTo>
                  <a:lnTo>
                    <a:pt x="2525" y="97"/>
                  </a:lnTo>
                  <a:lnTo>
                    <a:pt x="22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99"/>
            <p:cNvSpPr/>
            <p:nvPr/>
          </p:nvSpPr>
          <p:spPr>
            <a:xfrm>
              <a:off x="7357798" y="1344148"/>
              <a:ext cx="122974" cy="91570"/>
            </a:xfrm>
            <a:custGeom>
              <a:avLst/>
              <a:gdLst/>
              <a:ahLst/>
              <a:cxnLst/>
              <a:rect l="l" t="t" r="r" b="b"/>
              <a:pathLst>
                <a:path w="4566" h="3400" fill="none" extrusionOk="0">
                  <a:moveTo>
                    <a:pt x="194" y="3399"/>
                  </a:moveTo>
                  <a:lnTo>
                    <a:pt x="194" y="3399"/>
                  </a:lnTo>
                  <a:lnTo>
                    <a:pt x="292" y="3302"/>
                  </a:lnTo>
                  <a:lnTo>
                    <a:pt x="389" y="3205"/>
                  </a:lnTo>
                  <a:lnTo>
                    <a:pt x="389" y="3205"/>
                  </a:lnTo>
                  <a:lnTo>
                    <a:pt x="389" y="3011"/>
                  </a:lnTo>
                  <a:lnTo>
                    <a:pt x="389" y="3011"/>
                  </a:lnTo>
                  <a:lnTo>
                    <a:pt x="389" y="2622"/>
                  </a:lnTo>
                  <a:lnTo>
                    <a:pt x="486" y="2234"/>
                  </a:lnTo>
                  <a:lnTo>
                    <a:pt x="680" y="1845"/>
                  </a:lnTo>
                  <a:lnTo>
                    <a:pt x="874" y="1457"/>
                  </a:lnTo>
                  <a:lnTo>
                    <a:pt x="1457" y="874"/>
                  </a:lnTo>
                  <a:lnTo>
                    <a:pt x="2137" y="486"/>
                  </a:lnTo>
                  <a:lnTo>
                    <a:pt x="2137" y="486"/>
                  </a:lnTo>
                  <a:lnTo>
                    <a:pt x="2331" y="486"/>
                  </a:lnTo>
                  <a:lnTo>
                    <a:pt x="2331" y="486"/>
                  </a:lnTo>
                  <a:lnTo>
                    <a:pt x="3011" y="874"/>
                  </a:lnTo>
                  <a:lnTo>
                    <a:pt x="3594" y="1457"/>
                  </a:lnTo>
                  <a:lnTo>
                    <a:pt x="3788" y="1845"/>
                  </a:lnTo>
                  <a:lnTo>
                    <a:pt x="3982" y="2234"/>
                  </a:lnTo>
                  <a:lnTo>
                    <a:pt x="4079" y="2622"/>
                  </a:lnTo>
                  <a:lnTo>
                    <a:pt x="4177" y="3011"/>
                  </a:lnTo>
                  <a:lnTo>
                    <a:pt x="4177" y="3011"/>
                  </a:lnTo>
                  <a:lnTo>
                    <a:pt x="4177" y="3205"/>
                  </a:lnTo>
                  <a:lnTo>
                    <a:pt x="4177" y="3205"/>
                  </a:lnTo>
                  <a:lnTo>
                    <a:pt x="4177" y="3302"/>
                  </a:lnTo>
                  <a:lnTo>
                    <a:pt x="4371" y="3399"/>
                  </a:lnTo>
                  <a:lnTo>
                    <a:pt x="4371" y="3399"/>
                  </a:lnTo>
                  <a:lnTo>
                    <a:pt x="4371" y="3399"/>
                  </a:lnTo>
                  <a:lnTo>
                    <a:pt x="4371" y="3399"/>
                  </a:lnTo>
                  <a:lnTo>
                    <a:pt x="4468" y="3302"/>
                  </a:lnTo>
                  <a:lnTo>
                    <a:pt x="4565" y="3205"/>
                  </a:lnTo>
                  <a:lnTo>
                    <a:pt x="4565" y="3205"/>
                  </a:lnTo>
                  <a:lnTo>
                    <a:pt x="4565" y="3011"/>
                  </a:lnTo>
                  <a:lnTo>
                    <a:pt x="4565" y="3011"/>
                  </a:lnTo>
                  <a:lnTo>
                    <a:pt x="4468" y="2525"/>
                  </a:lnTo>
                  <a:lnTo>
                    <a:pt x="4371" y="2137"/>
                  </a:lnTo>
                  <a:lnTo>
                    <a:pt x="4177" y="1651"/>
                  </a:lnTo>
                  <a:lnTo>
                    <a:pt x="3982" y="1263"/>
                  </a:lnTo>
                  <a:lnTo>
                    <a:pt x="3691" y="874"/>
                  </a:lnTo>
                  <a:lnTo>
                    <a:pt x="3302" y="583"/>
                  </a:lnTo>
                  <a:lnTo>
                    <a:pt x="2525" y="97"/>
                  </a:lnTo>
                  <a:lnTo>
                    <a:pt x="2525" y="97"/>
                  </a:lnTo>
                  <a:lnTo>
                    <a:pt x="2234" y="0"/>
                  </a:lnTo>
                  <a:lnTo>
                    <a:pt x="2040" y="97"/>
                  </a:lnTo>
                  <a:lnTo>
                    <a:pt x="2040" y="97"/>
                  </a:lnTo>
                  <a:lnTo>
                    <a:pt x="1166" y="583"/>
                  </a:lnTo>
                  <a:lnTo>
                    <a:pt x="874" y="874"/>
                  </a:lnTo>
                  <a:lnTo>
                    <a:pt x="583" y="1263"/>
                  </a:lnTo>
                  <a:lnTo>
                    <a:pt x="292" y="1651"/>
                  </a:lnTo>
                  <a:lnTo>
                    <a:pt x="97" y="2137"/>
                  </a:lnTo>
                  <a:lnTo>
                    <a:pt x="0" y="2525"/>
                  </a:lnTo>
                  <a:lnTo>
                    <a:pt x="0" y="3011"/>
                  </a:lnTo>
                  <a:lnTo>
                    <a:pt x="0" y="3011"/>
                  </a:lnTo>
                  <a:lnTo>
                    <a:pt x="0" y="3205"/>
                  </a:lnTo>
                  <a:lnTo>
                    <a:pt x="0" y="3205"/>
                  </a:lnTo>
                  <a:lnTo>
                    <a:pt x="0" y="3302"/>
                  </a:lnTo>
                  <a:lnTo>
                    <a:pt x="194" y="3399"/>
                  </a:lnTo>
                  <a:lnTo>
                    <a:pt x="194" y="3399"/>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99"/>
            <p:cNvSpPr/>
            <p:nvPr/>
          </p:nvSpPr>
          <p:spPr>
            <a:xfrm>
              <a:off x="7363023" y="1435691"/>
              <a:ext cx="27" cy="27"/>
            </a:xfrm>
            <a:custGeom>
              <a:avLst/>
              <a:gdLst/>
              <a:ahLst/>
              <a:cxnLst/>
              <a:rect l="l" t="t" r="r" b="b"/>
              <a:pathLst>
                <a:path w="1" h="1" fill="none" extrusionOk="0">
                  <a:moveTo>
                    <a:pt x="0" y="0"/>
                  </a:moveTo>
                  <a:lnTo>
                    <a:pt x="0"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99"/>
            <p:cNvSpPr/>
            <p:nvPr/>
          </p:nvSpPr>
          <p:spPr>
            <a:xfrm>
              <a:off x="7232211" y="1417377"/>
              <a:ext cx="371507" cy="292999"/>
            </a:xfrm>
            <a:custGeom>
              <a:avLst/>
              <a:gdLst/>
              <a:ahLst/>
              <a:cxnLst/>
              <a:rect l="l" t="t" r="r" b="b"/>
              <a:pathLst>
                <a:path w="13794" h="10879" extrusionOk="0">
                  <a:moveTo>
                    <a:pt x="2623" y="583"/>
                  </a:moveTo>
                  <a:lnTo>
                    <a:pt x="3498" y="778"/>
                  </a:lnTo>
                  <a:lnTo>
                    <a:pt x="4275" y="1166"/>
                  </a:lnTo>
                  <a:lnTo>
                    <a:pt x="4857" y="1749"/>
                  </a:lnTo>
                  <a:lnTo>
                    <a:pt x="5440" y="2429"/>
                  </a:lnTo>
                  <a:lnTo>
                    <a:pt x="5829" y="3206"/>
                  </a:lnTo>
                  <a:lnTo>
                    <a:pt x="6217" y="3983"/>
                  </a:lnTo>
                  <a:lnTo>
                    <a:pt x="6509" y="4954"/>
                  </a:lnTo>
                  <a:lnTo>
                    <a:pt x="6606" y="5828"/>
                  </a:lnTo>
                  <a:lnTo>
                    <a:pt x="6509" y="5828"/>
                  </a:lnTo>
                  <a:lnTo>
                    <a:pt x="6023" y="5148"/>
                  </a:lnTo>
                  <a:lnTo>
                    <a:pt x="5440" y="4468"/>
                  </a:lnTo>
                  <a:lnTo>
                    <a:pt x="4372" y="3303"/>
                  </a:lnTo>
                  <a:lnTo>
                    <a:pt x="3206" y="2332"/>
                  </a:lnTo>
                  <a:lnTo>
                    <a:pt x="2235" y="1749"/>
                  </a:lnTo>
                  <a:lnTo>
                    <a:pt x="2138" y="1749"/>
                  </a:lnTo>
                  <a:lnTo>
                    <a:pt x="2041" y="1846"/>
                  </a:lnTo>
                  <a:lnTo>
                    <a:pt x="1944" y="1943"/>
                  </a:lnTo>
                  <a:lnTo>
                    <a:pt x="2041" y="2137"/>
                  </a:lnTo>
                  <a:lnTo>
                    <a:pt x="2429" y="2332"/>
                  </a:lnTo>
                  <a:lnTo>
                    <a:pt x="3400" y="3012"/>
                  </a:lnTo>
                  <a:lnTo>
                    <a:pt x="4080" y="3594"/>
                  </a:lnTo>
                  <a:lnTo>
                    <a:pt x="4663" y="4177"/>
                  </a:lnTo>
                  <a:lnTo>
                    <a:pt x="5343" y="4954"/>
                  </a:lnTo>
                  <a:lnTo>
                    <a:pt x="6023" y="5828"/>
                  </a:lnTo>
                  <a:lnTo>
                    <a:pt x="5246" y="5828"/>
                  </a:lnTo>
                  <a:lnTo>
                    <a:pt x="3109" y="4760"/>
                  </a:lnTo>
                  <a:lnTo>
                    <a:pt x="2235" y="4274"/>
                  </a:lnTo>
                  <a:lnTo>
                    <a:pt x="1458" y="3691"/>
                  </a:lnTo>
                  <a:lnTo>
                    <a:pt x="972" y="3206"/>
                  </a:lnTo>
                  <a:lnTo>
                    <a:pt x="584" y="2526"/>
                  </a:lnTo>
                  <a:lnTo>
                    <a:pt x="389" y="1749"/>
                  </a:lnTo>
                  <a:lnTo>
                    <a:pt x="487" y="972"/>
                  </a:lnTo>
                  <a:lnTo>
                    <a:pt x="584" y="875"/>
                  </a:lnTo>
                  <a:lnTo>
                    <a:pt x="1069" y="680"/>
                  </a:lnTo>
                  <a:lnTo>
                    <a:pt x="1555" y="583"/>
                  </a:lnTo>
                  <a:close/>
                  <a:moveTo>
                    <a:pt x="12239" y="583"/>
                  </a:moveTo>
                  <a:lnTo>
                    <a:pt x="12822" y="680"/>
                  </a:lnTo>
                  <a:lnTo>
                    <a:pt x="13308" y="875"/>
                  </a:lnTo>
                  <a:lnTo>
                    <a:pt x="13405" y="1069"/>
                  </a:lnTo>
                  <a:lnTo>
                    <a:pt x="13405" y="1749"/>
                  </a:lnTo>
                  <a:lnTo>
                    <a:pt x="13210" y="2526"/>
                  </a:lnTo>
                  <a:lnTo>
                    <a:pt x="13016" y="3109"/>
                  </a:lnTo>
                  <a:lnTo>
                    <a:pt x="12628" y="3497"/>
                  </a:lnTo>
                  <a:lnTo>
                    <a:pt x="12142" y="3886"/>
                  </a:lnTo>
                  <a:lnTo>
                    <a:pt x="11559" y="4274"/>
                  </a:lnTo>
                  <a:lnTo>
                    <a:pt x="10297" y="4954"/>
                  </a:lnTo>
                  <a:lnTo>
                    <a:pt x="8645" y="5828"/>
                  </a:lnTo>
                  <a:lnTo>
                    <a:pt x="7868" y="5828"/>
                  </a:lnTo>
                  <a:lnTo>
                    <a:pt x="8451" y="5051"/>
                  </a:lnTo>
                  <a:lnTo>
                    <a:pt x="8937" y="4371"/>
                  </a:lnTo>
                  <a:lnTo>
                    <a:pt x="10005" y="3400"/>
                  </a:lnTo>
                  <a:lnTo>
                    <a:pt x="10685" y="2817"/>
                  </a:lnTo>
                  <a:lnTo>
                    <a:pt x="11268" y="2429"/>
                  </a:lnTo>
                  <a:lnTo>
                    <a:pt x="11753" y="2137"/>
                  </a:lnTo>
                  <a:lnTo>
                    <a:pt x="11851" y="2040"/>
                  </a:lnTo>
                  <a:lnTo>
                    <a:pt x="11851" y="1846"/>
                  </a:lnTo>
                  <a:lnTo>
                    <a:pt x="11753" y="1749"/>
                  </a:lnTo>
                  <a:lnTo>
                    <a:pt x="11559" y="1749"/>
                  </a:lnTo>
                  <a:lnTo>
                    <a:pt x="11074" y="2137"/>
                  </a:lnTo>
                  <a:lnTo>
                    <a:pt x="10491" y="2526"/>
                  </a:lnTo>
                  <a:lnTo>
                    <a:pt x="9811" y="3012"/>
                  </a:lnTo>
                  <a:lnTo>
                    <a:pt x="9228" y="3594"/>
                  </a:lnTo>
                  <a:lnTo>
                    <a:pt x="8645" y="4177"/>
                  </a:lnTo>
                  <a:lnTo>
                    <a:pt x="7965" y="4954"/>
                  </a:lnTo>
                  <a:lnTo>
                    <a:pt x="7383" y="5828"/>
                  </a:lnTo>
                  <a:lnTo>
                    <a:pt x="7188" y="5828"/>
                  </a:lnTo>
                  <a:lnTo>
                    <a:pt x="7383" y="4954"/>
                  </a:lnTo>
                  <a:lnTo>
                    <a:pt x="7674" y="4080"/>
                  </a:lnTo>
                  <a:lnTo>
                    <a:pt x="7965" y="3206"/>
                  </a:lnTo>
                  <a:lnTo>
                    <a:pt x="8451" y="2429"/>
                  </a:lnTo>
                  <a:lnTo>
                    <a:pt x="8937" y="1749"/>
                  </a:lnTo>
                  <a:lnTo>
                    <a:pt x="9617" y="1166"/>
                  </a:lnTo>
                  <a:lnTo>
                    <a:pt x="10394" y="778"/>
                  </a:lnTo>
                  <a:lnTo>
                    <a:pt x="11268" y="583"/>
                  </a:lnTo>
                  <a:close/>
                  <a:moveTo>
                    <a:pt x="9617" y="6217"/>
                  </a:moveTo>
                  <a:lnTo>
                    <a:pt x="9811" y="6314"/>
                  </a:lnTo>
                  <a:lnTo>
                    <a:pt x="9908" y="6508"/>
                  </a:lnTo>
                  <a:lnTo>
                    <a:pt x="9811" y="6702"/>
                  </a:lnTo>
                  <a:lnTo>
                    <a:pt x="9617" y="6800"/>
                  </a:lnTo>
                  <a:lnTo>
                    <a:pt x="4177" y="6800"/>
                  </a:lnTo>
                  <a:lnTo>
                    <a:pt x="3983" y="6702"/>
                  </a:lnTo>
                  <a:lnTo>
                    <a:pt x="3886" y="6508"/>
                  </a:lnTo>
                  <a:lnTo>
                    <a:pt x="3983" y="6314"/>
                  </a:lnTo>
                  <a:lnTo>
                    <a:pt x="4177" y="6217"/>
                  </a:lnTo>
                  <a:close/>
                  <a:moveTo>
                    <a:pt x="13405" y="7188"/>
                  </a:moveTo>
                  <a:lnTo>
                    <a:pt x="13405" y="7285"/>
                  </a:lnTo>
                  <a:lnTo>
                    <a:pt x="13405" y="7674"/>
                  </a:lnTo>
                  <a:lnTo>
                    <a:pt x="13405" y="7771"/>
                  </a:lnTo>
                  <a:lnTo>
                    <a:pt x="487" y="7771"/>
                  </a:lnTo>
                  <a:lnTo>
                    <a:pt x="389" y="7674"/>
                  </a:lnTo>
                  <a:lnTo>
                    <a:pt x="389" y="7285"/>
                  </a:lnTo>
                  <a:lnTo>
                    <a:pt x="487" y="7188"/>
                  </a:lnTo>
                  <a:close/>
                  <a:moveTo>
                    <a:pt x="6897" y="1"/>
                  </a:moveTo>
                  <a:lnTo>
                    <a:pt x="6800" y="98"/>
                  </a:lnTo>
                  <a:lnTo>
                    <a:pt x="6703" y="195"/>
                  </a:lnTo>
                  <a:lnTo>
                    <a:pt x="6703" y="4274"/>
                  </a:lnTo>
                  <a:lnTo>
                    <a:pt x="6314" y="3206"/>
                  </a:lnTo>
                  <a:lnTo>
                    <a:pt x="6023" y="2720"/>
                  </a:lnTo>
                  <a:lnTo>
                    <a:pt x="5732" y="2137"/>
                  </a:lnTo>
                  <a:lnTo>
                    <a:pt x="5343" y="1652"/>
                  </a:lnTo>
                  <a:lnTo>
                    <a:pt x="4857" y="1263"/>
                  </a:lnTo>
                  <a:lnTo>
                    <a:pt x="4372" y="875"/>
                  </a:lnTo>
                  <a:lnTo>
                    <a:pt x="3886" y="583"/>
                  </a:lnTo>
                  <a:lnTo>
                    <a:pt x="3303" y="389"/>
                  </a:lnTo>
                  <a:lnTo>
                    <a:pt x="2623" y="292"/>
                  </a:lnTo>
                  <a:lnTo>
                    <a:pt x="1555" y="292"/>
                  </a:lnTo>
                  <a:lnTo>
                    <a:pt x="972" y="389"/>
                  </a:lnTo>
                  <a:lnTo>
                    <a:pt x="389" y="583"/>
                  </a:lnTo>
                  <a:lnTo>
                    <a:pt x="195" y="778"/>
                  </a:lnTo>
                  <a:lnTo>
                    <a:pt x="98" y="1069"/>
                  </a:lnTo>
                  <a:lnTo>
                    <a:pt x="1" y="1457"/>
                  </a:lnTo>
                  <a:lnTo>
                    <a:pt x="1" y="1943"/>
                  </a:lnTo>
                  <a:lnTo>
                    <a:pt x="98" y="2332"/>
                  </a:lnTo>
                  <a:lnTo>
                    <a:pt x="195" y="2720"/>
                  </a:lnTo>
                  <a:lnTo>
                    <a:pt x="584" y="3497"/>
                  </a:lnTo>
                  <a:lnTo>
                    <a:pt x="1167" y="4080"/>
                  </a:lnTo>
                  <a:lnTo>
                    <a:pt x="1944" y="4566"/>
                  </a:lnTo>
                  <a:lnTo>
                    <a:pt x="2721" y="5051"/>
                  </a:lnTo>
                  <a:lnTo>
                    <a:pt x="4372" y="5828"/>
                  </a:lnTo>
                  <a:lnTo>
                    <a:pt x="4177" y="5828"/>
                  </a:lnTo>
                  <a:lnTo>
                    <a:pt x="3886" y="5925"/>
                  </a:lnTo>
                  <a:lnTo>
                    <a:pt x="3692" y="6022"/>
                  </a:lnTo>
                  <a:lnTo>
                    <a:pt x="3595" y="6217"/>
                  </a:lnTo>
                  <a:lnTo>
                    <a:pt x="3498" y="6508"/>
                  </a:lnTo>
                  <a:lnTo>
                    <a:pt x="3595" y="6800"/>
                  </a:lnTo>
                  <a:lnTo>
                    <a:pt x="292" y="6800"/>
                  </a:lnTo>
                  <a:lnTo>
                    <a:pt x="195" y="6897"/>
                  </a:lnTo>
                  <a:lnTo>
                    <a:pt x="1" y="7091"/>
                  </a:lnTo>
                  <a:lnTo>
                    <a:pt x="1" y="7285"/>
                  </a:lnTo>
                  <a:lnTo>
                    <a:pt x="1" y="7674"/>
                  </a:lnTo>
                  <a:lnTo>
                    <a:pt x="1" y="7868"/>
                  </a:lnTo>
                  <a:lnTo>
                    <a:pt x="195" y="7965"/>
                  </a:lnTo>
                  <a:lnTo>
                    <a:pt x="292" y="8062"/>
                  </a:lnTo>
                  <a:lnTo>
                    <a:pt x="487" y="8159"/>
                  </a:lnTo>
                  <a:lnTo>
                    <a:pt x="4372" y="8159"/>
                  </a:lnTo>
                  <a:lnTo>
                    <a:pt x="4566" y="8839"/>
                  </a:lnTo>
                  <a:lnTo>
                    <a:pt x="4663" y="8936"/>
                  </a:lnTo>
                  <a:lnTo>
                    <a:pt x="4760" y="8936"/>
                  </a:lnTo>
                  <a:lnTo>
                    <a:pt x="4955" y="8839"/>
                  </a:lnTo>
                  <a:lnTo>
                    <a:pt x="4955" y="8742"/>
                  </a:lnTo>
                  <a:lnTo>
                    <a:pt x="4857" y="8159"/>
                  </a:lnTo>
                  <a:lnTo>
                    <a:pt x="9131" y="8159"/>
                  </a:lnTo>
                  <a:lnTo>
                    <a:pt x="8645" y="10199"/>
                  </a:lnTo>
                  <a:lnTo>
                    <a:pt x="8548" y="10393"/>
                  </a:lnTo>
                  <a:lnTo>
                    <a:pt x="8257" y="10490"/>
                  </a:lnTo>
                  <a:lnTo>
                    <a:pt x="5634" y="10490"/>
                  </a:lnTo>
                  <a:lnTo>
                    <a:pt x="5440" y="10393"/>
                  </a:lnTo>
                  <a:lnTo>
                    <a:pt x="5246" y="10199"/>
                  </a:lnTo>
                  <a:lnTo>
                    <a:pt x="5149" y="9713"/>
                  </a:lnTo>
                  <a:lnTo>
                    <a:pt x="5052" y="9519"/>
                  </a:lnTo>
                  <a:lnTo>
                    <a:pt x="4955" y="9519"/>
                  </a:lnTo>
                  <a:lnTo>
                    <a:pt x="4760" y="9616"/>
                  </a:lnTo>
                  <a:lnTo>
                    <a:pt x="4760" y="9810"/>
                  </a:lnTo>
                  <a:lnTo>
                    <a:pt x="4857" y="10296"/>
                  </a:lnTo>
                  <a:lnTo>
                    <a:pt x="4955" y="10490"/>
                  </a:lnTo>
                  <a:lnTo>
                    <a:pt x="5149" y="10685"/>
                  </a:lnTo>
                  <a:lnTo>
                    <a:pt x="5343" y="10782"/>
                  </a:lnTo>
                  <a:lnTo>
                    <a:pt x="5634" y="10879"/>
                  </a:lnTo>
                  <a:lnTo>
                    <a:pt x="8160" y="10879"/>
                  </a:lnTo>
                  <a:lnTo>
                    <a:pt x="8451" y="10782"/>
                  </a:lnTo>
                  <a:lnTo>
                    <a:pt x="8742" y="10685"/>
                  </a:lnTo>
                  <a:lnTo>
                    <a:pt x="8840" y="10490"/>
                  </a:lnTo>
                  <a:lnTo>
                    <a:pt x="8937" y="10199"/>
                  </a:lnTo>
                  <a:lnTo>
                    <a:pt x="9520" y="8159"/>
                  </a:lnTo>
                  <a:lnTo>
                    <a:pt x="13502" y="8159"/>
                  </a:lnTo>
                  <a:lnTo>
                    <a:pt x="13696" y="8062"/>
                  </a:lnTo>
                  <a:lnTo>
                    <a:pt x="13793" y="7868"/>
                  </a:lnTo>
                  <a:lnTo>
                    <a:pt x="13793" y="7674"/>
                  </a:lnTo>
                  <a:lnTo>
                    <a:pt x="13793" y="7285"/>
                  </a:lnTo>
                  <a:lnTo>
                    <a:pt x="13793" y="7091"/>
                  </a:lnTo>
                  <a:lnTo>
                    <a:pt x="13696" y="6897"/>
                  </a:lnTo>
                  <a:lnTo>
                    <a:pt x="13502" y="6800"/>
                  </a:lnTo>
                  <a:lnTo>
                    <a:pt x="10297" y="6800"/>
                  </a:lnTo>
                  <a:lnTo>
                    <a:pt x="10394" y="6508"/>
                  </a:lnTo>
                  <a:lnTo>
                    <a:pt x="10297" y="6217"/>
                  </a:lnTo>
                  <a:lnTo>
                    <a:pt x="10199" y="6022"/>
                  </a:lnTo>
                  <a:lnTo>
                    <a:pt x="9908" y="5925"/>
                  </a:lnTo>
                  <a:lnTo>
                    <a:pt x="9714" y="5828"/>
                  </a:lnTo>
                  <a:lnTo>
                    <a:pt x="9520" y="5828"/>
                  </a:lnTo>
                  <a:lnTo>
                    <a:pt x="10879" y="5148"/>
                  </a:lnTo>
                  <a:lnTo>
                    <a:pt x="12045" y="4468"/>
                  </a:lnTo>
                  <a:lnTo>
                    <a:pt x="12530" y="4080"/>
                  </a:lnTo>
                  <a:lnTo>
                    <a:pt x="13016" y="3691"/>
                  </a:lnTo>
                  <a:lnTo>
                    <a:pt x="13405" y="3206"/>
                  </a:lnTo>
                  <a:lnTo>
                    <a:pt x="13599" y="2720"/>
                  </a:lnTo>
                  <a:lnTo>
                    <a:pt x="13793" y="2235"/>
                  </a:lnTo>
                  <a:lnTo>
                    <a:pt x="13793" y="1846"/>
                  </a:lnTo>
                  <a:lnTo>
                    <a:pt x="13793" y="1360"/>
                  </a:lnTo>
                  <a:lnTo>
                    <a:pt x="13793" y="972"/>
                  </a:lnTo>
                  <a:lnTo>
                    <a:pt x="13696" y="680"/>
                  </a:lnTo>
                  <a:lnTo>
                    <a:pt x="13405" y="486"/>
                  </a:lnTo>
                  <a:lnTo>
                    <a:pt x="12919" y="292"/>
                  </a:lnTo>
                  <a:lnTo>
                    <a:pt x="12336" y="195"/>
                  </a:lnTo>
                  <a:lnTo>
                    <a:pt x="11171" y="195"/>
                  </a:lnTo>
                  <a:lnTo>
                    <a:pt x="10588" y="292"/>
                  </a:lnTo>
                  <a:lnTo>
                    <a:pt x="10005" y="486"/>
                  </a:lnTo>
                  <a:lnTo>
                    <a:pt x="9422" y="778"/>
                  </a:lnTo>
                  <a:lnTo>
                    <a:pt x="8937" y="1166"/>
                  </a:lnTo>
                  <a:lnTo>
                    <a:pt x="8548" y="1555"/>
                  </a:lnTo>
                  <a:lnTo>
                    <a:pt x="8160" y="2040"/>
                  </a:lnTo>
                  <a:lnTo>
                    <a:pt x="7771" y="2623"/>
                  </a:lnTo>
                  <a:lnTo>
                    <a:pt x="7480" y="3206"/>
                  </a:lnTo>
                  <a:lnTo>
                    <a:pt x="7091" y="4274"/>
                  </a:lnTo>
                  <a:lnTo>
                    <a:pt x="7091" y="195"/>
                  </a:lnTo>
                  <a:lnTo>
                    <a:pt x="7091" y="98"/>
                  </a:lnTo>
                  <a:lnTo>
                    <a:pt x="68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99"/>
            <p:cNvSpPr/>
            <p:nvPr/>
          </p:nvSpPr>
          <p:spPr>
            <a:xfrm>
              <a:off x="7232211" y="1417377"/>
              <a:ext cx="371507" cy="292999"/>
            </a:xfrm>
            <a:custGeom>
              <a:avLst/>
              <a:gdLst/>
              <a:ahLst/>
              <a:cxnLst/>
              <a:rect l="l" t="t" r="r" b="b"/>
              <a:pathLst>
                <a:path w="13794" h="10879" fill="none" extrusionOk="0">
                  <a:moveTo>
                    <a:pt x="13405" y="6800"/>
                  </a:moveTo>
                  <a:lnTo>
                    <a:pt x="10297" y="6800"/>
                  </a:lnTo>
                  <a:lnTo>
                    <a:pt x="10297" y="6800"/>
                  </a:lnTo>
                  <a:lnTo>
                    <a:pt x="10394" y="6508"/>
                  </a:lnTo>
                  <a:lnTo>
                    <a:pt x="10394" y="6508"/>
                  </a:lnTo>
                  <a:lnTo>
                    <a:pt x="10297" y="6217"/>
                  </a:lnTo>
                  <a:lnTo>
                    <a:pt x="10199" y="6022"/>
                  </a:lnTo>
                  <a:lnTo>
                    <a:pt x="9908" y="5925"/>
                  </a:lnTo>
                  <a:lnTo>
                    <a:pt x="9714" y="5828"/>
                  </a:lnTo>
                  <a:lnTo>
                    <a:pt x="9520" y="5828"/>
                  </a:lnTo>
                  <a:lnTo>
                    <a:pt x="9520" y="5828"/>
                  </a:lnTo>
                  <a:lnTo>
                    <a:pt x="10879" y="5148"/>
                  </a:lnTo>
                  <a:lnTo>
                    <a:pt x="12045" y="4468"/>
                  </a:lnTo>
                  <a:lnTo>
                    <a:pt x="12530" y="4080"/>
                  </a:lnTo>
                  <a:lnTo>
                    <a:pt x="13016" y="3691"/>
                  </a:lnTo>
                  <a:lnTo>
                    <a:pt x="13405" y="3206"/>
                  </a:lnTo>
                  <a:lnTo>
                    <a:pt x="13599" y="2720"/>
                  </a:lnTo>
                  <a:lnTo>
                    <a:pt x="13599" y="2720"/>
                  </a:lnTo>
                  <a:lnTo>
                    <a:pt x="13793" y="2235"/>
                  </a:lnTo>
                  <a:lnTo>
                    <a:pt x="13793" y="1846"/>
                  </a:lnTo>
                  <a:lnTo>
                    <a:pt x="13793" y="1360"/>
                  </a:lnTo>
                  <a:lnTo>
                    <a:pt x="13793" y="972"/>
                  </a:lnTo>
                  <a:lnTo>
                    <a:pt x="13793" y="972"/>
                  </a:lnTo>
                  <a:lnTo>
                    <a:pt x="13696" y="680"/>
                  </a:lnTo>
                  <a:lnTo>
                    <a:pt x="13405" y="486"/>
                  </a:lnTo>
                  <a:lnTo>
                    <a:pt x="13405" y="486"/>
                  </a:lnTo>
                  <a:lnTo>
                    <a:pt x="12919" y="292"/>
                  </a:lnTo>
                  <a:lnTo>
                    <a:pt x="12336" y="195"/>
                  </a:lnTo>
                  <a:lnTo>
                    <a:pt x="11753" y="195"/>
                  </a:lnTo>
                  <a:lnTo>
                    <a:pt x="11171" y="195"/>
                  </a:lnTo>
                  <a:lnTo>
                    <a:pt x="11171" y="195"/>
                  </a:lnTo>
                  <a:lnTo>
                    <a:pt x="10588" y="292"/>
                  </a:lnTo>
                  <a:lnTo>
                    <a:pt x="10005" y="486"/>
                  </a:lnTo>
                  <a:lnTo>
                    <a:pt x="9422" y="778"/>
                  </a:lnTo>
                  <a:lnTo>
                    <a:pt x="8937" y="1166"/>
                  </a:lnTo>
                  <a:lnTo>
                    <a:pt x="8548" y="1555"/>
                  </a:lnTo>
                  <a:lnTo>
                    <a:pt x="8160" y="2040"/>
                  </a:lnTo>
                  <a:lnTo>
                    <a:pt x="7771" y="2623"/>
                  </a:lnTo>
                  <a:lnTo>
                    <a:pt x="7480" y="3206"/>
                  </a:lnTo>
                  <a:lnTo>
                    <a:pt x="7480" y="3206"/>
                  </a:lnTo>
                  <a:lnTo>
                    <a:pt x="7091" y="4274"/>
                  </a:lnTo>
                  <a:lnTo>
                    <a:pt x="7091" y="195"/>
                  </a:lnTo>
                  <a:lnTo>
                    <a:pt x="7091" y="195"/>
                  </a:lnTo>
                  <a:lnTo>
                    <a:pt x="7091" y="98"/>
                  </a:lnTo>
                  <a:lnTo>
                    <a:pt x="6897" y="1"/>
                  </a:lnTo>
                  <a:lnTo>
                    <a:pt x="6897" y="1"/>
                  </a:lnTo>
                  <a:lnTo>
                    <a:pt x="6800" y="98"/>
                  </a:lnTo>
                  <a:lnTo>
                    <a:pt x="6703" y="195"/>
                  </a:lnTo>
                  <a:lnTo>
                    <a:pt x="6703" y="4274"/>
                  </a:lnTo>
                  <a:lnTo>
                    <a:pt x="6703" y="4274"/>
                  </a:lnTo>
                  <a:lnTo>
                    <a:pt x="6314" y="3206"/>
                  </a:lnTo>
                  <a:lnTo>
                    <a:pt x="6314" y="3206"/>
                  </a:lnTo>
                  <a:lnTo>
                    <a:pt x="6023" y="2720"/>
                  </a:lnTo>
                  <a:lnTo>
                    <a:pt x="5732" y="2137"/>
                  </a:lnTo>
                  <a:lnTo>
                    <a:pt x="5343" y="1652"/>
                  </a:lnTo>
                  <a:lnTo>
                    <a:pt x="4857" y="1263"/>
                  </a:lnTo>
                  <a:lnTo>
                    <a:pt x="4372" y="875"/>
                  </a:lnTo>
                  <a:lnTo>
                    <a:pt x="3886" y="583"/>
                  </a:lnTo>
                  <a:lnTo>
                    <a:pt x="3303" y="389"/>
                  </a:lnTo>
                  <a:lnTo>
                    <a:pt x="2623" y="292"/>
                  </a:lnTo>
                  <a:lnTo>
                    <a:pt x="2623" y="292"/>
                  </a:lnTo>
                  <a:lnTo>
                    <a:pt x="2041" y="292"/>
                  </a:lnTo>
                  <a:lnTo>
                    <a:pt x="1555" y="292"/>
                  </a:lnTo>
                  <a:lnTo>
                    <a:pt x="972" y="389"/>
                  </a:lnTo>
                  <a:lnTo>
                    <a:pt x="389" y="583"/>
                  </a:lnTo>
                  <a:lnTo>
                    <a:pt x="389" y="583"/>
                  </a:lnTo>
                  <a:lnTo>
                    <a:pt x="195" y="778"/>
                  </a:lnTo>
                  <a:lnTo>
                    <a:pt x="98" y="1069"/>
                  </a:lnTo>
                  <a:lnTo>
                    <a:pt x="98" y="1069"/>
                  </a:lnTo>
                  <a:lnTo>
                    <a:pt x="1" y="1457"/>
                  </a:lnTo>
                  <a:lnTo>
                    <a:pt x="1" y="1943"/>
                  </a:lnTo>
                  <a:lnTo>
                    <a:pt x="98" y="2332"/>
                  </a:lnTo>
                  <a:lnTo>
                    <a:pt x="195" y="2720"/>
                  </a:lnTo>
                  <a:lnTo>
                    <a:pt x="195" y="2720"/>
                  </a:lnTo>
                  <a:lnTo>
                    <a:pt x="584" y="3497"/>
                  </a:lnTo>
                  <a:lnTo>
                    <a:pt x="1167" y="4080"/>
                  </a:lnTo>
                  <a:lnTo>
                    <a:pt x="1167" y="4080"/>
                  </a:lnTo>
                  <a:lnTo>
                    <a:pt x="1944" y="4566"/>
                  </a:lnTo>
                  <a:lnTo>
                    <a:pt x="2721" y="5051"/>
                  </a:lnTo>
                  <a:lnTo>
                    <a:pt x="4372" y="5828"/>
                  </a:lnTo>
                  <a:lnTo>
                    <a:pt x="4177" y="5828"/>
                  </a:lnTo>
                  <a:lnTo>
                    <a:pt x="4177" y="5828"/>
                  </a:lnTo>
                  <a:lnTo>
                    <a:pt x="3886" y="5925"/>
                  </a:lnTo>
                  <a:lnTo>
                    <a:pt x="3692" y="6022"/>
                  </a:lnTo>
                  <a:lnTo>
                    <a:pt x="3595" y="6217"/>
                  </a:lnTo>
                  <a:lnTo>
                    <a:pt x="3498" y="6508"/>
                  </a:lnTo>
                  <a:lnTo>
                    <a:pt x="3498" y="6508"/>
                  </a:lnTo>
                  <a:lnTo>
                    <a:pt x="3595" y="6800"/>
                  </a:lnTo>
                  <a:lnTo>
                    <a:pt x="487" y="6800"/>
                  </a:lnTo>
                  <a:lnTo>
                    <a:pt x="487" y="6800"/>
                  </a:lnTo>
                  <a:lnTo>
                    <a:pt x="292" y="6800"/>
                  </a:lnTo>
                  <a:lnTo>
                    <a:pt x="195" y="6897"/>
                  </a:lnTo>
                  <a:lnTo>
                    <a:pt x="1" y="7091"/>
                  </a:lnTo>
                  <a:lnTo>
                    <a:pt x="1" y="7285"/>
                  </a:lnTo>
                  <a:lnTo>
                    <a:pt x="1" y="7674"/>
                  </a:lnTo>
                  <a:lnTo>
                    <a:pt x="1" y="7674"/>
                  </a:lnTo>
                  <a:lnTo>
                    <a:pt x="1" y="7868"/>
                  </a:lnTo>
                  <a:lnTo>
                    <a:pt x="195" y="7965"/>
                  </a:lnTo>
                  <a:lnTo>
                    <a:pt x="292" y="8062"/>
                  </a:lnTo>
                  <a:lnTo>
                    <a:pt x="487" y="8159"/>
                  </a:lnTo>
                  <a:lnTo>
                    <a:pt x="4372" y="8159"/>
                  </a:lnTo>
                  <a:lnTo>
                    <a:pt x="4566" y="8839"/>
                  </a:lnTo>
                  <a:lnTo>
                    <a:pt x="4566" y="8839"/>
                  </a:lnTo>
                  <a:lnTo>
                    <a:pt x="4663" y="8936"/>
                  </a:lnTo>
                  <a:lnTo>
                    <a:pt x="4760" y="8936"/>
                  </a:lnTo>
                  <a:lnTo>
                    <a:pt x="4760" y="8936"/>
                  </a:lnTo>
                  <a:lnTo>
                    <a:pt x="4955" y="8839"/>
                  </a:lnTo>
                  <a:lnTo>
                    <a:pt x="4955" y="8742"/>
                  </a:lnTo>
                  <a:lnTo>
                    <a:pt x="4857" y="8159"/>
                  </a:lnTo>
                  <a:lnTo>
                    <a:pt x="9131" y="8159"/>
                  </a:lnTo>
                  <a:lnTo>
                    <a:pt x="8645" y="10199"/>
                  </a:lnTo>
                  <a:lnTo>
                    <a:pt x="8645" y="10199"/>
                  </a:lnTo>
                  <a:lnTo>
                    <a:pt x="8548" y="10393"/>
                  </a:lnTo>
                  <a:lnTo>
                    <a:pt x="8257" y="10490"/>
                  </a:lnTo>
                  <a:lnTo>
                    <a:pt x="5634" y="10490"/>
                  </a:lnTo>
                  <a:lnTo>
                    <a:pt x="5634" y="10490"/>
                  </a:lnTo>
                  <a:lnTo>
                    <a:pt x="5440" y="10393"/>
                  </a:lnTo>
                  <a:lnTo>
                    <a:pt x="5246" y="10199"/>
                  </a:lnTo>
                  <a:lnTo>
                    <a:pt x="5149" y="9713"/>
                  </a:lnTo>
                  <a:lnTo>
                    <a:pt x="5149" y="9713"/>
                  </a:lnTo>
                  <a:lnTo>
                    <a:pt x="5052" y="9519"/>
                  </a:lnTo>
                  <a:lnTo>
                    <a:pt x="4955" y="9519"/>
                  </a:lnTo>
                  <a:lnTo>
                    <a:pt x="4955" y="9519"/>
                  </a:lnTo>
                  <a:lnTo>
                    <a:pt x="4760" y="9616"/>
                  </a:lnTo>
                  <a:lnTo>
                    <a:pt x="4760" y="9810"/>
                  </a:lnTo>
                  <a:lnTo>
                    <a:pt x="4857" y="10296"/>
                  </a:lnTo>
                  <a:lnTo>
                    <a:pt x="4857" y="10296"/>
                  </a:lnTo>
                  <a:lnTo>
                    <a:pt x="4955" y="10490"/>
                  </a:lnTo>
                  <a:lnTo>
                    <a:pt x="5149" y="10685"/>
                  </a:lnTo>
                  <a:lnTo>
                    <a:pt x="5343" y="10782"/>
                  </a:lnTo>
                  <a:lnTo>
                    <a:pt x="5634" y="10879"/>
                  </a:lnTo>
                  <a:lnTo>
                    <a:pt x="8160" y="10879"/>
                  </a:lnTo>
                  <a:lnTo>
                    <a:pt x="8160" y="10879"/>
                  </a:lnTo>
                  <a:lnTo>
                    <a:pt x="8451" y="10782"/>
                  </a:lnTo>
                  <a:lnTo>
                    <a:pt x="8742" y="10685"/>
                  </a:lnTo>
                  <a:lnTo>
                    <a:pt x="8840" y="10490"/>
                  </a:lnTo>
                  <a:lnTo>
                    <a:pt x="8937" y="10199"/>
                  </a:lnTo>
                  <a:lnTo>
                    <a:pt x="9520" y="8159"/>
                  </a:lnTo>
                  <a:lnTo>
                    <a:pt x="13405" y="8159"/>
                  </a:lnTo>
                  <a:lnTo>
                    <a:pt x="13405" y="8159"/>
                  </a:lnTo>
                  <a:lnTo>
                    <a:pt x="13502" y="8159"/>
                  </a:lnTo>
                  <a:lnTo>
                    <a:pt x="13696" y="8062"/>
                  </a:lnTo>
                  <a:lnTo>
                    <a:pt x="13793" y="7868"/>
                  </a:lnTo>
                  <a:lnTo>
                    <a:pt x="13793" y="7674"/>
                  </a:lnTo>
                  <a:lnTo>
                    <a:pt x="13793" y="7285"/>
                  </a:lnTo>
                  <a:lnTo>
                    <a:pt x="13793" y="7285"/>
                  </a:lnTo>
                  <a:lnTo>
                    <a:pt x="13793" y="7091"/>
                  </a:lnTo>
                  <a:lnTo>
                    <a:pt x="13696" y="6897"/>
                  </a:lnTo>
                  <a:lnTo>
                    <a:pt x="13502" y="6800"/>
                  </a:lnTo>
                  <a:lnTo>
                    <a:pt x="13405" y="6800"/>
                  </a:lnTo>
                  <a:lnTo>
                    <a:pt x="13405" y="680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99"/>
            <p:cNvSpPr/>
            <p:nvPr/>
          </p:nvSpPr>
          <p:spPr>
            <a:xfrm>
              <a:off x="7425802" y="1433079"/>
              <a:ext cx="167439" cy="141288"/>
            </a:xfrm>
            <a:custGeom>
              <a:avLst/>
              <a:gdLst/>
              <a:ahLst/>
              <a:cxnLst/>
              <a:rect l="l" t="t" r="r" b="b"/>
              <a:pathLst>
                <a:path w="6217" h="5246" fill="none" extrusionOk="0">
                  <a:moveTo>
                    <a:pt x="4080" y="0"/>
                  </a:moveTo>
                  <a:lnTo>
                    <a:pt x="4080" y="0"/>
                  </a:lnTo>
                  <a:lnTo>
                    <a:pt x="4565" y="0"/>
                  </a:lnTo>
                  <a:lnTo>
                    <a:pt x="5051" y="0"/>
                  </a:lnTo>
                  <a:lnTo>
                    <a:pt x="5634" y="97"/>
                  </a:lnTo>
                  <a:lnTo>
                    <a:pt x="6120" y="292"/>
                  </a:lnTo>
                  <a:lnTo>
                    <a:pt x="6120" y="292"/>
                  </a:lnTo>
                  <a:lnTo>
                    <a:pt x="6217" y="486"/>
                  </a:lnTo>
                  <a:lnTo>
                    <a:pt x="6217" y="486"/>
                  </a:lnTo>
                  <a:lnTo>
                    <a:pt x="6217" y="1166"/>
                  </a:lnTo>
                  <a:lnTo>
                    <a:pt x="6022" y="1943"/>
                  </a:lnTo>
                  <a:lnTo>
                    <a:pt x="6022" y="1943"/>
                  </a:lnTo>
                  <a:lnTo>
                    <a:pt x="5828" y="2526"/>
                  </a:lnTo>
                  <a:lnTo>
                    <a:pt x="5440" y="2914"/>
                  </a:lnTo>
                  <a:lnTo>
                    <a:pt x="4954" y="3303"/>
                  </a:lnTo>
                  <a:lnTo>
                    <a:pt x="4371" y="3691"/>
                  </a:lnTo>
                  <a:lnTo>
                    <a:pt x="3109" y="4371"/>
                  </a:lnTo>
                  <a:lnTo>
                    <a:pt x="1457" y="5245"/>
                  </a:lnTo>
                  <a:lnTo>
                    <a:pt x="680" y="5245"/>
                  </a:lnTo>
                  <a:lnTo>
                    <a:pt x="680" y="5245"/>
                  </a:lnTo>
                  <a:lnTo>
                    <a:pt x="1263" y="4468"/>
                  </a:lnTo>
                  <a:lnTo>
                    <a:pt x="1749" y="3788"/>
                  </a:lnTo>
                  <a:lnTo>
                    <a:pt x="2817" y="2817"/>
                  </a:lnTo>
                  <a:lnTo>
                    <a:pt x="2817" y="2817"/>
                  </a:lnTo>
                  <a:lnTo>
                    <a:pt x="3497" y="2234"/>
                  </a:lnTo>
                  <a:lnTo>
                    <a:pt x="4080" y="1846"/>
                  </a:lnTo>
                  <a:lnTo>
                    <a:pt x="4565" y="1554"/>
                  </a:lnTo>
                  <a:lnTo>
                    <a:pt x="4565" y="1554"/>
                  </a:lnTo>
                  <a:lnTo>
                    <a:pt x="4663" y="1457"/>
                  </a:lnTo>
                  <a:lnTo>
                    <a:pt x="4663" y="1263"/>
                  </a:lnTo>
                  <a:lnTo>
                    <a:pt x="4663" y="1263"/>
                  </a:lnTo>
                  <a:lnTo>
                    <a:pt x="4565" y="1166"/>
                  </a:lnTo>
                  <a:lnTo>
                    <a:pt x="4371" y="1166"/>
                  </a:lnTo>
                  <a:lnTo>
                    <a:pt x="4371" y="1166"/>
                  </a:lnTo>
                  <a:lnTo>
                    <a:pt x="3886" y="1554"/>
                  </a:lnTo>
                  <a:lnTo>
                    <a:pt x="3303" y="1943"/>
                  </a:lnTo>
                  <a:lnTo>
                    <a:pt x="2623" y="2429"/>
                  </a:lnTo>
                  <a:lnTo>
                    <a:pt x="2623" y="2429"/>
                  </a:lnTo>
                  <a:lnTo>
                    <a:pt x="2040" y="3011"/>
                  </a:lnTo>
                  <a:lnTo>
                    <a:pt x="1457" y="3594"/>
                  </a:lnTo>
                  <a:lnTo>
                    <a:pt x="777" y="4371"/>
                  </a:lnTo>
                  <a:lnTo>
                    <a:pt x="195" y="5245"/>
                  </a:lnTo>
                  <a:lnTo>
                    <a:pt x="0" y="5245"/>
                  </a:lnTo>
                  <a:lnTo>
                    <a:pt x="0" y="5245"/>
                  </a:lnTo>
                  <a:lnTo>
                    <a:pt x="195" y="4371"/>
                  </a:lnTo>
                  <a:lnTo>
                    <a:pt x="486" y="3497"/>
                  </a:lnTo>
                  <a:lnTo>
                    <a:pt x="777" y="2623"/>
                  </a:lnTo>
                  <a:lnTo>
                    <a:pt x="1263" y="1846"/>
                  </a:lnTo>
                  <a:lnTo>
                    <a:pt x="1749" y="1166"/>
                  </a:lnTo>
                  <a:lnTo>
                    <a:pt x="2429" y="583"/>
                  </a:lnTo>
                  <a:lnTo>
                    <a:pt x="3206" y="195"/>
                  </a:lnTo>
                  <a:lnTo>
                    <a:pt x="4080" y="0"/>
                  </a:lnTo>
                  <a:lnTo>
                    <a:pt x="4080"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99"/>
            <p:cNvSpPr/>
            <p:nvPr/>
          </p:nvSpPr>
          <p:spPr>
            <a:xfrm>
              <a:off x="7242688" y="1433079"/>
              <a:ext cx="167439" cy="141288"/>
            </a:xfrm>
            <a:custGeom>
              <a:avLst/>
              <a:gdLst/>
              <a:ahLst/>
              <a:cxnLst/>
              <a:rect l="l" t="t" r="r" b="b"/>
              <a:pathLst>
                <a:path w="6217" h="5246" fill="none" extrusionOk="0">
                  <a:moveTo>
                    <a:pt x="1069" y="3108"/>
                  </a:moveTo>
                  <a:lnTo>
                    <a:pt x="1069" y="3108"/>
                  </a:lnTo>
                  <a:lnTo>
                    <a:pt x="583" y="2623"/>
                  </a:lnTo>
                  <a:lnTo>
                    <a:pt x="195" y="1943"/>
                  </a:lnTo>
                  <a:lnTo>
                    <a:pt x="195" y="1943"/>
                  </a:lnTo>
                  <a:lnTo>
                    <a:pt x="0" y="1166"/>
                  </a:lnTo>
                  <a:lnTo>
                    <a:pt x="98" y="389"/>
                  </a:lnTo>
                  <a:lnTo>
                    <a:pt x="98" y="389"/>
                  </a:lnTo>
                  <a:lnTo>
                    <a:pt x="195" y="292"/>
                  </a:lnTo>
                  <a:lnTo>
                    <a:pt x="195" y="292"/>
                  </a:lnTo>
                  <a:lnTo>
                    <a:pt x="680" y="97"/>
                  </a:lnTo>
                  <a:lnTo>
                    <a:pt x="1166" y="0"/>
                  </a:lnTo>
                  <a:lnTo>
                    <a:pt x="1749" y="0"/>
                  </a:lnTo>
                  <a:lnTo>
                    <a:pt x="2234" y="0"/>
                  </a:lnTo>
                  <a:lnTo>
                    <a:pt x="2234" y="0"/>
                  </a:lnTo>
                  <a:lnTo>
                    <a:pt x="3109" y="195"/>
                  </a:lnTo>
                  <a:lnTo>
                    <a:pt x="3886" y="583"/>
                  </a:lnTo>
                  <a:lnTo>
                    <a:pt x="4468" y="1166"/>
                  </a:lnTo>
                  <a:lnTo>
                    <a:pt x="5051" y="1846"/>
                  </a:lnTo>
                  <a:lnTo>
                    <a:pt x="5440" y="2623"/>
                  </a:lnTo>
                  <a:lnTo>
                    <a:pt x="5828" y="3400"/>
                  </a:lnTo>
                  <a:lnTo>
                    <a:pt x="6120" y="4371"/>
                  </a:lnTo>
                  <a:lnTo>
                    <a:pt x="6217" y="5245"/>
                  </a:lnTo>
                  <a:lnTo>
                    <a:pt x="6120" y="5245"/>
                  </a:lnTo>
                  <a:lnTo>
                    <a:pt x="6120" y="5245"/>
                  </a:lnTo>
                  <a:lnTo>
                    <a:pt x="5634" y="4565"/>
                  </a:lnTo>
                  <a:lnTo>
                    <a:pt x="5051" y="3885"/>
                  </a:lnTo>
                  <a:lnTo>
                    <a:pt x="3983" y="2720"/>
                  </a:lnTo>
                  <a:lnTo>
                    <a:pt x="2817" y="1749"/>
                  </a:lnTo>
                  <a:lnTo>
                    <a:pt x="1846" y="1166"/>
                  </a:lnTo>
                  <a:lnTo>
                    <a:pt x="1846" y="1166"/>
                  </a:lnTo>
                  <a:lnTo>
                    <a:pt x="1749" y="1166"/>
                  </a:lnTo>
                  <a:lnTo>
                    <a:pt x="1652" y="1263"/>
                  </a:lnTo>
                  <a:lnTo>
                    <a:pt x="1652" y="1263"/>
                  </a:lnTo>
                  <a:lnTo>
                    <a:pt x="1555" y="1360"/>
                  </a:lnTo>
                  <a:lnTo>
                    <a:pt x="1652" y="1554"/>
                  </a:lnTo>
                  <a:lnTo>
                    <a:pt x="1652" y="1554"/>
                  </a:lnTo>
                  <a:lnTo>
                    <a:pt x="2040" y="1749"/>
                  </a:lnTo>
                  <a:lnTo>
                    <a:pt x="3011" y="2429"/>
                  </a:lnTo>
                  <a:lnTo>
                    <a:pt x="3691" y="3011"/>
                  </a:lnTo>
                  <a:lnTo>
                    <a:pt x="4274" y="3594"/>
                  </a:lnTo>
                  <a:lnTo>
                    <a:pt x="4954" y="4371"/>
                  </a:lnTo>
                  <a:lnTo>
                    <a:pt x="5634" y="5245"/>
                  </a:lnTo>
                  <a:lnTo>
                    <a:pt x="4857" y="5245"/>
                  </a:lnTo>
                  <a:lnTo>
                    <a:pt x="4857" y="5245"/>
                  </a:lnTo>
                  <a:lnTo>
                    <a:pt x="2720" y="4177"/>
                  </a:lnTo>
                  <a:lnTo>
                    <a:pt x="1846" y="3691"/>
                  </a:lnTo>
                  <a:lnTo>
                    <a:pt x="1069" y="3108"/>
                  </a:lnTo>
                  <a:lnTo>
                    <a:pt x="1069" y="3108"/>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99"/>
            <p:cNvSpPr/>
            <p:nvPr/>
          </p:nvSpPr>
          <p:spPr>
            <a:xfrm>
              <a:off x="7336871" y="1584790"/>
              <a:ext cx="162214" cy="15729"/>
            </a:xfrm>
            <a:custGeom>
              <a:avLst/>
              <a:gdLst/>
              <a:ahLst/>
              <a:cxnLst/>
              <a:rect l="l" t="t" r="r" b="b"/>
              <a:pathLst>
                <a:path w="6023" h="584" fill="none" extrusionOk="0">
                  <a:moveTo>
                    <a:pt x="0" y="292"/>
                  </a:moveTo>
                  <a:lnTo>
                    <a:pt x="0" y="292"/>
                  </a:lnTo>
                  <a:lnTo>
                    <a:pt x="97" y="98"/>
                  </a:lnTo>
                  <a:lnTo>
                    <a:pt x="291" y="1"/>
                  </a:lnTo>
                  <a:lnTo>
                    <a:pt x="5731" y="1"/>
                  </a:lnTo>
                  <a:lnTo>
                    <a:pt x="5731" y="1"/>
                  </a:lnTo>
                  <a:lnTo>
                    <a:pt x="5925" y="98"/>
                  </a:lnTo>
                  <a:lnTo>
                    <a:pt x="6022" y="292"/>
                  </a:lnTo>
                  <a:lnTo>
                    <a:pt x="6022" y="292"/>
                  </a:lnTo>
                  <a:lnTo>
                    <a:pt x="5925" y="486"/>
                  </a:lnTo>
                  <a:lnTo>
                    <a:pt x="5731" y="584"/>
                  </a:lnTo>
                  <a:lnTo>
                    <a:pt x="291" y="584"/>
                  </a:lnTo>
                  <a:lnTo>
                    <a:pt x="291" y="584"/>
                  </a:lnTo>
                  <a:lnTo>
                    <a:pt x="97" y="486"/>
                  </a:lnTo>
                  <a:lnTo>
                    <a:pt x="0" y="292"/>
                  </a:lnTo>
                  <a:lnTo>
                    <a:pt x="0" y="292"/>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99"/>
            <p:cNvSpPr/>
            <p:nvPr/>
          </p:nvSpPr>
          <p:spPr>
            <a:xfrm>
              <a:off x="7242688" y="1610968"/>
              <a:ext cx="350553" cy="15702"/>
            </a:xfrm>
            <a:custGeom>
              <a:avLst/>
              <a:gdLst/>
              <a:ahLst/>
              <a:cxnLst/>
              <a:rect l="l" t="t" r="r" b="b"/>
              <a:pathLst>
                <a:path w="13016" h="583" fill="none" extrusionOk="0">
                  <a:moveTo>
                    <a:pt x="13016" y="583"/>
                  </a:moveTo>
                  <a:lnTo>
                    <a:pt x="98" y="583"/>
                  </a:lnTo>
                  <a:lnTo>
                    <a:pt x="98" y="583"/>
                  </a:lnTo>
                  <a:lnTo>
                    <a:pt x="0" y="486"/>
                  </a:lnTo>
                  <a:lnTo>
                    <a:pt x="0" y="97"/>
                  </a:lnTo>
                  <a:lnTo>
                    <a:pt x="0" y="97"/>
                  </a:lnTo>
                  <a:lnTo>
                    <a:pt x="98" y="0"/>
                  </a:lnTo>
                  <a:lnTo>
                    <a:pt x="13016" y="0"/>
                  </a:lnTo>
                  <a:lnTo>
                    <a:pt x="13016" y="0"/>
                  </a:lnTo>
                  <a:lnTo>
                    <a:pt x="13016" y="97"/>
                  </a:lnTo>
                  <a:lnTo>
                    <a:pt x="13016" y="486"/>
                  </a:lnTo>
                  <a:lnTo>
                    <a:pt x="13016" y="486"/>
                  </a:lnTo>
                  <a:lnTo>
                    <a:pt x="13016" y="583"/>
                  </a:lnTo>
                  <a:lnTo>
                    <a:pt x="13016" y="583"/>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99"/>
            <p:cNvSpPr/>
            <p:nvPr/>
          </p:nvSpPr>
          <p:spPr>
            <a:xfrm>
              <a:off x="7593215" y="1624030"/>
              <a:ext cx="27" cy="27"/>
            </a:xfrm>
            <a:custGeom>
              <a:avLst/>
              <a:gdLst/>
              <a:ahLst/>
              <a:cxnLst/>
              <a:rect l="l" t="t" r="r" b="b"/>
              <a:pathLst>
                <a:path w="1" h="1" fill="none" extrusionOk="0">
                  <a:moveTo>
                    <a:pt x="1" y="1"/>
                  </a:moveTo>
                  <a:lnTo>
                    <a:pt x="1"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3" name="Google Shape;1523;p99"/>
          <p:cNvGrpSpPr/>
          <p:nvPr/>
        </p:nvGrpSpPr>
        <p:grpSpPr>
          <a:xfrm>
            <a:off x="5264505" y="1591912"/>
            <a:ext cx="424603" cy="474714"/>
            <a:chOff x="4815127" y="1344148"/>
            <a:chExt cx="332266" cy="371480"/>
          </a:xfrm>
        </p:grpSpPr>
        <p:sp>
          <p:nvSpPr>
            <p:cNvPr id="1524" name="Google Shape;1524;p99"/>
            <p:cNvSpPr/>
            <p:nvPr/>
          </p:nvSpPr>
          <p:spPr>
            <a:xfrm>
              <a:off x="4815127" y="1344148"/>
              <a:ext cx="332266" cy="371480"/>
            </a:xfrm>
            <a:custGeom>
              <a:avLst/>
              <a:gdLst/>
              <a:ahLst/>
              <a:cxnLst/>
              <a:rect l="l" t="t" r="r" b="b"/>
              <a:pathLst>
                <a:path w="12337" h="13793" extrusionOk="0">
                  <a:moveTo>
                    <a:pt x="7674" y="4468"/>
                  </a:moveTo>
                  <a:lnTo>
                    <a:pt x="7965" y="4662"/>
                  </a:lnTo>
                  <a:lnTo>
                    <a:pt x="8160" y="4954"/>
                  </a:lnTo>
                  <a:lnTo>
                    <a:pt x="8160" y="5439"/>
                  </a:lnTo>
                  <a:lnTo>
                    <a:pt x="7771" y="5536"/>
                  </a:lnTo>
                  <a:lnTo>
                    <a:pt x="7188" y="5536"/>
                  </a:lnTo>
                  <a:lnTo>
                    <a:pt x="6897" y="5342"/>
                  </a:lnTo>
                  <a:lnTo>
                    <a:pt x="6606" y="5148"/>
                  </a:lnTo>
                  <a:lnTo>
                    <a:pt x="6411" y="4856"/>
                  </a:lnTo>
                  <a:lnTo>
                    <a:pt x="6314" y="4468"/>
                  </a:lnTo>
                  <a:close/>
                  <a:moveTo>
                    <a:pt x="10394" y="6022"/>
                  </a:moveTo>
                  <a:lnTo>
                    <a:pt x="10296" y="6410"/>
                  </a:lnTo>
                  <a:lnTo>
                    <a:pt x="10102" y="6702"/>
                  </a:lnTo>
                  <a:lnTo>
                    <a:pt x="9908" y="6896"/>
                  </a:lnTo>
                  <a:lnTo>
                    <a:pt x="9617" y="7090"/>
                  </a:lnTo>
                  <a:lnTo>
                    <a:pt x="9325" y="7187"/>
                  </a:lnTo>
                  <a:lnTo>
                    <a:pt x="9034" y="7187"/>
                  </a:lnTo>
                  <a:lnTo>
                    <a:pt x="8548" y="7090"/>
                  </a:lnTo>
                  <a:lnTo>
                    <a:pt x="8645" y="6605"/>
                  </a:lnTo>
                  <a:lnTo>
                    <a:pt x="8742" y="6410"/>
                  </a:lnTo>
                  <a:lnTo>
                    <a:pt x="8937" y="6216"/>
                  </a:lnTo>
                  <a:lnTo>
                    <a:pt x="9131" y="6022"/>
                  </a:lnTo>
                  <a:close/>
                  <a:moveTo>
                    <a:pt x="4857" y="389"/>
                  </a:moveTo>
                  <a:lnTo>
                    <a:pt x="4857" y="1457"/>
                  </a:lnTo>
                  <a:lnTo>
                    <a:pt x="4372" y="1457"/>
                  </a:lnTo>
                  <a:lnTo>
                    <a:pt x="4372" y="1651"/>
                  </a:lnTo>
                  <a:lnTo>
                    <a:pt x="4372" y="1748"/>
                  </a:lnTo>
                  <a:lnTo>
                    <a:pt x="4566" y="1845"/>
                  </a:lnTo>
                  <a:lnTo>
                    <a:pt x="4857" y="1845"/>
                  </a:lnTo>
                  <a:lnTo>
                    <a:pt x="4857" y="3205"/>
                  </a:lnTo>
                  <a:lnTo>
                    <a:pt x="4566" y="3205"/>
                  </a:lnTo>
                  <a:lnTo>
                    <a:pt x="4469" y="3302"/>
                  </a:lnTo>
                  <a:lnTo>
                    <a:pt x="4372" y="3399"/>
                  </a:lnTo>
                  <a:lnTo>
                    <a:pt x="4469" y="3497"/>
                  </a:lnTo>
                  <a:lnTo>
                    <a:pt x="4566" y="3594"/>
                  </a:lnTo>
                  <a:lnTo>
                    <a:pt x="4857" y="3594"/>
                  </a:lnTo>
                  <a:lnTo>
                    <a:pt x="4857" y="4954"/>
                  </a:lnTo>
                  <a:lnTo>
                    <a:pt x="4566" y="4954"/>
                  </a:lnTo>
                  <a:lnTo>
                    <a:pt x="4469" y="5051"/>
                  </a:lnTo>
                  <a:lnTo>
                    <a:pt x="4372" y="5148"/>
                  </a:lnTo>
                  <a:lnTo>
                    <a:pt x="4469" y="5342"/>
                  </a:lnTo>
                  <a:lnTo>
                    <a:pt x="4857" y="5342"/>
                  </a:lnTo>
                  <a:lnTo>
                    <a:pt x="4857" y="6702"/>
                  </a:lnTo>
                  <a:lnTo>
                    <a:pt x="4566" y="6702"/>
                  </a:lnTo>
                  <a:lnTo>
                    <a:pt x="4469" y="6799"/>
                  </a:lnTo>
                  <a:lnTo>
                    <a:pt x="4372" y="6896"/>
                  </a:lnTo>
                  <a:lnTo>
                    <a:pt x="4469" y="7090"/>
                  </a:lnTo>
                  <a:lnTo>
                    <a:pt x="4857" y="7090"/>
                  </a:lnTo>
                  <a:lnTo>
                    <a:pt x="4857" y="8547"/>
                  </a:lnTo>
                  <a:lnTo>
                    <a:pt x="4372" y="8547"/>
                  </a:lnTo>
                  <a:lnTo>
                    <a:pt x="4372" y="8644"/>
                  </a:lnTo>
                  <a:lnTo>
                    <a:pt x="4372" y="8839"/>
                  </a:lnTo>
                  <a:lnTo>
                    <a:pt x="4566" y="8936"/>
                  </a:lnTo>
                  <a:lnTo>
                    <a:pt x="4857" y="8936"/>
                  </a:lnTo>
                  <a:lnTo>
                    <a:pt x="4857" y="9616"/>
                  </a:lnTo>
                  <a:lnTo>
                    <a:pt x="3497" y="9616"/>
                  </a:lnTo>
                  <a:lnTo>
                    <a:pt x="3497" y="389"/>
                  </a:lnTo>
                  <a:close/>
                  <a:moveTo>
                    <a:pt x="8354" y="9227"/>
                  </a:moveTo>
                  <a:lnTo>
                    <a:pt x="9228" y="9324"/>
                  </a:lnTo>
                  <a:lnTo>
                    <a:pt x="10102" y="9616"/>
                  </a:lnTo>
                  <a:lnTo>
                    <a:pt x="6606" y="9616"/>
                  </a:lnTo>
                  <a:lnTo>
                    <a:pt x="7480" y="9324"/>
                  </a:lnTo>
                  <a:lnTo>
                    <a:pt x="8354" y="9227"/>
                  </a:lnTo>
                  <a:close/>
                  <a:moveTo>
                    <a:pt x="11850" y="10004"/>
                  </a:moveTo>
                  <a:lnTo>
                    <a:pt x="11948" y="10101"/>
                  </a:lnTo>
                  <a:lnTo>
                    <a:pt x="11948" y="10198"/>
                  </a:lnTo>
                  <a:lnTo>
                    <a:pt x="11948" y="10393"/>
                  </a:lnTo>
                  <a:lnTo>
                    <a:pt x="11948" y="10490"/>
                  </a:lnTo>
                  <a:lnTo>
                    <a:pt x="11850" y="10587"/>
                  </a:lnTo>
                  <a:lnTo>
                    <a:pt x="8354" y="10587"/>
                  </a:lnTo>
                  <a:lnTo>
                    <a:pt x="8257" y="10781"/>
                  </a:lnTo>
                  <a:lnTo>
                    <a:pt x="8354" y="10878"/>
                  </a:lnTo>
                  <a:lnTo>
                    <a:pt x="8451" y="10975"/>
                  </a:lnTo>
                  <a:lnTo>
                    <a:pt x="11171" y="10975"/>
                  </a:lnTo>
                  <a:lnTo>
                    <a:pt x="10588" y="13112"/>
                  </a:lnTo>
                  <a:lnTo>
                    <a:pt x="10394" y="13306"/>
                  </a:lnTo>
                  <a:lnTo>
                    <a:pt x="10102" y="13404"/>
                  </a:lnTo>
                  <a:lnTo>
                    <a:pt x="2235" y="13404"/>
                  </a:lnTo>
                  <a:lnTo>
                    <a:pt x="1943" y="13306"/>
                  </a:lnTo>
                  <a:lnTo>
                    <a:pt x="1749" y="13112"/>
                  </a:lnTo>
                  <a:lnTo>
                    <a:pt x="1166" y="10975"/>
                  </a:lnTo>
                  <a:lnTo>
                    <a:pt x="7577" y="10975"/>
                  </a:lnTo>
                  <a:lnTo>
                    <a:pt x="7674" y="10878"/>
                  </a:lnTo>
                  <a:lnTo>
                    <a:pt x="7771" y="10781"/>
                  </a:lnTo>
                  <a:lnTo>
                    <a:pt x="7674" y="10587"/>
                  </a:lnTo>
                  <a:lnTo>
                    <a:pt x="487" y="10587"/>
                  </a:lnTo>
                  <a:lnTo>
                    <a:pt x="487" y="10490"/>
                  </a:lnTo>
                  <a:lnTo>
                    <a:pt x="389" y="10393"/>
                  </a:lnTo>
                  <a:lnTo>
                    <a:pt x="389" y="10198"/>
                  </a:lnTo>
                  <a:lnTo>
                    <a:pt x="487" y="10101"/>
                  </a:lnTo>
                  <a:lnTo>
                    <a:pt x="487" y="10004"/>
                  </a:lnTo>
                  <a:close/>
                  <a:moveTo>
                    <a:pt x="2235" y="0"/>
                  </a:moveTo>
                  <a:lnTo>
                    <a:pt x="2138" y="97"/>
                  </a:lnTo>
                  <a:lnTo>
                    <a:pt x="2041" y="194"/>
                  </a:lnTo>
                  <a:lnTo>
                    <a:pt x="2041" y="1166"/>
                  </a:lnTo>
                  <a:lnTo>
                    <a:pt x="2138" y="1263"/>
                  </a:lnTo>
                  <a:lnTo>
                    <a:pt x="2235" y="1360"/>
                  </a:lnTo>
                  <a:lnTo>
                    <a:pt x="2332" y="1360"/>
                  </a:lnTo>
                  <a:lnTo>
                    <a:pt x="2429" y="1263"/>
                  </a:lnTo>
                  <a:lnTo>
                    <a:pt x="2429" y="1166"/>
                  </a:lnTo>
                  <a:lnTo>
                    <a:pt x="2429" y="389"/>
                  </a:lnTo>
                  <a:lnTo>
                    <a:pt x="3109" y="389"/>
                  </a:lnTo>
                  <a:lnTo>
                    <a:pt x="3109" y="9616"/>
                  </a:lnTo>
                  <a:lnTo>
                    <a:pt x="2429" y="9616"/>
                  </a:lnTo>
                  <a:lnTo>
                    <a:pt x="2429" y="2137"/>
                  </a:lnTo>
                  <a:lnTo>
                    <a:pt x="2429" y="1943"/>
                  </a:lnTo>
                  <a:lnTo>
                    <a:pt x="2235" y="1845"/>
                  </a:lnTo>
                  <a:lnTo>
                    <a:pt x="2138" y="1943"/>
                  </a:lnTo>
                  <a:lnTo>
                    <a:pt x="2041" y="2040"/>
                  </a:lnTo>
                  <a:lnTo>
                    <a:pt x="2041" y="9616"/>
                  </a:lnTo>
                  <a:lnTo>
                    <a:pt x="487" y="9616"/>
                  </a:lnTo>
                  <a:lnTo>
                    <a:pt x="292" y="9713"/>
                  </a:lnTo>
                  <a:lnTo>
                    <a:pt x="195" y="9810"/>
                  </a:lnTo>
                  <a:lnTo>
                    <a:pt x="98" y="10004"/>
                  </a:lnTo>
                  <a:lnTo>
                    <a:pt x="1" y="10198"/>
                  </a:lnTo>
                  <a:lnTo>
                    <a:pt x="1" y="10393"/>
                  </a:lnTo>
                  <a:lnTo>
                    <a:pt x="98" y="10587"/>
                  </a:lnTo>
                  <a:lnTo>
                    <a:pt x="195" y="10781"/>
                  </a:lnTo>
                  <a:lnTo>
                    <a:pt x="292" y="10878"/>
                  </a:lnTo>
                  <a:lnTo>
                    <a:pt x="487" y="10975"/>
                  </a:lnTo>
                  <a:lnTo>
                    <a:pt x="778" y="10975"/>
                  </a:lnTo>
                  <a:lnTo>
                    <a:pt x="1458" y="13209"/>
                  </a:lnTo>
                  <a:lnTo>
                    <a:pt x="1555" y="13404"/>
                  </a:lnTo>
                  <a:lnTo>
                    <a:pt x="1749" y="13598"/>
                  </a:lnTo>
                  <a:lnTo>
                    <a:pt x="2041" y="13792"/>
                  </a:lnTo>
                  <a:lnTo>
                    <a:pt x="10394" y="13792"/>
                  </a:lnTo>
                  <a:lnTo>
                    <a:pt x="10685" y="13598"/>
                  </a:lnTo>
                  <a:lnTo>
                    <a:pt x="10879" y="13404"/>
                  </a:lnTo>
                  <a:lnTo>
                    <a:pt x="10976" y="13209"/>
                  </a:lnTo>
                  <a:lnTo>
                    <a:pt x="11559" y="10975"/>
                  </a:lnTo>
                  <a:lnTo>
                    <a:pt x="11850" y="10975"/>
                  </a:lnTo>
                  <a:lnTo>
                    <a:pt x="12045" y="10878"/>
                  </a:lnTo>
                  <a:lnTo>
                    <a:pt x="12239" y="10781"/>
                  </a:lnTo>
                  <a:lnTo>
                    <a:pt x="12336" y="10587"/>
                  </a:lnTo>
                  <a:lnTo>
                    <a:pt x="12336" y="10393"/>
                  </a:lnTo>
                  <a:lnTo>
                    <a:pt x="12336" y="10198"/>
                  </a:lnTo>
                  <a:lnTo>
                    <a:pt x="12336" y="10004"/>
                  </a:lnTo>
                  <a:lnTo>
                    <a:pt x="12239" y="9810"/>
                  </a:lnTo>
                  <a:lnTo>
                    <a:pt x="12045" y="9713"/>
                  </a:lnTo>
                  <a:lnTo>
                    <a:pt x="11850" y="9616"/>
                  </a:lnTo>
                  <a:lnTo>
                    <a:pt x="10879" y="9616"/>
                  </a:lnTo>
                  <a:lnTo>
                    <a:pt x="10005" y="9227"/>
                  </a:lnTo>
                  <a:lnTo>
                    <a:pt x="9325" y="9033"/>
                  </a:lnTo>
                  <a:lnTo>
                    <a:pt x="8548" y="8839"/>
                  </a:lnTo>
                  <a:lnTo>
                    <a:pt x="8548" y="7576"/>
                  </a:lnTo>
                  <a:lnTo>
                    <a:pt x="9617" y="7576"/>
                  </a:lnTo>
                  <a:lnTo>
                    <a:pt x="10005" y="7382"/>
                  </a:lnTo>
                  <a:lnTo>
                    <a:pt x="10296" y="7090"/>
                  </a:lnTo>
                  <a:lnTo>
                    <a:pt x="10491" y="6799"/>
                  </a:lnTo>
                  <a:lnTo>
                    <a:pt x="10685" y="6313"/>
                  </a:lnTo>
                  <a:lnTo>
                    <a:pt x="10879" y="5828"/>
                  </a:lnTo>
                  <a:lnTo>
                    <a:pt x="10879" y="5633"/>
                  </a:lnTo>
                  <a:lnTo>
                    <a:pt x="10782" y="5536"/>
                  </a:lnTo>
                  <a:lnTo>
                    <a:pt x="10491" y="5536"/>
                  </a:lnTo>
                  <a:lnTo>
                    <a:pt x="10199" y="5633"/>
                  </a:lnTo>
                  <a:lnTo>
                    <a:pt x="9034" y="5633"/>
                  </a:lnTo>
                  <a:lnTo>
                    <a:pt x="8645" y="5925"/>
                  </a:lnTo>
                  <a:lnTo>
                    <a:pt x="8548" y="5925"/>
                  </a:lnTo>
                  <a:lnTo>
                    <a:pt x="8548" y="5536"/>
                  </a:lnTo>
                  <a:lnTo>
                    <a:pt x="8548" y="4856"/>
                  </a:lnTo>
                  <a:lnTo>
                    <a:pt x="8451" y="4662"/>
                  </a:lnTo>
                  <a:lnTo>
                    <a:pt x="8354" y="4371"/>
                  </a:lnTo>
                  <a:lnTo>
                    <a:pt x="8160" y="4176"/>
                  </a:lnTo>
                  <a:lnTo>
                    <a:pt x="7868" y="4079"/>
                  </a:lnTo>
                  <a:lnTo>
                    <a:pt x="7577" y="3982"/>
                  </a:lnTo>
                  <a:lnTo>
                    <a:pt x="7188" y="3982"/>
                  </a:lnTo>
                  <a:lnTo>
                    <a:pt x="6411" y="4079"/>
                  </a:lnTo>
                  <a:lnTo>
                    <a:pt x="5829" y="4079"/>
                  </a:lnTo>
                  <a:lnTo>
                    <a:pt x="5829" y="4176"/>
                  </a:lnTo>
                  <a:lnTo>
                    <a:pt x="5829" y="4371"/>
                  </a:lnTo>
                  <a:lnTo>
                    <a:pt x="6023" y="4954"/>
                  </a:lnTo>
                  <a:lnTo>
                    <a:pt x="6314" y="5342"/>
                  </a:lnTo>
                  <a:lnTo>
                    <a:pt x="6606" y="5731"/>
                  </a:lnTo>
                  <a:lnTo>
                    <a:pt x="6994" y="5925"/>
                  </a:lnTo>
                  <a:lnTo>
                    <a:pt x="7285" y="6022"/>
                  </a:lnTo>
                  <a:lnTo>
                    <a:pt x="7577" y="6022"/>
                  </a:lnTo>
                  <a:lnTo>
                    <a:pt x="8160" y="5828"/>
                  </a:lnTo>
                  <a:lnTo>
                    <a:pt x="8160" y="8839"/>
                  </a:lnTo>
                  <a:lnTo>
                    <a:pt x="7480" y="8936"/>
                  </a:lnTo>
                  <a:lnTo>
                    <a:pt x="6897" y="9130"/>
                  </a:lnTo>
                  <a:lnTo>
                    <a:pt x="6314" y="9324"/>
                  </a:lnTo>
                  <a:lnTo>
                    <a:pt x="5829" y="9616"/>
                  </a:lnTo>
                  <a:lnTo>
                    <a:pt x="5246" y="9616"/>
                  </a:lnTo>
                  <a:lnTo>
                    <a:pt x="5246" y="389"/>
                  </a:lnTo>
                  <a:lnTo>
                    <a:pt x="5149" y="97"/>
                  </a:lnTo>
                  <a:lnTo>
                    <a:pt x="49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99"/>
            <p:cNvSpPr/>
            <p:nvPr/>
          </p:nvSpPr>
          <p:spPr>
            <a:xfrm>
              <a:off x="4815127" y="1344148"/>
              <a:ext cx="332266" cy="371480"/>
            </a:xfrm>
            <a:custGeom>
              <a:avLst/>
              <a:gdLst/>
              <a:ahLst/>
              <a:cxnLst/>
              <a:rect l="l" t="t" r="r" b="b"/>
              <a:pathLst>
                <a:path w="12337" h="13793" fill="none" extrusionOk="0">
                  <a:moveTo>
                    <a:pt x="11850" y="9616"/>
                  </a:moveTo>
                  <a:lnTo>
                    <a:pt x="10879" y="9616"/>
                  </a:lnTo>
                  <a:lnTo>
                    <a:pt x="10879" y="9616"/>
                  </a:lnTo>
                  <a:lnTo>
                    <a:pt x="10005" y="9227"/>
                  </a:lnTo>
                  <a:lnTo>
                    <a:pt x="9325" y="9033"/>
                  </a:lnTo>
                  <a:lnTo>
                    <a:pt x="8548" y="8839"/>
                  </a:lnTo>
                  <a:lnTo>
                    <a:pt x="8548" y="7576"/>
                  </a:lnTo>
                  <a:lnTo>
                    <a:pt x="8548" y="7576"/>
                  </a:lnTo>
                  <a:lnTo>
                    <a:pt x="8937" y="7576"/>
                  </a:lnTo>
                  <a:lnTo>
                    <a:pt x="9325" y="7576"/>
                  </a:lnTo>
                  <a:lnTo>
                    <a:pt x="9617" y="7576"/>
                  </a:lnTo>
                  <a:lnTo>
                    <a:pt x="10005" y="7382"/>
                  </a:lnTo>
                  <a:lnTo>
                    <a:pt x="10296" y="7090"/>
                  </a:lnTo>
                  <a:lnTo>
                    <a:pt x="10491" y="6799"/>
                  </a:lnTo>
                  <a:lnTo>
                    <a:pt x="10685" y="6313"/>
                  </a:lnTo>
                  <a:lnTo>
                    <a:pt x="10879" y="5828"/>
                  </a:lnTo>
                  <a:lnTo>
                    <a:pt x="10879" y="5828"/>
                  </a:lnTo>
                  <a:lnTo>
                    <a:pt x="10879" y="5633"/>
                  </a:lnTo>
                  <a:lnTo>
                    <a:pt x="10782" y="5536"/>
                  </a:lnTo>
                  <a:lnTo>
                    <a:pt x="10782" y="5536"/>
                  </a:lnTo>
                  <a:lnTo>
                    <a:pt x="10685" y="5536"/>
                  </a:lnTo>
                  <a:lnTo>
                    <a:pt x="10491" y="5536"/>
                  </a:lnTo>
                  <a:lnTo>
                    <a:pt x="10491" y="5536"/>
                  </a:lnTo>
                  <a:lnTo>
                    <a:pt x="10199" y="5633"/>
                  </a:lnTo>
                  <a:lnTo>
                    <a:pt x="9422" y="5633"/>
                  </a:lnTo>
                  <a:lnTo>
                    <a:pt x="9422" y="5633"/>
                  </a:lnTo>
                  <a:lnTo>
                    <a:pt x="9034" y="5633"/>
                  </a:lnTo>
                  <a:lnTo>
                    <a:pt x="8645" y="5925"/>
                  </a:lnTo>
                  <a:lnTo>
                    <a:pt x="8645" y="5925"/>
                  </a:lnTo>
                  <a:lnTo>
                    <a:pt x="8548" y="5925"/>
                  </a:lnTo>
                  <a:lnTo>
                    <a:pt x="8548" y="5536"/>
                  </a:lnTo>
                  <a:lnTo>
                    <a:pt x="8548" y="5536"/>
                  </a:lnTo>
                  <a:lnTo>
                    <a:pt x="8548" y="4856"/>
                  </a:lnTo>
                  <a:lnTo>
                    <a:pt x="8451" y="4662"/>
                  </a:lnTo>
                  <a:lnTo>
                    <a:pt x="8354" y="4371"/>
                  </a:lnTo>
                  <a:lnTo>
                    <a:pt x="8160" y="4176"/>
                  </a:lnTo>
                  <a:lnTo>
                    <a:pt x="7868" y="4079"/>
                  </a:lnTo>
                  <a:lnTo>
                    <a:pt x="7577" y="3982"/>
                  </a:lnTo>
                  <a:lnTo>
                    <a:pt x="7188" y="3982"/>
                  </a:lnTo>
                  <a:lnTo>
                    <a:pt x="7188" y="3982"/>
                  </a:lnTo>
                  <a:lnTo>
                    <a:pt x="6411" y="4079"/>
                  </a:lnTo>
                  <a:lnTo>
                    <a:pt x="6120" y="4079"/>
                  </a:lnTo>
                  <a:lnTo>
                    <a:pt x="6120" y="4079"/>
                  </a:lnTo>
                  <a:lnTo>
                    <a:pt x="6023" y="4079"/>
                  </a:lnTo>
                  <a:lnTo>
                    <a:pt x="5829" y="4079"/>
                  </a:lnTo>
                  <a:lnTo>
                    <a:pt x="5829" y="4079"/>
                  </a:lnTo>
                  <a:lnTo>
                    <a:pt x="5829" y="4176"/>
                  </a:lnTo>
                  <a:lnTo>
                    <a:pt x="5829" y="4371"/>
                  </a:lnTo>
                  <a:lnTo>
                    <a:pt x="5829" y="4371"/>
                  </a:lnTo>
                  <a:lnTo>
                    <a:pt x="6023" y="4954"/>
                  </a:lnTo>
                  <a:lnTo>
                    <a:pt x="6314" y="5342"/>
                  </a:lnTo>
                  <a:lnTo>
                    <a:pt x="6606" y="5731"/>
                  </a:lnTo>
                  <a:lnTo>
                    <a:pt x="6994" y="5925"/>
                  </a:lnTo>
                  <a:lnTo>
                    <a:pt x="6994" y="5925"/>
                  </a:lnTo>
                  <a:lnTo>
                    <a:pt x="7285" y="6022"/>
                  </a:lnTo>
                  <a:lnTo>
                    <a:pt x="7577" y="6022"/>
                  </a:lnTo>
                  <a:lnTo>
                    <a:pt x="8160" y="5828"/>
                  </a:lnTo>
                  <a:lnTo>
                    <a:pt x="8160" y="5828"/>
                  </a:lnTo>
                  <a:lnTo>
                    <a:pt x="8160" y="8839"/>
                  </a:lnTo>
                  <a:lnTo>
                    <a:pt x="8160" y="8839"/>
                  </a:lnTo>
                  <a:lnTo>
                    <a:pt x="7480" y="8936"/>
                  </a:lnTo>
                  <a:lnTo>
                    <a:pt x="6897" y="9130"/>
                  </a:lnTo>
                  <a:lnTo>
                    <a:pt x="6314" y="9324"/>
                  </a:lnTo>
                  <a:lnTo>
                    <a:pt x="5829" y="9616"/>
                  </a:lnTo>
                  <a:lnTo>
                    <a:pt x="5246" y="9616"/>
                  </a:lnTo>
                  <a:lnTo>
                    <a:pt x="5246" y="389"/>
                  </a:lnTo>
                  <a:lnTo>
                    <a:pt x="5246" y="389"/>
                  </a:lnTo>
                  <a:lnTo>
                    <a:pt x="5149" y="97"/>
                  </a:lnTo>
                  <a:lnTo>
                    <a:pt x="4954" y="0"/>
                  </a:lnTo>
                  <a:lnTo>
                    <a:pt x="2235" y="0"/>
                  </a:lnTo>
                  <a:lnTo>
                    <a:pt x="2235" y="0"/>
                  </a:lnTo>
                  <a:lnTo>
                    <a:pt x="2138" y="97"/>
                  </a:lnTo>
                  <a:lnTo>
                    <a:pt x="2041" y="194"/>
                  </a:lnTo>
                  <a:lnTo>
                    <a:pt x="2041" y="1166"/>
                  </a:lnTo>
                  <a:lnTo>
                    <a:pt x="2041" y="1166"/>
                  </a:lnTo>
                  <a:lnTo>
                    <a:pt x="2138" y="1263"/>
                  </a:lnTo>
                  <a:lnTo>
                    <a:pt x="2138" y="1263"/>
                  </a:lnTo>
                  <a:lnTo>
                    <a:pt x="2235" y="1360"/>
                  </a:lnTo>
                  <a:lnTo>
                    <a:pt x="2332" y="1360"/>
                  </a:lnTo>
                  <a:lnTo>
                    <a:pt x="2429" y="1263"/>
                  </a:lnTo>
                  <a:lnTo>
                    <a:pt x="2429" y="1166"/>
                  </a:lnTo>
                  <a:lnTo>
                    <a:pt x="2429" y="389"/>
                  </a:lnTo>
                  <a:lnTo>
                    <a:pt x="3109" y="389"/>
                  </a:lnTo>
                  <a:lnTo>
                    <a:pt x="3109" y="9616"/>
                  </a:lnTo>
                  <a:lnTo>
                    <a:pt x="2429" y="9616"/>
                  </a:lnTo>
                  <a:lnTo>
                    <a:pt x="2429" y="2137"/>
                  </a:lnTo>
                  <a:lnTo>
                    <a:pt x="2429" y="2137"/>
                  </a:lnTo>
                  <a:lnTo>
                    <a:pt x="2429" y="1943"/>
                  </a:lnTo>
                  <a:lnTo>
                    <a:pt x="2235" y="1845"/>
                  </a:lnTo>
                  <a:lnTo>
                    <a:pt x="2235" y="1845"/>
                  </a:lnTo>
                  <a:lnTo>
                    <a:pt x="2138" y="1943"/>
                  </a:lnTo>
                  <a:lnTo>
                    <a:pt x="2041" y="2040"/>
                  </a:lnTo>
                  <a:lnTo>
                    <a:pt x="2041" y="9616"/>
                  </a:lnTo>
                  <a:lnTo>
                    <a:pt x="487" y="9616"/>
                  </a:lnTo>
                  <a:lnTo>
                    <a:pt x="487" y="9616"/>
                  </a:lnTo>
                  <a:lnTo>
                    <a:pt x="292" y="9713"/>
                  </a:lnTo>
                  <a:lnTo>
                    <a:pt x="195" y="9810"/>
                  </a:lnTo>
                  <a:lnTo>
                    <a:pt x="98" y="10004"/>
                  </a:lnTo>
                  <a:lnTo>
                    <a:pt x="1" y="10198"/>
                  </a:lnTo>
                  <a:lnTo>
                    <a:pt x="1" y="10393"/>
                  </a:lnTo>
                  <a:lnTo>
                    <a:pt x="1" y="10393"/>
                  </a:lnTo>
                  <a:lnTo>
                    <a:pt x="98" y="10587"/>
                  </a:lnTo>
                  <a:lnTo>
                    <a:pt x="195" y="10781"/>
                  </a:lnTo>
                  <a:lnTo>
                    <a:pt x="292" y="10878"/>
                  </a:lnTo>
                  <a:lnTo>
                    <a:pt x="487" y="10975"/>
                  </a:lnTo>
                  <a:lnTo>
                    <a:pt x="778" y="10975"/>
                  </a:lnTo>
                  <a:lnTo>
                    <a:pt x="1458" y="13209"/>
                  </a:lnTo>
                  <a:lnTo>
                    <a:pt x="1458" y="13209"/>
                  </a:lnTo>
                  <a:lnTo>
                    <a:pt x="1555" y="13404"/>
                  </a:lnTo>
                  <a:lnTo>
                    <a:pt x="1749" y="13598"/>
                  </a:lnTo>
                  <a:lnTo>
                    <a:pt x="2041" y="13792"/>
                  </a:lnTo>
                  <a:lnTo>
                    <a:pt x="2332" y="13792"/>
                  </a:lnTo>
                  <a:lnTo>
                    <a:pt x="10102" y="13792"/>
                  </a:lnTo>
                  <a:lnTo>
                    <a:pt x="10102" y="13792"/>
                  </a:lnTo>
                  <a:lnTo>
                    <a:pt x="10394" y="13792"/>
                  </a:lnTo>
                  <a:lnTo>
                    <a:pt x="10685" y="13598"/>
                  </a:lnTo>
                  <a:lnTo>
                    <a:pt x="10879" y="13404"/>
                  </a:lnTo>
                  <a:lnTo>
                    <a:pt x="10976" y="13209"/>
                  </a:lnTo>
                  <a:lnTo>
                    <a:pt x="11559" y="10975"/>
                  </a:lnTo>
                  <a:lnTo>
                    <a:pt x="11850" y="10975"/>
                  </a:lnTo>
                  <a:lnTo>
                    <a:pt x="11850" y="10975"/>
                  </a:lnTo>
                  <a:lnTo>
                    <a:pt x="12045" y="10878"/>
                  </a:lnTo>
                  <a:lnTo>
                    <a:pt x="12239" y="10781"/>
                  </a:lnTo>
                  <a:lnTo>
                    <a:pt x="12336" y="10587"/>
                  </a:lnTo>
                  <a:lnTo>
                    <a:pt x="12336" y="10393"/>
                  </a:lnTo>
                  <a:lnTo>
                    <a:pt x="12336" y="10198"/>
                  </a:lnTo>
                  <a:lnTo>
                    <a:pt x="12336" y="10198"/>
                  </a:lnTo>
                  <a:lnTo>
                    <a:pt x="12336" y="10004"/>
                  </a:lnTo>
                  <a:lnTo>
                    <a:pt x="12239" y="9810"/>
                  </a:lnTo>
                  <a:lnTo>
                    <a:pt x="12045" y="9713"/>
                  </a:lnTo>
                  <a:lnTo>
                    <a:pt x="11850" y="9616"/>
                  </a:lnTo>
                  <a:lnTo>
                    <a:pt x="11850" y="9616"/>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99"/>
            <p:cNvSpPr/>
            <p:nvPr/>
          </p:nvSpPr>
          <p:spPr>
            <a:xfrm>
              <a:off x="5045346" y="1506308"/>
              <a:ext cx="49717" cy="31430"/>
            </a:xfrm>
            <a:custGeom>
              <a:avLst/>
              <a:gdLst/>
              <a:ahLst/>
              <a:cxnLst/>
              <a:rect l="l" t="t" r="r" b="b"/>
              <a:pathLst>
                <a:path w="1846" h="1167" fill="none" extrusionOk="0">
                  <a:moveTo>
                    <a:pt x="0" y="1069"/>
                  </a:moveTo>
                  <a:lnTo>
                    <a:pt x="0" y="1069"/>
                  </a:lnTo>
                  <a:lnTo>
                    <a:pt x="97" y="584"/>
                  </a:lnTo>
                  <a:lnTo>
                    <a:pt x="194" y="389"/>
                  </a:lnTo>
                  <a:lnTo>
                    <a:pt x="389" y="195"/>
                  </a:lnTo>
                  <a:lnTo>
                    <a:pt x="389" y="195"/>
                  </a:lnTo>
                  <a:lnTo>
                    <a:pt x="583" y="1"/>
                  </a:lnTo>
                  <a:lnTo>
                    <a:pt x="874" y="1"/>
                  </a:lnTo>
                  <a:lnTo>
                    <a:pt x="874" y="1"/>
                  </a:lnTo>
                  <a:lnTo>
                    <a:pt x="1457" y="1"/>
                  </a:lnTo>
                  <a:lnTo>
                    <a:pt x="1846" y="1"/>
                  </a:lnTo>
                  <a:lnTo>
                    <a:pt x="1846" y="1"/>
                  </a:lnTo>
                  <a:lnTo>
                    <a:pt x="1748" y="389"/>
                  </a:lnTo>
                  <a:lnTo>
                    <a:pt x="1554" y="681"/>
                  </a:lnTo>
                  <a:lnTo>
                    <a:pt x="1360" y="875"/>
                  </a:lnTo>
                  <a:lnTo>
                    <a:pt x="1069" y="1069"/>
                  </a:lnTo>
                  <a:lnTo>
                    <a:pt x="1069" y="1069"/>
                  </a:lnTo>
                  <a:lnTo>
                    <a:pt x="777" y="1166"/>
                  </a:lnTo>
                  <a:lnTo>
                    <a:pt x="486" y="1166"/>
                  </a:lnTo>
                  <a:lnTo>
                    <a:pt x="0" y="1069"/>
                  </a:lnTo>
                  <a:lnTo>
                    <a:pt x="0" y="1069"/>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99"/>
            <p:cNvSpPr/>
            <p:nvPr/>
          </p:nvSpPr>
          <p:spPr>
            <a:xfrm>
              <a:off x="4985179" y="1464455"/>
              <a:ext cx="49717" cy="28818"/>
            </a:xfrm>
            <a:custGeom>
              <a:avLst/>
              <a:gdLst/>
              <a:ahLst/>
              <a:cxnLst/>
              <a:rect l="l" t="t" r="r" b="b"/>
              <a:pathLst>
                <a:path w="1846" h="1070" fill="none" extrusionOk="0">
                  <a:moveTo>
                    <a:pt x="874" y="1069"/>
                  </a:moveTo>
                  <a:lnTo>
                    <a:pt x="874" y="1069"/>
                  </a:lnTo>
                  <a:lnTo>
                    <a:pt x="583" y="875"/>
                  </a:lnTo>
                  <a:lnTo>
                    <a:pt x="292" y="681"/>
                  </a:lnTo>
                  <a:lnTo>
                    <a:pt x="97" y="389"/>
                  </a:lnTo>
                  <a:lnTo>
                    <a:pt x="0" y="1"/>
                  </a:lnTo>
                  <a:lnTo>
                    <a:pt x="0" y="1"/>
                  </a:lnTo>
                  <a:lnTo>
                    <a:pt x="874" y="1"/>
                  </a:lnTo>
                  <a:lnTo>
                    <a:pt x="874" y="1"/>
                  </a:lnTo>
                  <a:lnTo>
                    <a:pt x="1360" y="1"/>
                  </a:lnTo>
                  <a:lnTo>
                    <a:pt x="1651" y="195"/>
                  </a:lnTo>
                  <a:lnTo>
                    <a:pt x="1846" y="487"/>
                  </a:lnTo>
                  <a:lnTo>
                    <a:pt x="1846" y="972"/>
                  </a:lnTo>
                  <a:lnTo>
                    <a:pt x="1846" y="972"/>
                  </a:lnTo>
                  <a:lnTo>
                    <a:pt x="1457" y="1069"/>
                  </a:lnTo>
                  <a:lnTo>
                    <a:pt x="1166" y="1069"/>
                  </a:lnTo>
                  <a:lnTo>
                    <a:pt x="874" y="1069"/>
                  </a:lnTo>
                  <a:lnTo>
                    <a:pt x="874" y="1069"/>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99"/>
            <p:cNvSpPr/>
            <p:nvPr/>
          </p:nvSpPr>
          <p:spPr>
            <a:xfrm>
              <a:off x="4993017" y="1592654"/>
              <a:ext cx="94210" cy="10477"/>
            </a:xfrm>
            <a:custGeom>
              <a:avLst/>
              <a:gdLst/>
              <a:ahLst/>
              <a:cxnLst/>
              <a:rect l="l" t="t" r="r" b="b"/>
              <a:pathLst>
                <a:path w="3498" h="389" fill="none" extrusionOk="0">
                  <a:moveTo>
                    <a:pt x="1749" y="0"/>
                  </a:moveTo>
                  <a:lnTo>
                    <a:pt x="1749" y="0"/>
                  </a:lnTo>
                  <a:lnTo>
                    <a:pt x="2623" y="97"/>
                  </a:lnTo>
                  <a:lnTo>
                    <a:pt x="3497" y="389"/>
                  </a:lnTo>
                  <a:lnTo>
                    <a:pt x="1" y="389"/>
                  </a:lnTo>
                  <a:lnTo>
                    <a:pt x="1" y="389"/>
                  </a:lnTo>
                  <a:lnTo>
                    <a:pt x="875" y="97"/>
                  </a:lnTo>
                  <a:lnTo>
                    <a:pt x="1749" y="0"/>
                  </a:lnTo>
                  <a:lnTo>
                    <a:pt x="1749"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99"/>
            <p:cNvSpPr/>
            <p:nvPr/>
          </p:nvSpPr>
          <p:spPr>
            <a:xfrm>
              <a:off x="4909310" y="1354598"/>
              <a:ext cx="36655" cy="248533"/>
            </a:xfrm>
            <a:custGeom>
              <a:avLst/>
              <a:gdLst/>
              <a:ahLst/>
              <a:cxnLst/>
              <a:rect l="l" t="t" r="r" b="b"/>
              <a:pathLst>
                <a:path w="1361" h="9228" fill="none" extrusionOk="0">
                  <a:moveTo>
                    <a:pt x="0" y="1"/>
                  </a:moveTo>
                  <a:lnTo>
                    <a:pt x="1360" y="1"/>
                  </a:lnTo>
                  <a:lnTo>
                    <a:pt x="1360" y="1069"/>
                  </a:lnTo>
                  <a:lnTo>
                    <a:pt x="1069" y="1069"/>
                  </a:lnTo>
                  <a:lnTo>
                    <a:pt x="1069" y="1069"/>
                  </a:lnTo>
                  <a:lnTo>
                    <a:pt x="875" y="1069"/>
                  </a:lnTo>
                  <a:lnTo>
                    <a:pt x="875" y="1263"/>
                  </a:lnTo>
                  <a:lnTo>
                    <a:pt x="875" y="1263"/>
                  </a:lnTo>
                  <a:lnTo>
                    <a:pt x="875" y="1360"/>
                  </a:lnTo>
                  <a:lnTo>
                    <a:pt x="1069" y="1457"/>
                  </a:lnTo>
                  <a:lnTo>
                    <a:pt x="1360" y="1457"/>
                  </a:lnTo>
                  <a:lnTo>
                    <a:pt x="1360" y="2817"/>
                  </a:lnTo>
                  <a:lnTo>
                    <a:pt x="1069" y="2817"/>
                  </a:lnTo>
                  <a:lnTo>
                    <a:pt x="1069" y="2817"/>
                  </a:lnTo>
                  <a:lnTo>
                    <a:pt x="972" y="2914"/>
                  </a:lnTo>
                  <a:lnTo>
                    <a:pt x="875" y="3011"/>
                  </a:lnTo>
                  <a:lnTo>
                    <a:pt x="875" y="3011"/>
                  </a:lnTo>
                  <a:lnTo>
                    <a:pt x="972" y="3109"/>
                  </a:lnTo>
                  <a:lnTo>
                    <a:pt x="1069" y="3206"/>
                  </a:lnTo>
                  <a:lnTo>
                    <a:pt x="1360" y="3206"/>
                  </a:lnTo>
                  <a:lnTo>
                    <a:pt x="1360" y="4566"/>
                  </a:lnTo>
                  <a:lnTo>
                    <a:pt x="1069" y="4566"/>
                  </a:lnTo>
                  <a:lnTo>
                    <a:pt x="1069" y="4566"/>
                  </a:lnTo>
                  <a:lnTo>
                    <a:pt x="972" y="4663"/>
                  </a:lnTo>
                  <a:lnTo>
                    <a:pt x="875" y="4760"/>
                  </a:lnTo>
                  <a:lnTo>
                    <a:pt x="875" y="4760"/>
                  </a:lnTo>
                  <a:lnTo>
                    <a:pt x="972" y="4954"/>
                  </a:lnTo>
                  <a:lnTo>
                    <a:pt x="1069" y="4954"/>
                  </a:lnTo>
                  <a:lnTo>
                    <a:pt x="1360" y="4954"/>
                  </a:lnTo>
                  <a:lnTo>
                    <a:pt x="1360" y="6314"/>
                  </a:lnTo>
                  <a:lnTo>
                    <a:pt x="1069" y="6314"/>
                  </a:lnTo>
                  <a:lnTo>
                    <a:pt x="1069" y="6314"/>
                  </a:lnTo>
                  <a:lnTo>
                    <a:pt x="972" y="6411"/>
                  </a:lnTo>
                  <a:lnTo>
                    <a:pt x="875" y="6508"/>
                  </a:lnTo>
                  <a:lnTo>
                    <a:pt x="875" y="6508"/>
                  </a:lnTo>
                  <a:lnTo>
                    <a:pt x="972" y="6702"/>
                  </a:lnTo>
                  <a:lnTo>
                    <a:pt x="1069" y="6702"/>
                  </a:lnTo>
                  <a:lnTo>
                    <a:pt x="1360" y="6702"/>
                  </a:lnTo>
                  <a:lnTo>
                    <a:pt x="1360" y="8159"/>
                  </a:lnTo>
                  <a:lnTo>
                    <a:pt x="1069" y="8159"/>
                  </a:lnTo>
                  <a:lnTo>
                    <a:pt x="1069" y="8159"/>
                  </a:lnTo>
                  <a:lnTo>
                    <a:pt x="875" y="8159"/>
                  </a:lnTo>
                  <a:lnTo>
                    <a:pt x="875" y="8256"/>
                  </a:lnTo>
                  <a:lnTo>
                    <a:pt x="875" y="8256"/>
                  </a:lnTo>
                  <a:lnTo>
                    <a:pt x="875" y="8451"/>
                  </a:lnTo>
                  <a:lnTo>
                    <a:pt x="1069" y="8548"/>
                  </a:lnTo>
                  <a:lnTo>
                    <a:pt x="1360" y="8548"/>
                  </a:lnTo>
                  <a:lnTo>
                    <a:pt x="1360" y="9228"/>
                  </a:lnTo>
                  <a:lnTo>
                    <a:pt x="0" y="9228"/>
                  </a:lnTo>
                  <a:lnTo>
                    <a:pt x="0"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99"/>
            <p:cNvSpPr/>
            <p:nvPr/>
          </p:nvSpPr>
          <p:spPr>
            <a:xfrm>
              <a:off x="4825604" y="1613581"/>
              <a:ext cx="311313" cy="91570"/>
            </a:xfrm>
            <a:custGeom>
              <a:avLst/>
              <a:gdLst/>
              <a:ahLst/>
              <a:cxnLst/>
              <a:rect l="l" t="t" r="r" b="b"/>
              <a:pathLst>
                <a:path w="11559" h="3400" fill="none" extrusionOk="0">
                  <a:moveTo>
                    <a:pt x="11559" y="389"/>
                  </a:moveTo>
                  <a:lnTo>
                    <a:pt x="11559" y="389"/>
                  </a:lnTo>
                  <a:lnTo>
                    <a:pt x="11559" y="486"/>
                  </a:lnTo>
                  <a:lnTo>
                    <a:pt x="11461" y="583"/>
                  </a:lnTo>
                  <a:lnTo>
                    <a:pt x="8159" y="583"/>
                  </a:lnTo>
                  <a:lnTo>
                    <a:pt x="8159" y="583"/>
                  </a:lnTo>
                  <a:lnTo>
                    <a:pt x="7965" y="583"/>
                  </a:lnTo>
                  <a:lnTo>
                    <a:pt x="7868" y="777"/>
                  </a:lnTo>
                  <a:lnTo>
                    <a:pt x="7868" y="777"/>
                  </a:lnTo>
                  <a:lnTo>
                    <a:pt x="7965" y="874"/>
                  </a:lnTo>
                  <a:lnTo>
                    <a:pt x="8062" y="971"/>
                  </a:lnTo>
                  <a:lnTo>
                    <a:pt x="10782" y="971"/>
                  </a:lnTo>
                  <a:lnTo>
                    <a:pt x="10199" y="3108"/>
                  </a:lnTo>
                  <a:lnTo>
                    <a:pt x="10199" y="3108"/>
                  </a:lnTo>
                  <a:lnTo>
                    <a:pt x="10005" y="3302"/>
                  </a:lnTo>
                  <a:lnTo>
                    <a:pt x="9713" y="3400"/>
                  </a:lnTo>
                  <a:lnTo>
                    <a:pt x="1846" y="3400"/>
                  </a:lnTo>
                  <a:lnTo>
                    <a:pt x="1846" y="3400"/>
                  </a:lnTo>
                  <a:lnTo>
                    <a:pt x="1554" y="3302"/>
                  </a:lnTo>
                  <a:lnTo>
                    <a:pt x="1360" y="3108"/>
                  </a:lnTo>
                  <a:lnTo>
                    <a:pt x="777" y="971"/>
                  </a:lnTo>
                  <a:lnTo>
                    <a:pt x="7188" y="971"/>
                  </a:lnTo>
                  <a:lnTo>
                    <a:pt x="7188" y="971"/>
                  </a:lnTo>
                  <a:lnTo>
                    <a:pt x="7285" y="874"/>
                  </a:lnTo>
                  <a:lnTo>
                    <a:pt x="7382" y="777"/>
                  </a:lnTo>
                  <a:lnTo>
                    <a:pt x="7382" y="777"/>
                  </a:lnTo>
                  <a:lnTo>
                    <a:pt x="7285" y="583"/>
                  </a:lnTo>
                  <a:lnTo>
                    <a:pt x="7188" y="583"/>
                  </a:lnTo>
                  <a:lnTo>
                    <a:pt x="98" y="583"/>
                  </a:lnTo>
                  <a:lnTo>
                    <a:pt x="98" y="583"/>
                  </a:lnTo>
                  <a:lnTo>
                    <a:pt x="98" y="486"/>
                  </a:lnTo>
                  <a:lnTo>
                    <a:pt x="0" y="389"/>
                  </a:lnTo>
                  <a:lnTo>
                    <a:pt x="0" y="194"/>
                  </a:lnTo>
                  <a:lnTo>
                    <a:pt x="0" y="194"/>
                  </a:lnTo>
                  <a:lnTo>
                    <a:pt x="98" y="97"/>
                  </a:lnTo>
                  <a:lnTo>
                    <a:pt x="98" y="0"/>
                  </a:lnTo>
                  <a:lnTo>
                    <a:pt x="11461" y="0"/>
                  </a:lnTo>
                  <a:lnTo>
                    <a:pt x="11461" y="0"/>
                  </a:lnTo>
                  <a:lnTo>
                    <a:pt x="11559" y="97"/>
                  </a:lnTo>
                  <a:lnTo>
                    <a:pt x="11559" y="194"/>
                  </a:lnTo>
                  <a:lnTo>
                    <a:pt x="11559" y="389"/>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99"/>
            <p:cNvSpPr/>
            <p:nvPr/>
          </p:nvSpPr>
          <p:spPr>
            <a:xfrm>
              <a:off x="5136890" y="1624030"/>
              <a:ext cx="27" cy="27"/>
            </a:xfrm>
            <a:custGeom>
              <a:avLst/>
              <a:gdLst/>
              <a:ahLst/>
              <a:cxnLst/>
              <a:rect l="l" t="t" r="r" b="b"/>
              <a:pathLst>
                <a:path w="1" h="1" fill="none" extrusionOk="0">
                  <a:moveTo>
                    <a:pt x="1" y="1"/>
                  </a:moveTo>
                  <a:lnTo>
                    <a:pt x="1"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B932FABD-73BF-ACEC-1118-0FB2557C79CF}"/>
              </a:ext>
            </a:extLst>
          </p:cNvPr>
          <p:cNvSpPr txBox="1"/>
          <p:nvPr/>
        </p:nvSpPr>
        <p:spPr>
          <a:xfrm>
            <a:off x="230399" y="0"/>
            <a:ext cx="8127019" cy="646331"/>
          </a:xfrm>
          <a:prstGeom prst="rect">
            <a:avLst/>
          </a:prstGeom>
          <a:noFill/>
        </p:spPr>
        <p:txBody>
          <a:bodyPr wrap="square">
            <a:spAutoFit/>
          </a:bodyPr>
          <a:lstStyle/>
          <a:p>
            <a:pPr marL="0" lvl="0" indent="0" algn="just" rtl="0">
              <a:spcBef>
                <a:spcPts val="0"/>
              </a:spcBef>
              <a:spcAft>
                <a:spcPts val="0"/>
              </a:spcAft>
              <a:buNone/>
            </a:pPr>
            <a:r>
              <a:rPr lang="en-US" sz="1800" b="1" dirty="0"/>
              <a:t>4. </a:t>
            </a:r>
            <a:r>
              <a:rPr lang="en-US" sz="1800" b="1" dirty="0" err="1"/>
              <a:t>Thực</a:t>
            </a:r>
            <a:r>
              <a:rPr lang="en-US" sz="1800" b="1" dirty="0"/>
              <a:t> </a:t>
            </a:r>
            <a:r>
              <a:rPr lang="en-US" sz="1800" b="1" dirty="0" err="1"/>
              <a:t>trạng</a:t>
            </a:r>
            <a:r>
              <a:rPr lang="en-US" sz="1800" b="1" dirty="0"/>
              <a:t> </a:t>
            </a:r>
            <a:r>
              <a:rPr lang="en-US" sz="1800" b="1" dirty="0" err="1"/>
              <a:t>sản</a:t>
            </a:r>
            <a:r>
              <a:rPr lang="en-US" sz="1800" b="1" dirty="0"/>
              <a:t> </a:t>
            </a:r>
            <a:r>
              <a:rPr lang="en-US" sz="1800" b="1" dirty="0" err="1"/>
              <a:t>xuất</a:t>
            </a:r>
            <a:r>
              <a:rPr lang="en-US" sz="1800" b="1" dirty="0"/>
              <a:t> </a:t>
            </a:r>
            <a:r>
              <a:rPr lang="en-US" sz="1800" b="1" dirty="0" err="1"/>
              <a:t>kinh</a:t>
            </a:r>
            <a:r>
              <a:rPr lang="en-US" sz="1800" b="1" dirty="0"/>
              <a:t> </a:t>
            </a:r>
            <a:r>
              <a:rPr lang="en-US" sz="1800" b="1" dirty="0" err="1"/>
              <a:t>doanh</a:t>
            </a:r>
            <a:r>
              <a:rPr lang="en-US" sz="1800" b="1" dirty="0"/>
              <a:t> </a:t>
            </a:r>
            <a:r>
              <a:rPr lang="en-US" sz="1800" b="1" dirty="0" err="1"/>
              <a:t>các</a:t>
            </a:r>
            <a:r>
              <a:rPr lang="en-US" sz="1800" b="1" dirty="0"/>
              <a:t> </a:t>
            </a:r>
            <a:r>
              <a:rPr lang="en-US" sz="1800" b="1" dirty="0" err="1"/>
              <a:t>chế</a:t>
            </a:r>
            <a:r>
              <a:rPr lang="en-US" sz="1800" b="1" dirty="0"/>
              <a:t> </a:t>
            </a:r>
            <a:r>
              <a:rPr lang="en-US" sz="1800" b="1" dirty="0" err="1"/>
              <a:t>phẩm</a:t>
            </a:r>
            <a:r>
              <a:rPr lang="en-US" sz="1800" b="1" dirty="0"/>
              <a:t> </a:t>
            </a:r>
            <a:r>
              <a:rPr lang="en-US" sz="1800" b="1" dirty="0" err="1"/>
              <a:t>kích</a:t>
            </a:r>
            <a:r>
              <a:rPr lang="en-US" sz="1800" b="1" dirty="0"/>
              <a:t> </a:t>
            </a:r>
            <a:r>
              <a:rPr lang="en-US" sz="1800" b="1" dirty="0" err="1"/>
              <a:t>thích</a:t>
            </a:r>
            <a:r>
              <a:rPr lang="en-US" sz="1800" b="1" dirty="0"/>
              <a:t> </a:t>
            </a:r>
            <a:r>
              <a:rPr lang="en-US" sz="1800" b="1" dirty="0" err="1"/>
              <a:t>tăng</a:t>
            </a:r>
            <a:r>
              <a:rPr lang="en-US" sz="1800" b="1" dirty="0"/>
              <a:t> </a:t>
            </a:r>
            <a:r>
              <a:rPr lang="en-US" sz="1800" b="1" dirty="0" err="1"/>
              <a:t>trưởng</a:t>
            </a:r>
            <a:r>
              <a:rPr lang="en-US" sz="1800" b="1" dirty="0"/>
              <a:t> </a:t>
            </a:r>
            <a:r>
              <a:rPr lang="en-US" sz="1800" b="1" dirty="0" err="1"/>
              <a:t>sinh</a:t>
            </a:r>
            <a:r>
              <a:rPr lang="en-US" sz="1800" b="1" dirty="0"/>
              <a:t> </a:t>
            </a:r>
            <a:r>
              <a:rPr lang="en-US" sz="1800" b="1" dirty="0" err="1"/>
              <a:t>học</a:t>
            </a:r>
            <a:endParaRPr lang="vi-VN" sz="1800" b="1" dirty="0"/>
          </a:p>
        </p:txBody>
      </p:sp>
      <p:sp>
        <p:nvSpPr>
          <p:cNvPr id="8" name="TextBox 7">
            <a:extLst>
              <a:ext uri="{FF2B5EF4-FFF2-40B4-BE49-F238E27FC236}">
                <a16:creationId xmlns:a16="http://schemas.microsoft.com/office/drawing/2014/main" id="{058FC14D-F17F-55BF-1C73-8516C2ED9F57}"/>
              </a:ext>
            </a:extLst>
          </p:cNvPr>
          <p:cNvSpPr txBox="1"/>
          <p:nvPr/>
        </p:nvSpPr>
        <p:spPr>
          <a:xfrm>
            <a:off x="344129" y="731340"/>
            <a:ext cx="7895303" cy="523220"/>
          </a:xfrm>
          <a:prstGeom prst="rect">
            <a:avLst/>
          </a:prstGeom>
          <a:noFill/>
        </p:spPr>
        <p:txBody>
          <a:bodyPr wrap="square">
            <a:spAutoFit/>
          </a:bodyPr>
          <a:lstStyle/>
          <a:p>
            <a:r>
              <a:rPr lang="en-US" sz="1400" dirty="0" err="1">
                <a:solidFill>
                  <a:srgbClr val="1F1F1F"/>
                </a:solidFill>
                <a:effectLst/>
                <a:latin typeface="Montserrat" panose="00000500000000000000" pitchFamily="2" charset="0"/>
                <a:ea typeface="Calibri" panose="020F0502020204030204" pitchFamily="34" charset="0"/>
              </a:rPr>
              <a:t>Các</a:t>
            </a:r>
            <a:r>
              <a:rPr lang="en-US" sz="1400" dirty="0">
                <a:solidFill>
                  <a:srgbClr val="1F1F1F"/>
                </a:solidFill>
                <a:effectLst/>
                <a:latin typeface="Montserrat" panose="00000500000000000000" pitchFamily="2" charset="0"/>
                <a:ea typeface="Calibri" panose="020F0502020204030204" pitchFamily="34" charset="0"/>
              </a:rPr>
              <a:t> </a:t>
            </a:r>
            <a:r>
              <a:rPr lang="en-US" sz="1400" dirty="0" err="1">
                <a:solidFill>
                  <a:srgbClr val="1F1F1F"/>
                </a:solidFill>
                <a:effectLst/>
                <a:latin typeface="Montserrat" panose="00000500000000000000" pitchFamily="2" charset="0"/>
                <a:ea typeface="Calibri" panose="020F0502020204030204" pitchFamily="34" charset="0"/>
              </a:rPr>
              <a:t>khu</a:t>
            </a:r>
            <a:r>
              <a:rPr lang="en-US" sz="1400" dirty="0">
                <a:solidFill>
                  <a:srgbClr val="1F1F1F"/>
                </a:solidFill>
                <a:effectLst/>
                <a:latin typeface="Montserrat" panose="00000500000000000000" pitchFamily="2" charset="0"/>
                <a:ea typeface="Calibri" panose="020F0502020204030204" pitchFamily="34" charset="0"/>
              </a:rPr>
              <a:t> </a:t>
            </a:r>
            <a:r>
              <a:rPr lang="en-US" sz="1400" dirty="0" err="1">
                <a:solidFill>
                  <a:srgbClr val="1F1F1F"/>
                </a:solidFill>
                <a:effectLst/>
                <a:latin typeface="Montserrat" panose="00000500000000000000" pitchFamily="2" charset="0"/>
                <a:ea typeface="Calibri" panose="020F0502020204030204" pitchFamily="34" charset="0"/>
              </a:rPr>
              <a:t>vực</a:t>
            </a:r>
            <a:r>
              <a:rPr lang="en-US" sz="1400" dirty="0">
                <a:solidFill>
                  <a:srgbClr val="1F1F1F"/>
                </a:solidFill>
                <a:effectLst/>
                <a:latin typeface="Montserrat" panose="00000500000000000000" pitchFamily="2" charset="0"/>
                <a:ea typeface="Calibri" panose="020F0502020204030204" pitchFamily="34" charset="0"/>
              </a:rPr>
              <a:t> </a:t>
            </a:r>
            <a:r>
              <a:rPr lang="en-US" sz="1400" dirty="0" err="1">
                <a:solidFill>
                  <a:srgbClr val="1F1F1F"/>
                </a:solidFill>
                <a:effectLst/>
                <a:latin typeface="Montserrat" panose="00000500000000000000" pitchFamily="2" charset="0"/>
                <a:ea typeface="Calibri" panose="020F0502020204030204" pitchFamily="34" charset="0"/>
              </a:rPr>
              <a:t>trên</a:t>
            </a:r>
            <a:r>
              <a:rPr lang="en-US" sz="1400" dirty="0">
                <a:solidFill>
                  <a:srgbClr val="1F1F1F"/>
                </a:solidFill>
                <a:effectLst/>
                <a:latin typeface="Montserrat" panose="00000500000000000000" pitchFamily="2" charset="0"/>
                <a:ea typeface="Calibri" panose="020F0502020204030204" pitchFamily="34" charset="0"/>
              </a:rPr>
              <a:t> </a:t>
            </a:r>
            <a:r>
              <a:rPr lang="en-US" sz="1400" dirty="0" err="1">
                <a:solidFill>
                  <a:srgbClr val="1F1F1F"/>
                </a:solidFill>
                <a:effectLst/>
                <a:latin typeface="Montserrat" panose="00000500000000000000" pitchFamily="2" charset="0"/>
                <a:ea typeface="Calibri" panose="020F0502020204030204" pitchFamily="34" charset="0"/>
              </a:rPr>
              <a:t>thế</a:t>
            </a:r>
            <a:r>
              <a:rPr lang="en-US" sz="1400" dirty="0">
                <a:solidFill>
                  <a:srgbClr val="1F1F1F"/>
                </a:solidFill>
                <a:effectLst/>
                <a:latin typeface="Montserrat" panose="00000500000000000000" pitchFamily="2" charset="0"/>
                <a:ea typeface="Calibri" panose="020F0502020204030204" pitchFamily="34" charset="0"/>
              </a:rPr>
              <a:t> </a:t>
            </a:r>
            <a:r>
              <a:rPr lang="en-US" sz="1400" dirty="0" err="1">
                <a:solidFill>
                  <a:srgbClr val="1F1F1F"/>
                </a:solidFill>
                <a:effectLst/>
                <a:latin typeface="Montserrat" panose="00000500000000000000" pitchFamily="2" charset="0"/>
                <a:ea typeface="Calibri" panose="020F0502020204030204" pitchFamily="34" charset="0"/>
              </a:rPr>
              <a:t>giới</a:t>
            </a:r>
            <a:r>
              <a:rPr lang="en-US" sz="1400" dirty="0">
                <a:solidFill>
                  <a:srgbClr val="1F1F1F"/>
                </a:solidFill>
                <a:effectLst/>
                <a:latin typeface="Montserrat" panose="00000500000000000000" pitchFamily="2" charset="0"/>
                <a:ea typeface="Calibri" panose="020F0502020204030204" pitchFamily="34" charset="0"/>
              </a:rPr>
              <a:t> </a:t>
            </a:r>
            <a:r>
              <a:rPr lang="en-US" sz="1400" dirty="0" err="1">
                <a:solidFill>
                  <a:srgbClr val="1F1F1F"/>
                </a:solidFill>
                <a:effectLst/>
                <a:latin typeface="Montserrat" panose="00000500000000000000" pitchFamily="2" charset="0"/>
                <a:ea typeface="Calibri" panose="020F0502020204030204" pitchFamily="34" charset="0"/>
              </a:rPr>
              <a:t>cũng</a:t>
            </a:r>
            <a:r>
              <a:rPr lang="en-US" sz="1400" dirty="0">
                <a:solidFill>
                  <a:srgbClr val="1F1F1F"/>
                </a:solidFill>
                <a:effectLst/>
                <a:latin typeface="Montserrat" panose="00000500000000000000" pitchFamily="2" charset="0"/>
                <a:ea typeface="Calibri" panose="020F0502020204030204" pitchFamily="34" charset="0"/>
              </a:rPr>
              <a:t> </a:t>
            </a:r>
            <a:r>
              <a:rPr lang="en-US" sz="1400" dirty="0" err="1">
                <a:solidFill>
                  <a:srgbClr val="1F1F1F"/>
                </a:solidFill>
                <a:effectLst/>
                <a:latin typeface="Montserrat" panose="00000500000000000000" pitchFamily="2" charset="0"/>
                <a:ea typeface="Calibri" panose="020F0502020204030204" pitchFamily="34" charset="0"/>
              </a:rPr>
              <a:t>đưa</a:t>
            </a:r>
            <a:r>
              <a:rPr lang="en-US" sz="1400" dirty="0">
                <a:solidFill>
                  <a:srgbClr val="1F1F1F"/>
                </a:solidFill>
                <a:effectLst/>
                <a:latin typeface="Montserrat" panose="00000500000000000000" pitchFamily="2" charset="0"/>
                <a:ea typeface="Calibri" panose="020F0502020204030204" pitchFamily="34" charset="0"/>
              </a:rPr>
              <a:t> </a:t>
            </a:r>
            <a:r>
              <a:rPr lang="en-US" sz="1400" dirty="0" err="1">
                <a:solidFill>
                  <a:srgbClr val="1F1F1F"/>
                </a:solidFill>
                <a:effectLst/>
                <a:latin typeface="Montserrat" panose="00000500000000000000" pitchFamily="2" charset="0"/>
                <a:ea typeface="Calibri" panose="020F0502020204030204" pitchFamily="34" charset="0"/>
              </a:rPr>
              <a:t>ra</a:t>
            </a:r>
            <a:r>
              <a:rPr lang="en-US" sz="1400" dirty="0">
                <a:solidFill>
                  <a:srgbClr val="1F1F1F"/>
                </a:solidFill>
                <a:effectLst/>
                <a:latin typeface="Montserrat" panose="00000500000000000000" pitchFamily="2" charset="0"/>
                <a:ea typeface="Calibri" panose="020F0502020204030204" pitchFamily="34" charset="0"/>
              </a:rPr>
              <a:t> </a:t>
            </a:r>
            <a:r>
              <a:rPr lang="en-US" sz="1400" dirty="0" err="1">
                <a:solidFill>
                  <a:srgbClr val="1F1F1F"/>
                </a:solidFill>
                <a:effectLst/>
                <a:latin typeface="Montserrat" panose="00000500000000000000" pitchFamily="2" charset="0"/>
                <a:ea typeface="Calibri" panose="020F0502020204030204" pitchFamily="34" charset="0"/>
              </a:rPr>
              <a:t>các</a:t>
            </a:r>
            <a:r>
              <a:rPr lang="en-US" sz="1400" dirty="0">
                <a:solidFill>
                  <a:srgbClr val="1F1F1F"/>
                </a:solidFill>
                <a:effectLst/>
                <a:latin typeface="Montserrat" panose="00000500000000000000" pitchFamily="2" charset="0"/>
                <a:ea typeface="Calibri" panose="020F0502020204030204" pitchFamily="34" charset="0"/>
              </a:rPr>
              <a:t> </a:t>
            </a:r>
            <a:r>
              <a:rPr lang="en-US" sz="1400" dirty="0" err="1">
                <a:solidFill>
                  <a:srgbClr val="1F1F1F"/>
                </a:solidFill>
                <a:effectLst/>
                <a:latin typeface="Montserrat" panose="00000500000000000000" pitchFamily="2" charset="0"/>
                <a:ea typeface="Calibri" panose="020F0502020204030204" pitchFamily="34" charset="0"/>
              </a:rPr>
              <a:t>quy</a:t>
            </a:r>
            <a:r>
              <a:rPr lang="en-US" sz="1400" dirty="0">
                <a:solidFill>
                  <a:srgbClr val="1F1F1F"/>
                </a:solidFill>
                <a:effectLst/>
                <a:latin typeface="Montserrat" panose="00000500000000000000" pitchFamily="2" charset="0"/>
                <a:ea typeface="Calibri" panose="020F0502020204030204" pitchFamily="34" charset="0"/>
              </a:rPr>
              <a:t> </a:t>
            </a:r>
            <a:r>
              <a:rPr lang="en-US" sz="1400" dirty="0" err="1">
                <a:solidFill>
                  <a:srgbClr val="1F1F1F"/>
                </a:solidFill>
                <a:effectLst/>
                <a:latin typeface="Montserrat" panose="00000500000000000000" pitchFamily="2" charset="0"/>
                <a:ea typeface="Calibri" panose="020F0502020204030204" pitchFamily="34" charset="0"/>
              </a:rPr>
              <a:t>định</a:t>
            </a:r>
            <a:r>
              <a:rPr lang="en-US" sz="1400" dirty="0">
                <a:solidFill>
                  <a:srgbClr val="1F1F1F"/>
                </a:solidFill>
                <a:effectLst/>
                <a:latin typeface="Montserrat" panose="00000500000000000000" pitchFamily="2" charset="0"/>
                <a:ea typeface="Calibri" panose="020F0502020204030204" pitchFamily="34" charset="0"/>
              </a:rPr>
              <a:t> </a:t>
            </a:r>
            <a:r>
              <a:rPr lang="en-US" sz="1400" dirty="0" err="1">
                <a:solidFill>
                  <a:srgbClr val="1F1F1F"/>
                </a:solidFill>
                <a:effectLst/>
                <a:latin typeface="Montserrat" panose="00000500000000000000" pitchFamily="2" charset="0"/>
                <a:ea typeface="Calibri" panose="020F0502020204030204" pitchFamily="34" charset="0"/>
              </a:rPr>
              <a:t>cụ</a:t>
            </a:r>
            <a:r>
              <a:rPr lang="en-US" sz="1400" dirty="0">
                <a:solidFill>
                  <a:srgbClr val="1F1F1F"/>
                </a:solidFill>
                <a:effectLst/>
                <a:latin typeface="Montserrat" panose="00000500000000000000" pitchFamily="2" charset="0"/>
                <a:ea typeface="Calibri" panose="020F0502020204030204" pitchFamily="34" charset="0"/>
              </a:rPr>
              <a:t> </a:t>
            </a:r>
            <a:r>
              <a:rPr lang="en-US" sz="1400" dirty="0" err="1">
                <a:solidFill>
                  <a:srgbClr val="1F1F1F"/>
                </a:solidFill>
                <a:effectLst/>
                <a:latin typeface="Montserrat" panose="00000500000000000000" pitchFamily="2" charset="0"/>
                <a:ea typeface="Calibri" panose="020F0502020204030204" pitchFamily="34" charset="0"/>
              </a:rPr>
              <a:t>thể</a:t>
            </a:r>
            <a:r>
              <a:rPr lang="en-US" sz="1400" dirty="0">
                <a:solidFill>
                  <a:srgbClr val="1F1F1F"/>
                </a:solidFill>
                <a:effectLst/>
                <a:latin typeface="Montserrat" panose="00000500000000000000" pitchFamily="2" charset="0"/>
                <a:ea typeface="Calibri" panose="020F0502020204030204" pitchFamily="34" charset="0"/>
              </a:rPr>
              <a:t> </a:t>
            </a:r>
            <a:r>
              <a:rPr lang="en-US" sz="1400" dirty="0" err="1">
                <a:solidFill>
                  <a:srgbClr val="1F1F1F"/>
                </a:solidFill>
                <a:effectLst/>
                <a:latin typeface="Montserrat" panose="00000500000000000000" pitchFamily="2" charset="0"/>
                <a:ea typeface="Calibri" panose="020F0502020204030204" pitchFamily="34" charset="0"/>
              </a:rPr>
              <a:t>về</a:t>
            </a:r>
            <a:r>
              <a:rPr lang="en-US" sz="1400" dirty="0">
                <a:solidFill>
                  <a:srgbClr val="1F1F1F"/>
                </a:solidFill>
                <a:effectLst/>
                <a:latin typeface="Montserrat" panose="00000500000000000000" pitchFamily="2" charset="0"/>
                <a:ea typeface="Calibri" panose="020F0502020204030204" pitchFamily="34" charset="0"/>
              </a:rPr>
              <a:t> </a:t>
            </a:r>
            <a:r>
              <a:rPr lang="en-US" sz="1400" dirty="0" err="1">
                <a:solidFill>
                  <a:srgbClr val="1F1F1F"/>
                </a:solidFill>
                <a:effectLst/>
                <a:latin typeface="Montserrat" panose="00000500000000000000" pitchFamily="2" charset="0"/>
                <a:ea typeface="Calibri" panose="020F0502020204030204" pitchFamily="34" charset="0"/>
              </a:rPr>
              <a:t>chế</a:t>
            </a:r>
            <a:r>
              <a:rPr lang="en-US" sz="1400" dirty="0">
                <a:solidFill>
                  <a:srgbClr val="1F1F1F"/>
                </a:solidFill>
                <a:effectLst/>
                <a:latin typeface="Montserrat" panose="00000500000000000000" pitchFamily="2" charset="0"/>
                <a:ea typeface="Calibri" panose="020F0502020204030204" pitchFamily="34" charset="0"/>
              </a:rPr>
              <a:t> </a:t>
            </a:r>
            <a:r>
              <a:rPr lang="en-US" sz="1400" dirty="0" err="1">
                <a:solidFill>
                  <a:srgbClr val="1F1F1F"/>
                </a:solidFill>
                <a:effectLst/>
                <a:latin typeface="Montserrat" panose="00000500000000000000" pitchFamily="2" charset="0"/>
                <a:ea typeface="Calibri" panose="020F0502020204030204" pitchFamily="34" charset="0"/>
              </a:rPr>
              <a:t>phẩm</a:t>
            </a:r>
            <a:r>
              <a:rPr lang="en-US" sz="1400" dirty="0">
                <a:solidFill>
                  <a:srgbClr val="1F1F1F"/>
                </a:solidFill>
                <a:effectLst/>
                <a:latin typeface="Montserrat" panose="00000500000000000000" pitchFamily="2" charset="0"/>
                <a:ea typeface="Calibri" panose="020F0502020204030204" pitchFamily="34" charset="0"/>
              </a:rPr>
              <a:t> </a:t>
            </a:r>
            <a:r>
              <a:rPr lang="en-US" sz="1400" dirty="0" err="1">
                <a:solidFill>
                  <a:srgbClr val="000000"/>
                </a:solidFill>
                <a:effectLst/>
                <a:latin typeface="Montserrat" panose="00000500000000000000" pitchFamily="2" charset="0"/>
                <a:ea typeface="Calibri" panose="020F0502020204030204" pitchFamily="34" charset="0"/>
              </a:rPr>
              <a:t>kích</a:t>
            </a:r>
            <a:r>
              <a:rPr lang="en-US" sz="1400" dirty="0">
                <a:solidFill>
                  <a:srgbClr val="000000"/>
                </a:solidFill>
                <a:effectLst/>
                <a:latin typeface="Montserrat" panose="00000500000000000000" pitchFamily="2" charset="0"/>
                <a:ea typeface="Calibri" panose="020F0502020204030204" pitchFamily="34" charset="0"/>
              </a:rPr>
              <a:t> </a:t>
            </a:r>
            <a:r>
              <a:rPr lang="en-US" sz="1400" dirty="0" err="1">
                <a:solidFill>
                  <a:srgbClr val="000000"/>
                </a:solidFill>
                <a:effectLst/>
                <a:latin typeface="Montserrat" panose="00000500000000000000" pitchFamily="2" charset="0"/>
                <a:ea typeface="Calibri" panose="020F0502020204030204" pitchFamily="34" charset="0"/>
              </a:rPr>
              <a:t>thích</a:t>
            </a:r>
            <a:r>
              <a:rPr lang="en-US" sz="1400" dirty="0">
                <a:solidFill>
                  <a:srgbClr val="000000"/>
                </a:solidFill>
                <a:effectLst/>
                <a:latin typeface="Montserrat" panose="00000500000000000000" pitchFamily="2" charset="0"/>
                <a:ea typeface="Calibri" panose="020F0502020204030204" pitchFamily="34" charset="0"/>
              </a:rPr>
              <a:t> </a:t>
            </a:r>
            <a:r>
              <a:rPr lang="en-US" sz="1400" dirty="0" err="1">
                <a:solidFill>
                  <a:srgbClr val="1F1F1F"/>
                </a:solidFill>
                <a:effectLst/>
                <a:latin typeface="Montserrat" panose="00000500000000000000" pitchFamily="2" charset="0"/>
                <a:ea typeface="Calibri" panose="020F0502020204030204" pitchFamily="34" charset="0"/>
              </a:rPr>
              <a:t>tăng</a:t>
            </a:r>
            <a:r>
              <a:rPr lang="en-US" sz="1400" dirty="0">
                <a:solidFill>
                  <a:srgbClr val="1F1F1F"/>
                </a:solidFill>
                <a:effectLst/>
                <a:latin typeface="Montserrat" panose="00000500000000000000" pitchFamily="2" charset="0"/>
                <a:ea typeface="Calibri" panose="020F0502020204030204" pitchFamily="34" charset="0"/>
              </a:rPr>
              <a:t> </a:t>
            </a:r>
            <a:r>
              <a:rPr lang="en-US" sz="1400" dirty="0" err="1">
                <a:solidFill>
                  <a:srgbClr val="1F1F1F"/>
                </a:solidFill>
                <a:effectLst/>
                <a:latin typeface="Montserrat" panose="00000500000000000000" pitchFamily="2" charset="0"/>
                <a:ea typeface="Calibri" panose="020F0502020204030204" pitchFamily="34" charset="0"/>
              </a:rPr>
              <a:t>trưởng</a:t>
            </a:r>
            <a:r>
              <a:rPr lang="en-US" sz="1400" i="1" dirty="0">
                <a:solidFill>
                  <a:srgbClr val="1F1F1F"/>
                </a:solidFill>
                <a:effectLst/>
                <a:latin typeface="Montserrat" panose="00000500000000000000" pitchFamily="2" charset="0"/>
                <a:ea typeface="Calibri" panose="020F0502020204030204" pitchFamily="34" charset="0"/>
              </a:rPr>
              <a:t> </a:t>
            </a:r>
            <a:r>
              <a:rPr lang="en-US" sz="1400" dirty="0" err="1">
                <a:solidFill>
                  <a:srgbClr val="000000"/>
                </a:solidFill>
                <a:effectLst/>
                <a:latin typeface="Montserrat" panose="00000500000000000000" pitchFamily="2" charset="0"/>
                <a:ea typeface="Calibri" panose="020F0502020204030204" pitchFamily="34" charset="0"/>
              </a:rPr>
              <a:t>sinh</a:t>
            </a:r>
            <a:r>
              <a:rPr lang="en-US" sz="1400" dirty="0">
                <a:solidFill>
                  <a:srgbClr val="000000"/>
                </a:solidFill>
                <a:effectLst/>
                <a:latin typeface="Montserrat" panose="00000500000000000000" pitchFamily="2" charset="0"/>
                <a:ea typeface="Calibri" panose="020F0502020204030204" pitchFamily="34" charset="0"/>
              </a:rPr>
              <a:t> </a:t>
            </a:r>
            <a:r>
              <a:rPr lang="en-US" sz="1400" dirty="0" err="1">
                <a:solidFill>
                  <a:srgbClr val="000000"/>
                </a:solidFill>
                <a:effectLst/>
                <a:latin typeface="Montserrat" panose="00000500000000000000" pitchFamily="2" charset="0"/>
                <a:ea typeface="Calibri" panose="020F0502020204030204" pitchFamily="34" charset="0"/>
              </a:rPr>
              <a:t>học</a:t>
            </a:r>
            <a:r>
              <a:rPr lang="en-US" sz="1400" dirty="0">
                <a:solidFill>
                  <a:srgbClr val="000000"/>
                </a:solidFill>
                <a:effectLst/>
                <a:latin typeface="Montserrat" panose="00000500000000000000" pitchFamily="2" charset="0"/>
                <a:ea typeface="Calibri" panose="020F0502020204030204" pitchFamily="34" charset="0"/>
              </a:rPr>
              <a:t> (KTTTSH).</a:t>
            </a:r>
            <a:endParaRPr lang="en-US" dirty="0">
              <a:latin typeface="Montserrat" panose="000005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39"/>
                                        </p:tgtEl>
                                        <p:attrNameLst>
                                          <p:attrName>style.visibility</p:attrName>
                                        </p:attrNameLst>
                                      </p:cBhvr>
                                      <p:to>
                                        <p:strVal val="visible"/>
                                      </p:to>
                                    </p:set>
                                    <p:animEffect transition="in" filter="fade">
                                      <p:cBhvr>
                                        <p:cTn id="7" dur="1000"/>
                                        <p:tgtEl>
                                          <p:spTgt spid="1439"/>
                                        </p:tgtEl>
                                      </p:cBhvr>
                                    </p:animEffect>
                                  </p:childTnLst>
                                </p:cTn>
                              </p:par>
                              <p:par>
                                <p:cTn id="8" presetID="10" presetClass="entr" presetSubtype="0" fill="hold" nodeType="withEffect">
                                  <p:stCondLst>
                                    <p:cond delay="0"/>
                                  </p:stCondLst>
                                  <p:childTnLst>
                                    <p:set>
                                      <p:cBhvr>
                                        <p:cTn id="9" dur="1" fill="hold">
                                          <p:stCondLst>
                                            <p:cond delay="0"/>
                                          </p:stCondLst>
                                        </p:cTn>
                                        <p:tgtEl>
                                          <p:spTgt spid="1441"/>
                                        </p:tgtEl>
                                        <p:attrNameLst>
                                          <p:attrName>style.visibility</p:attrName>
                                        </p:attrNameLst>
                                      </p:cBhvr>
                                      <p:to>
                                        <p:strVal val="visible"/>
                                      </p:to>
                                    </p:set>
                                    <p:animEffect transition="in" filter="fade">
                                      <p:cBhvr>
                                        <p:cTn id="10" dur="1000"/>
                                        <p:tgtEl>
                                          <p:spTgt spid="1441"/>
                                        </p:tgtEl>
                                      </p:cBhvr>
                                    </p:animEffect>
                                  </p:childTnLst>
                                </p:cTn>
                              </p:par>
                              <p:par>
                                <p:cTn id="11" presetID="10" presetClass="entr" presetSubtype="0" fill="hold" nodeType="withEffect">
                                  <p:stCondLst>
                                    <p:cond delay="0"/>
                                  </p:stCondLst>
                                  <p:childTnLst>
                                    <p:set>
                                      <p:cBhvr>
                                        <p:cTn id="12" dur="1" fill="hold">
                                          <p:stCondLst>
                                            <p:cond delay="0"/>
                                          </p:stCondLst>
                                        </p:cTn>
                                        <p:tgtEl>
                                          <p:spTgt spid="1442"/>
                                        </p:tgtEl>
                                        <p:attrNameLst>
                                          <p:attrName>style.visibility</p:attrName>
                                        </p:attrNameLst>
                                      </p:cBhvr>
                                      <p:to>
                                        <p:strVal val="visible"/>
                                      </p:to>
                                    </p:set>
                                    <p:animEffect transition="in" filter="fade">
                                      <p:cBhvr>
                                        <p:cTn id="13" dur="1000"/>
                                        <p:tgtEl>
                                          <p:spTgt spid="1442"/>
                                        </p:tgtEl>
                                      </p:cBhvr>
                                    </p:animEffect>
                                  </p:childTnLst>
                                </p:cTn>
                              </p:par>
                              <p:par>
                                <p:cTn id="14" presetID="10" presetClass="entr" presetSubtype="0" fill="hold" nodeType="withEffect">
                                  <p:stCondLst>
                                    <p:cond delay="0"/>
                                  </p:stCondLst>
                                  <p:childTnLst>
                                    <p:set>
                                      <p:cBhvr>
                                        <p:cTn id="15" dur="1" fill="hold">
                                          <p:stCondLst>
                                            <p:cond delay="0"/>
                                          </p:stCondLst>
                                        </p:cTn>
                                        <p:tgtEl>
                                          <p:spTgt spid="1506"/>
                                        </p:tgtEl>
                                        <p:attrNameLst>
                                          <p:attrName>style.visibility</p:attrName>
                                        </p:attrNameLst>
                                      </p:cBhvr>
                                      <p:to>
                                        <p:strVal val="visible"/>
                                      </p:to>
                                    </p:set>
                                    <p:animEffect transition="in" filter="fade">
                                      <p:cBhvr>
                                        <p:cTn id="16" dur="1000"/>
                                        <p:tgtEl>
                                          <p:spTgt spid="1506"/>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438"/>
                                        </p:tgtEl>
                                        <p:attrNameLst>
                                          <p:attrName>style.visibility</p:attrName>
                                        </p:attrNameLst>
                                      </p:cBhvr>
                                      <p:to>
                                        <p:strVal val="visible"/>
                                      </p:to>
                                    </p:set>
                                    <p:animEffect transition="in" filter="fade">
                                      <p:cBhvr>
                                        <p:cTn id="20" dur="1000"/>
                                        <p:tgtEl>
                                          <p:spTgt spid="1438"/>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440"/>
                                        </p:tgtEl>
                                        <p:attrNameLst>
                                          <p:attrName>style.visibility</p:attrName>
                                        </p:attrNameLst>
                                      </p:cBhvr>
                                      <p:to>
                                        <p:strVal val="visible"/>
                                      </p:to>
                                    </p:set>
                                    <p:animEffect transition="in" filter="fade">
                                      <p:cBhvr>
                                        <p:cTn id="24" dur="1000"/>
                                        <p:tgtEl>
                                          <p:spTgt spid="1440"/>
                                        </p:tgtEl>
                                      </p:cBhvr>
                                    </p:animEffect>
                                  </p:childTnLst>
                                </p:cTn>
                              </p:par>
                              <p:par>
                                <p:cTn id="25" presetID="10" presetClass="entr" presetSubtype="0" fill="hold" nodeType="withEffect">
                                  <p:stCondLst>
                                    <p:cond delay="0"/>
                                  </p:stCondLst>
                                  <p:childTnLst>
                                    <p:set>
                                      <p:cBhvr>
                                        <p:cTn id="26" dur="1" fill="hold">
                                          <p:stCondLst>
                                            <p:cond delay="0"/>
                                          </p:stCondLst>
                                        </p:cTn>
                                        <p:tgtEl>
                                          <p:spTgt spid="1443"/>
                                        </p:tgtEl>
                                        <p:attrNameLst>
                                          <p:attrName>style.visibility</p:attrName>
                                        </p:attrNameLst>
                                      </p:cBhvr>
                                      <p:to>
                                        <p:strVal val="visible"/>
                                      </p:to>
                                    </p:set>
                                    <p:animEffect transition="in" filter="fade">
                                      <p:cBhvr>
                                        <p:cTn id="27" dur="1000"/>
                                        <p:tgtEl>
                                          <p:spTgt spid="1443"/>
                                        </p:tgtEl>
                                      </p:cBhvr>
                                    </p:animEffect>
                                  </p:childTnLst>
                                </p:cTn>
                              </p:par>
                              <p:par>
                                <p:cTn id="28" presetID="10" presetClass="entr" presetSubtype="0" fill="hold" nodeType="withEffect">
                                  <p:stCondLst>
                                    <p:cond delay="0"/>
                                  </p:stCondLst>
                                  <p:childTnLst>
                                    <p:set>
                                      <p:cBhvr>
                                        <p:cTn id="29" dur="1" fill="hold">
                                          <p:stCondLst>
                                            <p:cond delay="0"/>
                                          </p:stCondLst>
                                        </p:cTn>
                                        <p:tgtEl>
                                          <p:spTgt spid="1444"/>
                                        </p:tgtEl>
                                        <p:attrNameLst>
                                          <p:attrName>style.visibility</p:attrName>
                                        </p:attrNameLst>
                                      </p:cBhvr>
                                      <p:to>
                                        <p:strVal val="visible"/>
                                      </p:to>
                                    </p:set>
                                    <p:animEffect transition="in" filter="fade">
                                      <p:cBhvr>
                                        <p:cTn id="30" dur="1000"/>
                                        <p:tgtEl>
                                          <p:spTgt spid="1444"/>
                                        </p:tgtEl>
                                      </p:cBhvr>
                                    </p:animEffect>
                                  </p:childTnLst>
                                </p:cTn>
                              </p:par>
                              <p:par>
                                <p:cTn id="31" presetID="10" presetClass="entr" presetSubtype="0" fill="hold" nodeType="withEffect">
                                  <p:stCondLst>
                                    <p:cond delay="0"/>
                                  </p:stCondLst>
                                  <p:childTnLst>
                                    <p:set>
                                      <p:cBhvr>
                                        <p:cTn id="32" dur="1" fill="hold">
                                          <p:stCondLst>
                                            <p:cond delay="0"/>
                                          </p:stCondLst>
                                        </p:cTn>
                                        <p:tgtEl>
                                          <p:spTgt spid="1453"/>
                                        </p:tgtEl>
                                        <p:attrNameLst>
                                          <p:attrName>style.visibility</p:attrName>
                                        </p:attrNameLst>
                                      </p:cBhvr>
                                      <p:to>
                                        <p:strVal val="visible"/>
                                      </p:to>
                                    </p:set>
                                    <p:animEffect transition="in" filter="fade">
                                      <p:cBhvr>
                                        <p:cTn id="33" dur="1000"/>
                                        <p:tgtEl>
                                          <p:spTgt spid="1453"/>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1451"/>
                                        </p:tgtEl>
                                        <p:attrNameLst>
                                          <p:attrName>style.visibility</p:attrName>
                                        </p:attrNameLst>
                                      </p:cBhvr>
                                      <p:to>
                                        <p:strVal val="visible"/>
                                      </p:to>
                                    </p:set>
                                    <p:animEffect transition="in" filter="fade">
                                      <p:cBhvr>
                                        <p:cTn id="37" dur="1000"/>
                                        <p:tgtEl>
                                          <p:spTgt spid="1451"/>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1445"/>
                                        </p:tgtEl>
                                        <p:attrNameLst>
                                          <p:attrName>style.visibility</p:attrName>
                                        </p:attrNameLst>
                                      </p:cBhvr>
                                      <p:to>
                                        <p:strVal val="visible"/>
                                      </p:to>
                                    </p:set>
                                    <p:animEffect transition="in" filter="fade">
                                      <p:cBhvr>
                                        <p:cTn id="41" dur="1000"/>
                                        <p:tgtEl>
                                          <p:spTgt spid="1445"/>
                                        </p:tgtEl>
                                      </p:cBhvr>
                                    </p:animEffect>
                                  </p:childTnLst>
                                </p:cTn>
                              </p:par>
                              <p:par>
                                <p:cTn id="42" presetID="10" presetClass="entr" presetSubtype="0" fill="hold" nodeType="withEffect">
                                  <p:stCondLst>
                                    <p:cond delay="0"/>
                                  </p:stCondLst>
                                  <p:childTnLst>
                                    <p:set>
                                      <p:cBhvr>
                                        <p:cTn id="43" dur="1" fill="hold">
                                          <p:stCondLst>
                                            <p:cond delay="0"/>
                                          </p:stCondLst>
                                        </p:cTn>
                                        <p:tgtEl>
                                          <p:spTgt spid="1446"/>
                                        </p:tgtEl>
                                        <p:attrNameLst>
                                          <p:attrName>style.visibility</p:attrName>
                                        </p:attrNameLst>
                                      </p:cBhvr>
                                      <p:to>
                                        <p:strVal val="visible"/>
                                      </p:to>
                                    </p:set>
                                    <p:animEffect transition="in" filter="fade">
                                      <p:cBhvr>
                                        <p:cTn id="44" dur="1000"/>
                                        <p:tgtEl>
                                          <p:spTgt spid="1446"/>
                                        </p:tgtEl>
                                      </p:cBhvr>
                                    </p:animEffect>
                                  </p:childTnLst>
                                </p:cTn>
                              </p:par>
                              <p:par>
                                <p:cTn id="45" presetID="10" presetClass="entr" presetSubtype="0" fill="hold" nodeType="withEffect">
                                  <p:stCondLst>
                                    <p:cond delay="0"/>
                                  </p:stCondLst>
                                  <p:childTnLst>
                                    <p:set>
                                      <p:cBhvr>
                                        <p:cTn id="46" dur="1" fill="hold">
                                          <p:stCondLst>
                                            <p:cond delay="0"/>
                                          </p:stCondLst>
                                        </p:cTn>
                                        <p:tgtEl>
                                          <p:spTgt spid="1447"/>
                                        </p:tgtEl>
                                        <p:attrNameLst>
                                          <p:attrName>style.visibility</p:attrName>
                                        </p:attrNameLst>
                                      </p:cBhvr>
                                      <p:to>
                                        <p:strVal val="visible"/>
                                      </p:to>
                                    </p:set>
                                    <p:animEffect transition="in" filter="fade">
                                      <p:cBhvr>
                                        <p:cTn id="47" dur="1000"/>
                                        <p:tgtEl>
                                          <p:spTgt spid="1447"/>
                                        </p:tgtEl>
                                      </p:cBhvr>
                                    </p:animEffect>
                                  </p:childTnLst>
                                </p:cTn>
                              </p:par>
                              <p:par>
                                <p:cTn id="48" presetID="10" presetClass="entr" presetSubtype="0" fill="hold" nodeType="withEffect">
                                  <p:stCondLst>
                                    <p:cond delay="0"/>
                                  </p:stCondLst>
                                  <p:childTnLst>
                                    <p:set>
                                      <p:cBhvr>
                                        <p:cTn id="49" dur="1" fill="hold">
                                          <p:stCondLst>
                                            <p:cond delay="0"/>
                                          </p:stCondLst>
                                        </p:cTn>
                                        <p:tgtEl>
                                          <p:spTgt spid="1523"/>
                                        </p:tgtEl>
                                        <p:attrNameLst>
                                          <p:attrName>style.visibility</p:attrName>
                                        </p:attrNameLst>
                                      </p:cBhvr>
                                      <p:to>
                                        <p:strVal val="visible"/>
                                      </p:to>
                                    </p:set>
                                    <p:animEffect transition="in" filter="fade">
                                      <p:cBhvr>
                                        <p:cTn id="50" dur="1000"/>
                                        <p:tgtEl>
                                          <p:spTgt spid="1523"/>
                                        </p:tgtEl>
                                      </p:cBhvr>
                                    </p:animEffect>
                                  </p:childTnLst>
                                </p:cTn>
                              </p:par>
                            </p:childTnLst>
                          </p:cTn>
                        </p:par>
                        <p:par>
                          <p:cTn id="51" fill="hold">
                            <p:stCondLst>
                              <p:cond delay="5000"/>
                            </p:stCondLst>
                            <p:childTnLst>
                              <p:par>
                                <p:cTn id="52" presetID="10" presetClass="entr" presetSubtype="0" fill="hold" nodeType="afterEffect">
                                  <p:stCondLst>
                                    <p:cond delay="0"/>
                                  </p:stCondLst>
                                  <p:childTnLst>
                                    <p:set>
                                      <p:cBhvr>
                                        <p:cTn id="53" dur="1" fill="hold">
                                          <p:stCondLst>
                                            <p:cond delay="0"/>
                                          </p:stCondLst>
                                        </p:cTn>
                                        <p:tgtEl>
                                          <p:spTgt spid="1452"/>
                                        </p:tgtEl>
                                        <p:attrNameLst>
                                          <p:attrName>style.visibility</p:attrName>
                                        </p:attrNameLst>
                                      </p:cBhvr>
                                      <p:to>
                                        <p:strVal val="visible"/>
                                      </p:to>
                                    </p:set>
                                    <p:animEffect transition="in" filter="fade">
                                      <p:cBhvr>
                                        <p:cTn id="54" dur="1600"/>
                                        <p:tgtEl>
                                          <p:spTgt spid="1452"/>
                                        </p:tgtEl>
                                      </p:cBhvr>
                                    </p:animEffect>
                                  </p:childTnLst>
                                </p:cTn>
                              </p:par>
                            </p:childTnLst>
                          </p:cTn>
                        </p:par>
                        <p:par>
                          <p:cTn id="55" fill="hold">
                            <p:stCondLst>
                              <p:cond delay="6600"/>
                            </p:stCondLst>
                            <p:childTnLst>
                              <p:par>
                                <p:cTn id="56" presetID="10" presetClass="entr" presetSubtype="0" fill="hold" nodeType="afterEffect">
                                  <p:stCondLst>
                                    <p:cond delay="0"/>
                                  </p:stCondLst>
                                  <p:childTnLst>
                                    <p:set>
                                      <p:cBhvr>
                                        <p:cTn id="57" dur="1" fill="hold">
                                          <p:stCondLst>
                                            <p:cond delay="0"/>
                                          </p:stCondLst>
                                        </p:cTn>
                                        <p:tgtEl>
                                          <p:spTgt spid="1448"/>
                                        </p:tgtEl>
                                        <p:attrNameLst>
                                          <p:attrName>style.visibility</p:attrName>
                                        </p:attrNameLst>
                                      </p:cBhvr>
                                      <p:to>
                                        <p:strVal val="visible"/>
                                      </p:to>
                                    </p:set>
                                    <p:animEffect transition="in" filter="fade">
                                      <p:cBhvr>
                                        <p:cTn id="58" dur="1000"/>
                                        <p:tgtEl>
                                          <p:spTgt spid="1448"/>
                                        </p:tgtEl>
                                      </p:cBhvr>
                                    </p:animEffect>
                                  </p:childTnLst>
                                </p:cTn>
                              </p:par>
                              <p:par>
                                <p:cTn id="59" presetID="10" presetClass="entr" presetSubtype="0" fill="hold" nodeType="withEffect">
                                  <p:stCondLst>
                                    <p:cond delay="0"/>
                                  </p:stCondLst>
                                  <p:childTnLst>
                                    <p:set>
                                      <p:cBhvr>
                                        <p:cTn id="60" dur="1" fill="hold">
                                          <p:stCondLst>
                                            <p:cond delay="0"/>
                                          </p:stCondLst>
                                        </p:cTn>
                                        <p:tgtEl>
                                          <p:spTgt spid="1449"/>
                                        </p:tgtEl>
                                        <p:attrNameLst>
                                          <p:attrName>style.visibility</p:attrName>
                                        </p:attrNameLst>
                                      </p:cBhvr>
                                      <p:to>
                                        <p:strVal val="visible"/>
                                      </p:to>
                                    </p:set>
                                    <p:animEffect transition="in" filter="fade">
                                      <p:cBhvr>
                                        <p:cTn id="61" dur="1000"/>
                                        <p:tgtEl>
                                          <p:spTgt spid="1449"/>
                                        </p:tgtEl>
                                      </p:cBhvr>
                                    </p:animEffect>
                                  </p:childTnLst>
                                </p:cTn>
                              </p:par>
                              <p:par>
                                <p:cTn id="62" presetID="10" presetClass="entr" presetSubtype="0" fill="hold" nodeType="withEffect">
                                  <p:stCondLst>
                                    <p:cond delay="0"/>
                                  </p:stCondLst>
                                  <p:childTnLst>
                                    <p:set>
                                      <p:cBhvr>
                                        <p:cTn id="63" dur="1" fill="hold">
                                          <p:stCondLst>
                                            <p:cond delay="0"/>
                                          </p:stCondLst>
                                        </p:cTn>
                                        <p:tgtEl>
                                          <p:spTgt spid="1450"/>
                                        </p:tgtEl>
                                        <p:attrNameLst>
                                          <p:attrName>style.visibility</p:attrName>
                                        </p:attrNameLst>
                                      </p:cBhvr>
                                      <p:to>
                                        <p:strVal val="visible"/>
                                      </p:to>
                                    </p:set>
                                    <p:animEffect transition="in" filter="fade">
                                      <p:cBhvr>
                                        <p:cTn id="64" dur="1000"/>
                                        <p:tgtEl>
                                          <p:spTgt spid="1450"/>
                                        </p:tgtEl>
                                      </p:cBhvr>
                                    </p:animEffect>
                                  </p:childTnLst>
                                </p:cTn>
                              </p:par>
                              <p:par>
                                <p:cTn id="65" presetID="10" presetClass="entr" presetSubtype="0" fill="hold" nodeType="withEffect">
                                  <p:stCondLst>
                                    <p:cond delay="0"/>
                                  </p:stCondLst>
                                  <p:childTnLst>
                                    <p:set>
                                      <p:cBhvr>
                                        <p:cTn id="66" dur="1" fill="hold">
                                          <p:stCondLst>
                                            <p:cond delay="0"/>
                                          </p:stCondLst>
                                        </p:cTn>
                                        <p:tgtEl>
                                          <p:spTgt spid="1469"/>
                                        </p:tgtEl>
                                        <p:attrNameLst>
                                          <p:attrName>style.visibility</p:attrName>
                                        </p:attrNameLst>
                                      </p:cBhvr>
                                      <p:to>
                                        <p:strVal val="visible"/>
                                      </p:to>
                                    </p:set>
                                    <p:animEffect transition="in" filter="fade">
                                      <p:cBhvr>
                                        <p:cTn id="67" dur="1000"/>
                                        <p:tgtEl>
                                          <p:spTgt spid="1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35"/>
        <p:cNvGrpSpPr/>
        <p:nvPr/>
      </p:nvGrpSpPr>
      <p:grpSpPr>
        <a:xfrm>
          <a:off x="0" y="0"/>
          <a:ext cx="0" cy="0"/>
          <a:chOff x="0" y="0"/>
          <a:chExt cx="0" cy="0"/>
        </a:xfrm>
      </p:grpSpPr>
      <p:sp>
        <p:nvSpPr>
          <p:cNvPr id="1536" name="Google Shape;1536;p100"/>
          <p:cNvSpPr txBox="1">
            <a:spLocks noGrp="1"/>
          </p:cNvSpPr>
          <p:nvPr>
            <p:ph type="title"/>
          </p:nvPr>
        </p:nvSpPr>
        <p:spPr>
          <a:xfrm>
            <a:off x="462116" y="1170039"/>
            <a:ext cx="2547859" cy="80186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7200" dirty="0"/>
              <a:t>05</a:t>
            </a:r>
            <a:endParaRPr sz="7200" dirty="0"/>
          </a:p>
        </p:txBody>
      </p:sp>
      <p:sp>
        <p:nvSpPr>
          <p:cNvPr id="1537" name="Google Shape;1537;p100"/>
          <p:cNvSpPr txBox="1">
            <a:spLocks noGrp="1"/>
          </p:cNvSpPr>
          <p:nvPr>
            <p:ph type="body" idx="1"/>
          </p:nvPr>
        </p:nvSpPr>
        <p:spPr>
          <a:xfrm>
            <a:off x="127818" y="2225850"/>
            <a:ext cx="4021393" cy="1747611"/>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2500" b="1" dirty="0"/>
              <a:t>THỰC TRẠNG SẢN XUẤT, KINH DOANH VÀ SỬ DỤNG THUỐC BVTV SINH HỌC TẠI VIỆT NAM</a:t>
            </a:r>
            <a:endParaRPr sz="2500" b="1" dirty="0"/>
          </a:p>
        </p:txBody>
      </p:sp>
      <p:sp>
        <p:nvSpPr>
          <p:cNvPr id="2" name="Google Shape;1566;p103">
            <a:extLst>
              <a:ext uri="{FF2B5EF4-FFF2-40B4-BE49-F238E27FC236}">
                <a16:creationId xmlns:a16="http://schemas.microsoft.com/office/drawing/2014/main" id="{3BEDBCE8-F146-6F85-062C-8DEB9B9A0840}"/>
              </a:ext>
            </a:extLst>
          </p:cNvPr>
          <p:cNvSpPr txBox="1">
            <a:spLocks/>
          </p:cNvSpPr>
          <p:nvPr/>
        </p:nvSpPr>
        <p:spPr>
          <a:xfrm>
            <a:off x="6941625" y="2127475"/>
            <a:ext cx="1302600" cy="8472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
              <a:t>05</a:t>
            </a:r>
            <a:endParaRPr lang="e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29"/>
        <p:cNvGrpSpPr/>
        <p:nvPr/>
      </p:nvGrpSpPr>
      <p:grpSpPr>
        <a:xfrm>
          <a:off x="0" y="0"/>
          <a:ext cx="0" cy="0"/>
          <a:chOff x="0" y="0"/>
          <a:chExt cx="0" cy="0"/>
        </a:xfrm>
      </p:grpSpPr>
      <p:sp>
        <p:nvSpPr>
          <p:cNvPr id="1730" name="Google Shape;1730;p107"/>
          <p:cNvSpPr txBox="1">
            <a:spLocks noGrp="1"/>
          </p:cNvSpPr>
          <p:nvPr>
            <p:ph type="subTitle" idx="1"/>
          </p:nvPr>
        </p:nvSpPr>
        <p:spPr>
          <a:xfrm>
            <a:off x="71233" y="534364"/>
            <a:ext cx="4941369" cy="4497169"/>
          </a:xfrm>
          <a:prstGeom prst="rect">
            <a:avLst/>
          </a:prstGeom>
        </p:spPr>
        <p:txBody>
          <a:bodyPr spcFirstLastPara="1" wrap="square" lIns="91425" tIns="91425" rIns="91425" bIns="91425" anchor="t" anchorCtr="0">
            <a:noAutofit/>
          </a:bodyPr>
          <a:lstStyle/>
          <a:p>
            <a:pPr marL="342900" algn="just">
              <a:lnSpc>
                <a:spcPct val="150000"/>
              </a:lnSpc>
              <a:buFont typeface="Wingdings" panose="05000000000000000000" pitchFamily="2" charset="2"/>
              <a:buChar char="Ø"/>
            </a:pP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Năm</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2016,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Việt</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Nam</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là</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nước</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đứng</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đầu</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ASEAN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về</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số</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lượng</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cũng</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như</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chủng</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loại</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thuốc</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BVTV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sinh</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học</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đã</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đăng</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ký</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và</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sử</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dụng</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p>
          <a:p>
            <a:pPr marL="342900" algn="just">
              <a:lnSpc>
                <a:spcPct val="150000"/>
              </a:lnSpc>
              <a:buFont typeface="Wingdings" panose="05000000000000000000" pitchFamily="2" charset="2"/>
              <a:buChar char="Ø"/>
            </a:pP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Năm</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2019,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thị</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trường</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thuốc</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BVTV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sinh</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học</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Việt</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Nam</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ước</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tính</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đạt</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giá</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trị</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30,7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triệu</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USD,năm</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2024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dự</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tính</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sẽ</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đạt</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65,7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triệu</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USD,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mức</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tăng</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trưởng</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trên</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16,4%/</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năm</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a:t>
            </a:r>
          </a:p>
          <a:p>
            <a:pPr marL="342900" algn="just">
              <a:lnSpc>
                <a:spcPct val="150000"/>
              </a:lnSpc>
              <a:buFont typeface="Wingdings" panose="05000000000000000000" pitchFamily="2" charset="2"/>
              <a:buChar char="Ø"/>
            </a:pPr>
            <a:r>
              <a:rPr lang="es-AR"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Các</a:t>
            </a:r>
            <a:r>
              <a:rPr lang="es-AR"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thuốc</a:t>
            </a:r>
            <a:r>
              <a:rPr lang="es-AR"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BVTV </a:t>
            </a:r>
            <a:r>
              <a:rPr lang="es-AR"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sinh</a:t>
            </a:r>
            <a:r>
              <a:rPr lang="es-AR"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học</a:t>
            </a:r>
            <a:r>
              <a:rPr lang="es-AR"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được</a:t>
            </a:r>
            <a:r>
              <a:rPr lang="es-AR"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đăng</a:t>
            </a:r>
            <a:r>
              <a:rPr lang="es-AR"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ký</a:t>
            </a:r>
            <a:r>
              <a:rPr lang="es-AR"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Thuốc</a:t>
            </a:r>
            <a:r>
              <a:rPr lang="es-AR"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BVTV </a:t>
            </a:r>
            <a:r>
              <a:rPr lang="es-AR"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sinh</a:t>
            </a:r>
            <a:r>
              <a:rPr lang="es-AR"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học</a:t>
            </a:r>
            <a:r>
              <a:rPr lang="es-AR"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là</a:t>
            </a:r>
            <a:r>
              <a:rPr lang="es-AR"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các</a:t>
            </a:r>
            <a:r>
              <a:rPr lang="es-AR"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vi </a:t>
            </a:r>
            <a:r>
              <a:rPr lang="es-AR"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sinh</a:t>
            </a:r>
            <a:r>
              <a:rPr lang="es-AR"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vật</a:t>
            </a:r>
            <a:r>
              <a:rPr lang="es-AR"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(~13%), </a:t>
            </a:r>
            <a:r>
              <a:rPr lang="es-AR"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thuốc</a:t>
            </a:r>
            <a:r>
              <a:rPr lang="es-AR"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BVTV </a:t>
            </a:r>
            <a:r>
              <a:rPr lang="es-AR"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có</a:t>
            </a:r>
            <a:r>
              <a:rPr lang="es-AR"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nguồn</a:t>
            </a:r>
            <a:r>
              <a:rPr lang="es-AR"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gốc</a:t>
            </a:r>
            <a:r>
              <a:rPr lang="es-AR"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tự</a:t>
            </a:r>
            <a:r>
              <a:rPr lang="es-AR"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nhiên</a:t>
            </a:r>
            <a:r>
              <a:rPr lang="es-AR"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(~24%), </a:t>
            </a:r>
            <a:r>
              <a:rPr lang="es-AR"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thuốc</a:t>
            </a:r>
            <a:r>
              <a:rPr lang="es-AR"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thuộc</a:t>
            </a:r>
            <a:r>
              <a:rPr lang="es-AR"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nhóm</a:t>
            </a:r>
            <a:r>
              <a:rPr lang="es-AR"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hóa</a:t>
            </a:r>
            <a:r>
              <a:rPr lang="es-AR"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sinh</a:t>
            </a:r>
            <a:r>
              <a:rPr lang="es-AR"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(~63%) (</a:t>
            </a:r>
            <a:r>
              <a:rPr lang="es-AR"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bảng</a:t>
            </a:r>
            <a:r>
              <a:rPr lang="es-AR"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4).</a:t>
            </a:r>
          </a:p>
          <a:p>
            <a:pPr marL="0" indent="0" algn="just">
              <a:lnSpc>
                <a:spcPct val="150000"/>
              </a:lnSpc>
            </a:pPr>
            <a:endPar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endParaRPr>
          </a:p>
          <a:p>
            <a:pPr marL="0" indent="0" algn="just"/>
            <a:endParaRPr lang="en-US" sz="1400" kern="100" dirty="0">
              <a:effectLst/>
              <a:latin typeface="Montserrat" panose="00000500000000000000" pitchFamily="2"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pic>
        <p:nvPicPr>
          <p:cNvPr id="1733" name="Google Shape;1733;p107"/>
          <p:cNvPicPr preferRelativeResize="0"/>
          <p:nvPr/>
        </p:nvPicPr>
        <p:blipFill rotWithShape="1">
          <a:blip r:embed="rId3"/>
          <a:srcRect l="8535" r="26876"/>
          <a:stretch/>
        </p:blipFill>
        <p:spPr>
          <a:xfrm>
            <a:off x="5378777" y="661154"/>
            <a:ext cx="3961869" cy="4600502"/>
          </a:xfrm>
          <a:prstGeom prst="rect">
            <a:avLst/>
          </a:prstGeom>
          <a:noFill/>
          <a:ln>
            <a:noFill/>
          </a:ln>
        </p:spPr>
      </p:pic>
      <p:sp>
        <p:nvSpPr>
          <p:cNvPr id="1734" name="Google Shape;1734;p107"/>
          <p:cNvSpPr/>
          <p:nvPr/>
        </p:nvSpPr>
        <p:spPr>
          <a:xfrm rot="10800000">
            <a:off x="7092600" y="367050"/>
            <a:ext cx="2051400" cy="351900"/>
          </a:xfrm>
          <a:prstGeom prst="rect">
            <a:avLst/>
          </a:prstGeom>
          <a:solidFill>
            <a:schemeClr val="accent3">
              <a:alpha val="763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07"/>
          <p:cNvSpPr/>
          <p:nvPr/>
        </p:nvSpPr>
        <p:spPr>
          <a:xfrm rot="5400000">
            <a:off x="4351127" y="3755250"/>
            <a:ext cx="20553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6D97A0EB-7E73-28FE-2893-1B305005B413}"/>
              </a:ext>
            </a:extLst>
          </p:cNvPr>
          <p:cNvSpPr txBox="1"/>
          <p:nvPr/>
        </p:nvSpPr>
        <p:spPr>
          <a:xfrm>
            <a:off x="230399" y="0"/>
            <a:ext cx="8127019" cy="369332"/>
          </a:xfrm>
          <a:prstGeom prst="rect">
            <a:avLst/>
          </a:prstGeom>
          <a:noFill/>
        </p:spPr>
        <p:txBody>
          <a:bodyPr wrap="square">
            <a:spAutoFit/>
          </a:bodyPr>
          <a:lstStyle/>
          <a:p>
            <a:pPr marL="0" lvl="0" indent="0" algn="just" rtl="0">
              <a:spcBef>
                <a:spcPts val="0"/>
              </a:spcBef>
              <a:spcAft>
                <a:spcPts val="0"/>
              </a:spcAft>
              <a:buNone/>
            </a:pPr>
            <a:r>
              <a:rPr lang="en-US" sz="1800" b="1" dirty="0"/>
              <a:t>5.1. </a:t>
            </a:r>
            <a:r>
              <a:rPr lang="en-US" sz="1800" b="1" dirty="0" err="1"/>
              <a:t>Đăng</a:t>
            </a:r>
            <a:r>
              <a:rPr lang="en-US" sz="1800" b="1" dirty="0"/>
              <a:t> </a:t>
            </a:r>
            <a:r>
              <a:rPr lang="en-US" sz="1800" b="1" dirty="0" err="1"/>
              <a:t>ký</a:t>
            </a:r>
            <a:r>
              <a:rPr lang="en-US" sz="1800" b="1" dirty="0"/>
              <a:t> </a:t>
            </a:r>
            <a:r>
              <a:rPr lang="en-US" sz="1800" b="1" dirty="0" err="1"/>
              <a:t>thuốc</a:t>
            </a:r>
            <a:r>
              <a:rPr lang="en-US" sz="1800" b="1" dirty="0"/>
              <a:t> BVTV </a:t>
            </a:r>
            <a:r>
              <a:rPr lang="en-US" sz="1800" b="1" dirty="0" err="1"/>
              <a:t>sinh</a:t>
            </a:r>
            <a:r>
              <a:rPr lang="en-US" sz="1800" b="1" dirty="0"/>
              <a:t> </a:t>
            </a:r>
            <a:r>
              <a:rPr lang="en-US" sz="1800" b="1" dirty="0" err="1"/>
              <a:t>học</a:t>
            </a:r>
            <a:r>
              <a:rPr lang="en-US" sz="1800" b="1" dirty="0"/>
              <a:t> </a:t>
            </a:r>
            <a:r>
              <a:rPr lang="en-US" sz="1800" b="1" dirty="0" err="1"/>
              <a:t>tại</a:t>
            </a:r>
            <a:r>
              <a:rPr lang="en-US" sz="1800" b="1" dirty="0"/>
              <a:t> </a:t>
            </a:r>
            <a:r>
              <a:rPr lang="en-US" sz="1800" b="1" dirty="0" err="1"/>
              <a:t>Việt</a:t>
            </a:r>
            <a:r>
              <a:rPr lang="en-US" sz="1800" b="1" dirty="0"/>
              <a:t> Nam</a:t>
            </a:r>
            <a:endParaRPr lang="vi-VN"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33"/>
                                        </p:tgtEl>
                                        <p:attrNameLst>
                                          <p:attrName>style.visibility</p:attrName>
                                        </p:attrNameLst>
                                      </p:cBhvr>
                                      <p:to>
                                        <p:strVal val="visible"/>
                                      </p:to>
                                    </p:set>
                                    <p:animEffect transition="in" filter="fade">
                                      <p:cBhvr>
                                        <p:cTn id="7" dur="1000"/>
                                        <p:tgtEl>
                                          <p:spTgt spid="1733"/>
                                        </p:tgtEl>
                                      </p:cBhvr>
                                    </p:animEffect>
                                  </p:childTnLst>
                                </p:cTn>
                              </p:par>
                              <p:par>
                                <p:cTn id="8" presetID="2" presetClass="entr" presetSubtype="2" fill="hold" nodeType="withEffect">
                                  <p:stCondLst>
                                    <p:cond delay="0"/>
                                  </p:stCondLst>
                                  <p:childTnLst>
                                    <p:set>
                                      <p:cBhvr>
                                        <p:cTn id="9" dur="1" fill="hold">
                                          <p:stCondLst>
                                            <p:cond delay="0"/>
                                          </p:stCondLst>
                                        </p:cTn>
                                        <p:tgtEl>
                                          <p:spTgt spid="1734"/>
                                        </p:tgtEl>
                                        <p:attrNameLst>
                                          <p:attrName>style.visibility</p:attrName>
                                        </p:attrNameLst>
                                      </p:cBhvr>
                                      <p:to>
                                        <p:strVal val="visible"/>
                                      </p:to>
                                    </p:set>
                                    <p:anim calcmode="lin" valueType="num">
                                      <p:cBhvr additive="base">
                                        <p:cTn id="10" dur="1000"/>
                                        <p:tgtEl>
                                          <p:spTgt spid="1734"/>
                                        </p:tgtEl>
                                        <p:attrNameLst>
                                          <p:attrName>ppt_x</p:attrName>
                                        </p:attrNameLst>
                                      </p:cBhvr>
                                      <p:tavLst>
                                        <p:tav tm="0">
                                          <p:val>
                                            <p:strVal val="#ppt_x+1"/>
                                          </p:val>
                                        </p:tav>
                                        <p:tav tm="100000">
                                          <p:val>
                                            <p:strVal val="#ppt_x"/>
                                          </p:val>
                                        </p:tav>
                                      </p:tavLst>
                                    </p:anim>
                                  </p:childTnLst>
                                </p:cTn>
                              </p:par>
                              <p:par>
                                <p:cTn id="11" presetID="2" presetClass="entr" presetSubtype="4" fill="hold" nodeType="withEffect">
                                  <p:stCondLst>
                                    <p:cond delay="0"/>
                                  </p:stCondLst>
                                  <p:childTnLst>
                                    <p:set>
                                      <p:cBhvr>
                                        <p:cTn id="12" dur="1" fill="hold">
                                          <p:stCondLst>
                                            <p:cond delay="0"/>
                                          </p:stCondLst>
                                        </p:cTn>
                                        <p:tgtEl>
                                          <p:spTgt spid="1735"/>
                                        </p:tgtEl>
                                        <p:attrNameLst>
                                          <p:attrName>style.visibility</p:attrName>
                                        </p:attrNameLst>
                                      </p:cBhvr>
                                      <p:to>
                                        <p:strVal val="visible"/>
                                      </p:to>
                                    </p:set>
                                    <p:anim calcmode="lin" valueType="num">
                                      <p:cBhvr additive="base">
                                        <p:cTn id="13" dur="1000"/>
                                        <p:tgtEl>
                                          <p:spTgt spid="17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09CA5A-AD72-B147-CB7D-F4FDD9B73F47}"/>
              </a:ext>
            </a:extLst>
          </p:cNvPr>
          <p:cNvSpPr txBox="1"/>
          <p:nvPr/>
        </p:nvSpPr>
        <p:spPr>
          <a:xfrm>
            <a:off x="230399" y="0"/>
            <a:ext cx="8127019" cy="369332"/>
          </a:xfrm>
          <a:prstGeom prst="rect">
            <a:avLst/>
          </a:prstGeom>
          <a:noFill/>
        </p:spPr>
        <p:txBody>
          <a:bodyPr wrap="square">
            <a:spAutoFit/>
          </a:bodyPr>
          <a:lstStyle/>
          <a:p>
            <a:pPr marL="0" lvl="0" indent="0" algn="just" rtl="0">
              <a:spcBef>
                <a:spcPts val="0"/>
              </a:spcBef>
              <a:spcAft>
                <a:spcPts val="0"/>
              </a:spcAft>
              <a:buNone/>
            </a:pPr>
            <a:r>
              <a:rPr lang="en-US" sz="1800" b="1" dirty="0"/>
              <a:t>5.1. </a:t>
            </a:r>
            <a:r>
              <a:rPr lang="en-US" sz="1800" b="1" dirty="0" err="1"/>
              <a:t>Đăng</a:t>
            </a:r>
            <a:r>
              <a:rPr lang="en-US" sz="1800" b="1" dirty="0"/>
              <a:t> </a:t>
            </a:r>
            <a:r>
              <a:rPr lang="en-US" sz="1800" b="1" dirty="0" err="1"/>
              <a:t>ký</a:t>
            </a:r>
            <a:r>
              <a:rPr lang="en-US" sz="1800" b="1" dirty="0"/>
              <a:t> </a:t>
            </a:r>
            <a:r>
              <a:rPr lang="en-US" sz="1800" b="1" dirty="0" err="1"/>
              <a:t>thuốc</a:t>
            </a:r>
            <a:r>
              <a:rPr lang="en-US" sz="1800" b="1" dirty="0"/>
              <a:t> BVTV </a:t>
            </a:r>
            <a:r>
              <a:rPr lang="en-US" sz="1800" b="1" dirty="0" err="1"/>
              <a:t>sinh</a:t>
            </a:r>
            <a:r>
              <a:rPr lang="en-US" sz="1800" b="1" dirty="0"/>
              <a:t> </a:t>
            </a:r>
            <a:r>
              <a:rPr lang="en-US" sz="1800" b="1" dirty="0" err="1"/>
              <a:t>học</a:t>
            </a:r>
            <a:r>
              <a:rPr lang="en-US" sz="1800" b="1" dirty="0"/>
              <a:t> </a:t>
            </a:r>
            <a:r>
              <a:rPr lang="en-US" sz="1800" b="1" dirty="0" err="1"/>
              <a:t>tại</a:t>
            </a:r>
            <a:r>
              <a:rPr lang="en-US" sz="1800" b="1" dirty="0"/>
              <a:t> </a:t>
            </a:r>
            <a:r>
              <a:rPr lang="en-US" sz="1800" b="1" dirty="0" err="1"/>
              <a:t>Việt</a:t>
            </a:r>
            <a:r>
              <a:rPr lang="en-US" sz="1800" b="1" dirty="0"/>
              <a:t> Nam</a:t>
            </a:r>
            <a:endParaRPr lang="vi-VN" sz="1800" b="1" dirty="0"/>
          </a:p>
        </p:txBody>
      </p:sp>
      <p:graphicFrame>
        <p:nvGraphicFramePr>
          <p:cNvPr id="4" name="Table 3">
            <a:extLst>
              <a:ext uri="{FF2B5EF4-FFF2-40B4-BE49-F238E27FC236}">
                <a16:creationId xmlns:a16="http://schemas.microsoft.com/office/drawing/2014/main" id="{8B00A59B-72C6-902B-F80A-768CB7A44D07}"/>
              </a:ext>
            </a:extLst>
          </p:cNvPr>
          <p:cNvGraphicFramePr>
            <a:graphicFrameLocks noGrp="1"/>
          </p:cNvGraphicFramePr>
          <p:nvPr>
            <p:extLst>
              <p:ext uri="{D42A27DB-BD31-4B8C-83A1-F6EECF244321}">
                <p14:modId xmlns:p14="http://schemas.microsoft.com/office/powerpoint/2010/main" val="1979685140"/>
              </p:ext>
            </p:extLst>
          </p:nvPr>
        </p:nvGraphicFramePr>
        <p:xfrm>
          <a:off x="1088572" y="936171"/>
          <a:ext cx="6446658" cy="3229809"/>
        </p:xfrm>
        <a:graphic>
          <a:graphicData uri="http://schemas.openxmlformats.org/drawingml/2006/table">
            <a:tbl>
              <a:tblPr firstRow="1" firstCol="1" bandRow="1">
                <a:tableStyleId>{3C2FFA5D-87B4-456A-9821-1D502468CF0F}</a:tableStyleId>
              </a:tblPr>
              <a:tblGrid>
                <a:gridCol w="920754">
                  <a:extLst>
                    <a:ext uri="{9D8B030D-6E8A-4147-A177-3AD203B41FA5}">
                      <a16:colId xmlns:a16="http://schemas.microsoft.com/office/drawing/2014/main" val="1286358661"/>
                    </a:ext>
                  </a:extLst>
                </a:gridCol>
                <a:gridCol w="920754">
                  <a:extLst>
                    <a:ext uri="{9D8B030D-6E8A-4147-A177-3AD203B41FA5}">
                      <a16:colId xmlns:a16="http://schemas.microsoft.com/office/drawing/2014/main" val="2976699886"/>
                    </a:ext>
                  </a:extLst>
                </a:gridCol>
                <a:gridCol w="920754">
                  <a:extLst>
                    <a:ext uri="{9D8B030D-6E8A-4147-A177-3AD203B41FA5}">
                      <a16:colId xmlns:a16="http://schemas.microsoft.com/office/drawing/2014/main" val="3736669527"/>
                    </a:ext>
                  </a:extLst>
                </a:gridCol>
                <a:gridCol w="920754">
                  <a:extLst>
                    <a:ext uri="{9D8B030D-6E8A-4147-A177-3AD203B41FA5}">
                      <a16:colId xmlns:a16="http://schemas.microsoft.com/office/drawing/2014/main" val="1289535178"/>
                    </a:ext>
                  </a:extLst>
                </a:gridCol>
                <a:gridCol w="920754">
                  <a:extLst>
                    <a:ext uri="{9D8B030D-6E8A-4147-A177-3AD203B41FA5}">
                      <a16:colId xmlns:a16="http://schemas.microsoft.com/office/drawing/2014/main" val="1155059257"/>
                    </a:ext>
                  </a:extLst>
                </a:gridCol>
                <a:gridCol w="921444">
                  <a:extLst>
                    <a:ext uri="{9D8B030D-6E8A-4147-A177-3AD203B41FA5}">
                      <a16:colId xmlns:a16="http://schemas.microsoft.com/office/drawing/2014/main" val="965001962"/>
                    </a:ext>
                  </a:extLst>
                </a:gridCol>
                <a:gridCol w="921444">
                  <a:extLst>
                    <a:ext uri="{9D8B030D-6E8A-4147-A177-3AD203B41FA5}">
                      <a16:colId xmlns:a16="http://schemas.microsoft.com/office/drawing/2014/main" val="1128193560"/>
                    </a:ext>
                  </a:extLst>
                </a:gridCol>
              </a:tblGrid>
              <a:tr h="434274">
                <a:tc rowSpan="2">
                  <a:txBody>
                    <a:bodyPr/>
                    <a:lstStyle/>
                    <a:p>
                      <a:pPr indent="215900" algn="ctr">
                        <a:lnSpc>
                          <a:spcPts val="1700"/>
                        </a:lnSpc>
                        <a:spcAft>
                          <a:spcPts val="600"/>
                        </a:spcAft>
                      </a:pPr>
                      <a:r>
                        <a:rPr lang="es-AR" sz="1400" kern="0" dirty="0" err="1">
                          <a:effectLst/>
                        </a:rPr>
                        <a:t>Nhóm</a:t>
                      </a:r>
                      <a:r>
                        <a:rPr lang="es-AR" sz="1400" kern="0" dirty="0">
                          <a:effectLst/>
                        </a:rPr>
                        <a:t> </a:t>
                      </a:r>
                      <a:r>
                        <a:rPr lang="es-AR" sz="1400" kern="0" dirty="0" err="1">
                          <a:effectLst/>
                        </a:rPr>
                        <a:t>thuốc</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indent="215900" algn="ctr">
                        <a:lnSpc>
                          <a:spcPts val="1700"/>
                        </a:lnSpc>
                        <a:spcAft>
                          <a:spcPts val="600"/>
                        </a:spcAft>
                      </a:pPr>
                      <a:r>
                        <a:rPr lang="es-AR" sz="1400" kern="0">
                          <a:effectLst/>
                        </a:rPr>
                        <a:t>Năm 2021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indent="215900" algn="ctr">
                        <a:lnSpc>
                          <a:spcPts val="1700"/>
                        </a:lnSpc>
                        <a:spcAft>
                          <a:spcPts val="600"/>
                        </a:spcAft>
                      </a:pPr>
                      <a:r>
                        <a:rPr lang="es-AR" sz="1400" kern="0">
                          <a:effectLst/>
                        </a:rPr>
                        <a:t>Năm 2022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indent="215900" algn="ctr">
                        <a:lnSpc>
                          <a:spcPts val="1700"/>
                        </a:lnSpc>
                        <a:spcAft>
                          <a:spcPts val="600"/>
                        </a:spcAft>
                      </a:pPr>
                      <a:r>
                        <a:rPr lang="es-AR" sz="1400" kern="0">
                          <a:effectLst/>
                        </a:rPr>
                        <a:t>Năm 2023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65770356"/>
                  </a:ext>
                </a:extLst>
              </a:tr>
              <a:tr h="790569">
                <a:tc vMerge="1">
                  <a:txBody>
                    <a:bodyPr/>
                    <a:lstStyle/>
                    <a:p>
                      <a:endParaRPr lang="en-US"/>
                    </a:p>
                  </a:txBody>
                  <a:tcPr/>
                </a:tc>
                <a:tc>
                  <a:txBody>
                    <a:bodyPr/>
                    <a:lstStyle/>
                    <a:p>
                      <a:pPr indent="215900" algn="ctr">
                        <a:lnSpc>
                          <a:spcPts val="1700"/>
                        </a:lnSpc>
                        <a:spcAft>
                          <a:spcPts val="600"/>
                        </a:spcAft>
                      </a:pPr>
                      <a:r>
                        <a:rPr lang="es-AR" sz="1400" kern="0">
                          <a:effectLst/>
                        </a:rPr>
                        <a:t>Hoạt chất</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0" algn="ctr">
                        <a:lnSpc>
                          <a:spcPts val="1700"/>
                        </a:lnSpc>
                        <a:spcAft>
                          <a:spcPts val="600"/>
                        </a:spcAft>
                      </a:pPr>
                      <a:r>
                        <a:rPr lang="es-AR" sz="1400" kern="0">
                          <a:effectLst/>
                        </a:rPr>
                        <a:t>Tên thương phẩm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0" algn="ctr">
                        <a:lnSpc>
                          <a:spcPts val="1700"/>
                        </a:lnSpc>
                        <a:spcAft>
                          <a:spcPts val="600"/>
                        </a:spcAft>
                      </a:pPr>
                      <a:r>
                        <a:rPr lang="es-AR" sz="1400" kern="0">
                          <a:effectLst/>
                        </a:rPr>
                        <a:t>Hoạt chất</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0" algn="ctr">
                        <a:lnSpc>
                          <a:spcPts val="1700"/>
                        </a:lnSpc>
                        <a:spcAft>
                          <a:spcPts val="600"/>
                        </a:spcAft>
                      </a:pPr>
                      <a:r>
                        <a:rPr lang="es-AR" sz="1400" kern="0">
                          <a:effectLst/>
                        </a:rPr>
                        <a:t>Tên thương phẩm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0" algn="ctr">
                        <a:lnSpc>
                          <a:spcPts val="1700"/>
                        </a:lnSpc>
                        <a:spcAft>
                          <a:spcPts val="600"/>
                        </a:spcAft>
                      </a:pPr>
                      <a:r>
                        <a:rPr lang="es-AR" sz="1400" kern="0">
                          <a:effectLst/>
                        </a:rPr>
                        <a:t>Hoạt chất</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0" algn="ctr">
                        <a:lnSpc>
                          <a:spcPts val="1700"/>
                        </a:lnSpc>
                        <a:spcAft>
                          <a:spcPts val="600"/>
                        </a:spcAft>
                      </a:pPr>
                      <a:r>
                        <a:rPr lang="es-AR" sz="1400" kern="0" dirty="0" err="1">
                          <a:effectLst/>
                        </a:rPr>
                        <a:t>Tên</a:t>
                      </a:r>
                      <a:r>
                        <a:rPr lang="es-AR" sz="1400" kern="0" dirty="0">
                          <a:effectLst/>
                        </a:rPr>
                        <a:t> </a:t>
                      </a:r>
                      <a:r>
                        <a:rPr lang="es-AR" sz="1400" kern="0" dirty="0" err="1">
                          <a:effectLst/>
                        </a:rPr>
                        <a:t>thương</a:t>
                      </a:r>
                      <a:r>
                        <a:rPr lang="es-AR" sz="1400" kern="0" dirty="0">
                          <a:effectLst/>
                        </a:rPr>
                        <a:t> </a:t>
                      </a:r>
                      <a:r>
                        <a:rPr lang="es-AR" sz="1400" kern="0" dirty="0" err="1">
                          <a:effectLst/>
                        </a:rPr>
                        <a:t>phẩm</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5137349"/>
                  </a:ext>
                </a:extLst>
              </a:tr>
              <a:tr h="523564">
                <a:tc>
                  <a:txBody>
                    <a:bodyPr/>
                    <a:lstStyle/>
                    <a:p>
                      <a:pPr indent="215900" algn="ctr">
                        <a:lnSpc>
                          <a:spcPts val="1700"/>
                        </a:lnSpc>
                        <a:spcAft>
                          <a:spcPts val="600"/>
                        </a:spcAft>
                      </a:pPr>
                      <a:r>
                        <a:rPr lang="es-AR" sz="1400" kern="0">
                          <a:effectLst/>
                        </a:rPr>
                        <a:t>Vi sinh vật</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0" algn="ctr">
                        <a:lnSpc>
                          <a:spcPts val="1700"/>
                        </a:lnSpc>
                        <a:spcAft>
                          <a:spcPts val="600"/>
                        </a:spcAft>
                      </a:pPr>
                      <a:r>
                        <a:rPr lang="es-AR" sz="1400" kern="0">
                          <a:effectLst/>
                        </a:rPr>
                        <a:t>31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0" algn="ctr">
                        <a:lnSpc>
                          <a:spcPts val="1700"/>
                        </a:lnSpc>
                        <a:spcAft>
                          <a:spcPts val="600"/>
                        </a:spcAft>
                      </a:pPr>
                      <a:r>
                        <a:rPr lang="es-AR" sz="1400" kern="0">
                          <a:effectLst/>
                        </a:rPr>
                        <a:t>74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0" algn="ctr">
                        <a:lnSpc>
                          <a:spcPts val="1700"/>
                        </a:lnSpc>
                        <a:spcAft>
                          <a:spcPts val="600"/>
                        </a:spcAft>
                      </a:pPr>
                      <a:r>
                        <a:rPr lang="es-AR" sz="1400" kern="0">
                          <a:effectLst/>
                        </a:rPr>
                        <a:t>34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0" algn="ctr">
                        <a:lnSpc>
                          <a:spcPts val="1700"/>
                        </a:lnSpc>
                        <a:spcAft>
                          <a:spcPts val="600"/>
                        </a:spcAft>
                      </a:pPr>
                      <a:r>
                        <a:rPr lang="es-AR" sz="1400" kern="0">
                          <a:effectLst/>
                        </a:rPr>
                        <a:t>78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0" algn="ctr">
                        <a:lnSpc>
                          <a:spcPts val="1700"/>
                        </a:lnSpc>
                        <a:spcAft>
                          <a:spcPts val="600"/>
                        </a:spcAft>
                      </a:pPr>
                      <a:r>
                        <a:rPr lang="es-AR" sz="1400" kern="0">
                          <a:effectLst/>
                        </a:rPr>
                        <a:t>39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0" algn="ctr">
                        <a:lnSpc>
                          <a:spcPts val="1700"/>
                        </a:lnSpc>
                        <a:spcAft>
                          <a:spcPts val="600"/>
                        </a:spcAft>
                      </a:pPr>
                      <a:r>
                        <a:rPr lang="es-AR" sz="1400" kern="0">
                          <a:effectLst/>
                        </a:rPr>
                        <a:t>84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0688449"/>
                  </a:ext>
                </a:extLst>
              </a:tr>
              <a:tr h="523564">
                <a:tc>
                  <a:txBody>
                    <a:bodyPr/>
                    <a:lstStyle/>
                    <a:p>
                      <a:pPr indent="215900" algn="ctr">
                        <a:lnSpc>
                          <a:spcPts val="1700"/>
                        </a:lnSpc>
                        <a:spcAft>
                          <a:spcPts val="600"/>
                        </a:spcAft>
                      </a:pPr>
                      <a:r>
                        <a:rPr lang="es-AR" sz="1400" kern="0">
                          <a:effectLst/>
                        </a:rPr>
                        <a:t>Thảo mộc</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0" algn="ctr">
                        <a:lnSpc>
                          <a:spcPts val="1700"/>
                        </a:lnSpc>
                        <a:spcAft>
                          <a:spcPts val="600"/>
                        </a:spcAft>
                      </a:pPr>
                      <a:r>
                        <a:rPr lang="es-AR" sz="1400" kern="0">
                          <a:effectLst/>
                        </a:rPr>
                        <a:t>59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0" algn="ctr">
                        <a:lnSpc>
                          <a:spcPts val="1700"/>
                        </a:lnSpc>
                        <a:spcAft>
                          <a:spcPts val="600"/>
                        </a:spcAft>
                      </a:pPr>
                      <a:r>
                        <a:rPr lang="es-AR" sz="1400" kern="0">
                          <a:effectLst/>
                        </a:rPr>
                        <a:t>138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0" algn="ctr">
                        <a:lnSpc>
                          <a:spcPts val="1700"/>
                        </a:lnSpc>
                        <a:spcAft>
                          <a:spcPts val="600"/>
                        </a:spcAft>
                      </a:pPr>
                      <a:r>
                        <a:rPr lang="es-AR" sz="1400" kern="0">
                          <a:effectLst/>
                        </a:rPr>
                        <a:t>60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0" algn="ctr">
                        <a:lnSpc>
                          <a:spcPts val="1700"/>
                        </a:lnSpc>
                        <a:spcAft>
                          <a:spcPts val="600"/>
                        </a:spcAft>
                      </a:pPr>
                      <a:r>
                        <a:rPr lang="es-AR" sz="1400" kern="0">
                          <a:effectLst/>
                        </a:rPr>
                        <a:t>140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0" algn="ctr">
                        <a:lnSpc>
                          <a:spcPts val="1700"/>
                        </a:lnSpc>
                        <a:spcAft>
                          <a:spcPts val="600"/>
                        </a:spcAft>
                      </a:pPr>
                      <a:r>
                        <a:rPr lang="es-AR" sz="1400" kern="0">
                          <a:effectLst/>
                        </a:rPr>
                        <a:t>60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0" algn="ctr">
                        <a:lnSpc>
                          <a:spcPts val="1700"/>
                        </a:lnSpc>
                        <a:spcAft>
                          <a:spcPts val="600"/>
                        </a:spcAft>
                      </a:pPr>
                      <a:r>
                        <a:rPr lang="es-AR" sz="1400" kern="0">
                          <a:effectLst/>
                        </a:rPr>
                        <a:t>141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1329499"/>
                  </a:ext>
                </a:extLst>
              </a:tr>
              <a:tr h="523564">
                <a:tc>
                  <a:txBody>
                    <a:bodyPr/>
                    <a:lstStyle/>
                    <a:p>
                      <a:pPr indent="215900" algn="ctr">
                        <a:lnSpc>
                          <a:spcPts val="1700"/>
                        </a:lnSpc>
                        <a:spcAft>
                          <a:spcPts val="600"/>
                        </a:spcAft>
                      </a:pPr>
                      <a:r>
                        <a:rPr lang="es-AR" sz="1400" kern="0">
                          <a:effectLst/>
                        </a:rPr>
                        <a:t>Hóa sinh</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0" algn="ctr">
                        <a:lnSpc>
                          <a:spcPts val="1700"/>
                        </a:lnSpc>
                        <a:spcAft>
                          <a:spcPts val="600"/>
                        </a:spcAft>
                      </a:pPr>
                      <a:r>
                        <a:rPr lang="es-AR" sz="1400" kern="0">
                          <a:effectLst/>
                        </a:rPr>
                        <a:t>155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0" algn="ctr">
                        <a:lnSpc>
                          <a:spcPts val="1700"/>
                        </a:lnSpc>
                        <a:spcAft>
                          <a:spcPts val="600"/>
                        </a:spcAft>
                      </a:pPr>
                      <a:r>
                        <a:rPr lang="es-AR" sz="1400" kern="0">
                          <a:effectLst/>
                        </a:rPr>
                        <a:t>556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0" algn="ctr">
                        <a:lnSpc>
                          <a:spcPts val="1700"/>
                        </a:lnSpc>
                        <a:spcAft>
                          <a:spcPts val="600"/>
                        </a:spcAft>
                      </a:pPr>
                      <a:r>
                        <a:rPr lang="es-AR" sz="1400" kern="0">
                          <a:effectLst/>
                        </a:rPr>
                        <a:t>154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0" algn="ctr">
                        <a:lnSpc>
                          <a:spcPts val="1700"/>
                        </a:lnSpc>
                        <a:spcAft>
                          <a:spcPts val="600"/>
                        </a:spcAft>
                      </a:pPr>
                      <a:r>
                        <a:rPr lang="es-AR" sz="1400" kern="0">
                          <a:effectLst/>
                        </a:rPr>
                        <a:t>571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0" algn="ctr">
                        <a:lnSpc>
                          <a:spcPts val="1700"/>
                        </a:lnSpc>
                        <a:spcAft>
                          <a:spcPts val="600"/>
                        </a:spcAft>
                      </a:pPr>
                      <a:r>
                        <a:rPr lang="es-AR" sz="1400" kern="0">
                          <a:effectLst/>
                        </a:rPr>
                        <a:t>158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0" algn="ctr">
                        <a:lnSpc>
                          <a:spcPts val="1700"/>
                        </a:lnSpc>
                        <a:spcAft>
                          <a:spcPts val="600"/>
                        </a:spcAft>
                      </a:pPr>
                      <a:r>
                        <a:rPr lang="es-AR" sz="1400" kern="0">
                          <a:effectLst/>
                        </a:rPr>
                        <a:t>585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179915"/>
                  </a:ext>
                </a:extLst>
              </a:tr>
              <a:tr h="434274">
                <a:tc>
                  <a:txBody>
                    <a:bodyPr/>
                    <a:lstStyle/>
                    <a:p>
                      <a:pPr indent="215900" algn="ctr">
                        <a:lnSpc>
                          <a:spcPts val="1700"/>
                        </a:lnSpc>
                        <a:spcAft>
                          <a:spcPts val="600"/>
                        </a:spcAft>
                      </a:pPr>
                      <a:r>
                        <a:rPr lang="es-AR" sz="1400" kern="0">
                          <a:effectLst/>
                        </a:rPr>
                        <a:t>Tổng</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0" algn="ctr">
                        <a:lnSpc>
                          <a:spcPts val="1700"/>
                        </a:lnSpc>
                        <a:spcAft>
                          <a:spcPts val="600"/>
                        </a:spcAft>
                      </a:pPr>
                      <a:r>
                        <a:rPr lang="es-AR" sz="1400" kern="0">
                          <a:effectLst/>
                        </a:rPr>
                        <a:t>245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0" algn="ctr">
                        <a:lnSpc>
                          <a:spcPts val="1700"/>
                        </a:lnSpc>
                        <a:spcAft>
                          <a:spcPts val="600"/>
                        </a:spcAft>
                      </a:pPr>
                      <a:r>
                        <a:rPr lang="es-AR" sz="1400" kern="0">
                          <a:effectLst/>
                        </a:rPr>
                        <a:t>768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0" algn="ctr">
                        <a:lnSpc>
                          <a:spcPts val="1700"/>
                        </a:lnSpc>
                        <a:spcAft>
                          <a:spcPts val="600"/>
                        </a:spcAft>
                      </a:pPr>
                      <a:r>
                        <a:rPr lang="es-AR" sz="1400" kern="0">
                          <a:effectLst/>
                        </a:rPr>
                        <a:t>248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0" algn="ctr">
                        <a:lnSpc>
                          <a:spcPts val="1700"/>
                        </a:lnSpc>
                        <a:spcAft>
                          <a:spcPts val="600"/>
                        </a:spcAft>
                      </a:pPr>
                      <a:r>
                        <a:rPr lang="es-AR" sz="1400" kern="0">
                          <a:effectLst/>
                        </a:rPr>
                        <a:t>789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0" algn="ctr">
                        <a:lnSpc>
                          <a:spcPts val="1700"/>
                        </a:lnSpc>
                        <a:spcAft>
                          <a:spcPts val="600"/>
                        </a:spcAft>
                      </a:pPr>
                      <a:r>
                        <a:rPr lang="es-AR" sz="1400" kern="0">
                          <a:effectLst/>
                        </a:rPr>
                        <a:t>257</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15900" algn="ctr">
                        <a:lnSpc>
                          <a:spcPts val="1700"/>
                        </a:lnSpc>
                        <a:spcAft>
                          <a:spcPts val="600"/>
                        </a:spcAft>
                      </a:pPr>
                      <a:r>
                        <a:rPr lang="es-AR" sz="1400" kern="0" dirty="0">
                          <a:effectLst/>
                        </a:rPr>
                        <a:t>810</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6914402"/>
                  </a:ext>
                </a:extLst>
              </a:tr>
            </a:tbl>
          </a:graphicData>
        </a:graphic>
      </p:graphicFrame>
      <p:sp>
        <p:nvSpPr>
          <p:cNvPr id="6" name="TextBox 5">
            <a:extLst>
              <a:ext uri="{FF2B5EF4-FFF2-40B4-BE49-F238E27FC236}">
                <a16:creationId xmlns:a16="http://schemas.microsoft.com/office/drawing/2014/main" id="{E9BDFD67-8530-B8B2-87FD-B20587BE5DE5}"/>
              </a:ext>
            </a:extLst>
          </p:cNvPr>
          <p:cNvSpPr txBox="1"/>
          <p:nvPr/>
        </p:nvSpPr>
        <p:spPr>
          <a:xfrm>
            <a:off x="555171" y="416092"/>
            <a:ext cx="7576458" cy="310341"/>
          </a:xfrm>
          <a:prstGeom prst="rect">
            <a:avLst/>
          </a:prstGeom>
          <a:noFill/>
        </p:spPr>
        <p:txBody>
          <a:bodyPr wrap="square">
            <a:spAutoFit/>
          </a:bodyPr>
          <a:lstStyle/>
          <a:p>
            <a:pPr indent="215900" algn="just">
              <a:lnSpc>
                <a:spcPts val="1700"/>
              </a:lnSpc>
              <a:spcAft>
                <a:spcPts val="600"/>
              </a:spcAft>
            </a:pPr>
            <a:r>
              <a:rPr lang="es-AR" sz="1600" i="1" kern="100" dirty="0" err="1">
                <a:effectLst/>
                <a:latin typeface="+mj-lt"/>
                <a:ea typeface="Calibri" panose="020F0502020204030204" pitchFamily="34" charset="0"/>
                <a:cs typeface="Times New Roman" panose="02020603050405020304" pitchFamily="18" charset="0"/>
              </a:rPr>
              <a:t>Bảng</a:t>
            </a:r>
            <a:r>
              <a:rPr lang="es-AR" sz="1600" i="1" kern="100" dirty="0">
                <a:effectLst/>
                <a:latin typeface="+mj-lt"/>
                <a:ea typeface="Calibri" panose="020F0502020204030204" pitchFamily="34" charset="0"/>
                <a:cs typeface="Times New Roman" panose="02020603050405020304" pitchFamily="18" charset="0"/>
              </a:rPr>
              <a:t> 4. </a:t>
            </a:r>
            <a:r>
              <a:rPr lang="es-AR" sz="1600" i="1" kern="100" dirty="0" err="1">
                <a:effectLst/>
                <a:latin typeface="+mj-lt"/>
                <a:ea typeface="Calibri" panose="020F0502020204030204" pitchFamily="34" charset="0"/>
                <a:cs typeface="Times New Roman" panose="02020603050405020304" pitchFamily="18" charset="0"/>
              </a:rPr>
              <a:t>Số</a:t>
            </a:r>
            <a:r>
              <a:rPr lang="es-AR" sz="1600" i="1" kern="100" dirty="0">
                <a:effectLst/>
                <a:latin typeface="+mj-lt"/>
                <a:ea typeface="Calibri" panose="020F0502020204030204" pitchFamily="34" charset="0"/>
                <a:cs typeface="Times New Roman" panose="02020603050405020304" pitchFamily="18" charset="0"/>
              </a:rPr>
              <a:t> </a:t>
            </a:r>
            <a:r>
              <a:rPr lang="es-AR" sz="1600" i="1" kern="100" dirty="0" err="1">
                <a:effectLst/>
                <a:latin typeface="+mj-lt"/>
                <a:ea typeface="Calibri" panose="020F0502020204030204" pitchFamily="34" charset="0"/>
                <a:cs typeface="Times New Roman" panose="02020603050405020304" pitchFamily="18" charset="0"/>
              </a:rPr>
              <a:t>lượng</a:t>
            </a:r>
            <a:r>
              <a:rPr lang="es-AR" sz="1600" i="1" kern="100" dirty="0">
                <a:effectLst/>
                <a:latin typeface="+mj-lt"/>
                <a:ea typeface="Calibri" panose="020F0502020204030204" pitchFamily="34" charset="0"/>
                <a:cs typeface="Times New Roman" panose="02020603050405020304" pitchFamily="18" charset="0"/>
              </a:rPr>
              <a:t> </a:t>
            </a:r>
            <a:r>
              <a:rPr lang="es-AR" sz="1600" i="1" kern="100" dirty="0" err="1">
                <a:effectLst/>
                <a:latin typeface="+mj-lt"/>
                <a:ea typeface="Calibri" panose="020F0502020204030204" pitchFamily="34" charset="0"/>
                <a:cs typeface="Times New Roman" panose="02020603050405020304" pitchFamily="18" charset="0"/>
              </a:rPr>
              <a:t>thuốc</a:t>
            </a:r>
            <a:r>
              <a:rPr lang="es-AR" sz="1600" i="1" kern="100" dirty="0">
                <a:effectLst/>
                <a:latin typeface="+mj-lt"/>
                <a:ea typeface="Calibri" panose="020F0502020204030204" pitchFamily="34" charset="0"/>
                <a:cs typeface="Times New Roman" panose="02020603050405020304" pitchFamily="18" charset="0"/>
              </a:rPr>
              <a:t> BVTV </a:t>
            </a:r>
            <a:r>
              <a:rPr lang="es-AR" sz="1600" i="1" kern="100" dirty="0" err="1">
                <a:effectLst/>
                <a:latin typeface="+mj-lt"/>
                <a:ea typeface="Calibri" panose="020F0502020204030204" pitchFamily="34" charset="0"/>
                <a:cs typeface="Times New Roman" panose="02020603050405020304" pitchFamily="18" charset="0"/>
              </a:rPr>
              <a:t>sinh</a:t>
            </a:r>
            <a:r>
              <a:rPr lang="es-AR" sz="1600" i="1" kern="100" dirty="0">
                <a:effectLst/>
                <a:latin typeface="+mj-lt"/>
                <a:ea typeface="Calibri" panose="020F0502020204030204" pitchFamily="34" charset="0"/>
                <a:cs typeface="Times New Roman" panose="02020603050405020304" pitchFamily="18" charset="0"/>
              </a:rPr>
              <a:t> </a:t>
            </a:r>
            <a:r>
              <a:rPr lang="es-AR" sz="1600" i="1" kern="100" dirty="0" err="1">
                <a:effectLst/>
                <a:latin typeface="+mj-lt"/>
                <a:ea typeface="Calibri" panose="020F0502020204030204" pitchFamily="34" charset="0"/>
                <a:cs typeface="Times New Roman" panose="02020603050405020304" pitchFamily="18" charset="0"/>
              </a:rPr>
              <a:t>học</a:t>
            </a:r>
            <a:r>
              <a:rPr lang="es-AR" sz="1600" i="1" kern="100" dirty="0">
                <a:effectLst/>
                <a:latin typeface="+mj-lt"/>
                <a:ea typeface="Calibri" panose="020F0502020204030204" pitchFamily="34" charset="0"/>
                <a:cs typeface="Times New Roman" panose="02020603050405020304" pitchFamily="18" charset="0"/>
              </a:rPr>
              <a:t> </a:t>
            </a:r>
            <a:r>
              <a:rPr lang="es-AR" sz="1600" i="1" kern="100" dirty="0" err="1">
                <a:effectLst/>
                <a:latin typeface="+mj-lt"/>
                <a:ea typeface="Calibri" panose="020F0502020204030204" pitchFamily="34" charset="0"/>
                <a:cs typeface="Times New Roman" panose="02020603050405020304" pitchFamily="18" charset="0"/>
              </a:rPr>
              <a:t>được</a:t>
            </a:r>
            <a:r>
              <a:rPr lang="es-AR" sz="1600" i="1" kern="100" dirty="0">
                <a:effectLst/>
                <a:latin typeface="+mj-lt"/>
                <a:ea typeface="Calibri" panose="020F0502020204030204" pitchFamily="34" charset="0"/>
                <a:cs typeface="Times New Roman" panose="02020603050405020304" pitchFamily="18" charset="0"/>
              </a:rPr>
              <a:t> </a:t>
            </a:r>
            <a:r>
              <a:rPr lang="es-AR" sz="1600" i="1" kern="100" dirty="0" err="1">
                <a:effectLst/>
                <a:latin typeface="+mj-lt"/>
                <a:ea typeface="Calibri" panose="020F0502020204030204" pitchFamily="34" charset="0"/>
                <a:cs typeface="Times New Roman" panose="02020603050405020304" pitchFamily="18" charset="0"/>
              </a:rPr>
              <a:t>đăng</a:t>
            </a:r>
            <a:r>
              <a:rPr lang="es-AR" sz="1600" i="1" kern="100" dirty="0">
                <a:effectLst/>
                <a:latin typeface="+mj-lt"/>
                <a:ea typeface="Calibri" panose="020F0502020204030204" pitchFamily="34" charset="0"/>
                <a:cs typeface="Times New Roman" panose="02020603050405020304" pitchFamily="18" charset="0"/>
              </a:rPr>
              <a:t> </a:t>
            </a:r>
            <a:r>
              <a:rPr lang="es-AR" sz="1600" i="1" kern="100" dirty="0" err="1">
                <a:effectLst/>
                <a:latin typeface="+mj-lt"/>
                <a:ea typeface="Calibri" panose="020F0502020204030204" pitchFamily="34" charset="0"/>
                <a:cs typeface="Times New Roman" panose="02020603050405020304" pitchFamily="18" charset="0"/>
              </a:rPr>
              <a:t>ký</a:t>
            </a:r>
            <a:r>
              <a:rPr lang="es-AR" sz="1600" i="1" kern="100" dirty="0">
                <a:effectLst/>
                <a:latin typeface="+mj-lt"/>
                <a:ea typeface="Calibri" panose="020F0502020204030204" pitchFamily="34" charset="0"/>
                <a:cs typeface="Times New Roman" panose="02020603050405020304" pitchFamily="18" charset="0"/>
              </a:rPr>
              <a:t> </a:t>
            </a:r>
            <a:r>
              <a:rPr lang="es-AR" sz="1600" i="1" kern="100" dirty="0" err="1">
                <a:effectLst/>
                <a:latin typeface="+mj-lt"/>
                <a:ea typeface="Calibri" panose="020F0502020204030204" pitchFamily="34" charset="0"/>
                <a:cs typeface="Times New Roman" panose="02020603050405020304" pitchFamily="18" charset="0"/>
              </a:rPr>
              <a:t>trong</a:t>
            </a:r>
            <a:r>
              <a:rPr lang="es-AR" sz="1600" i="1" kern="100" dirty="0">
                <a:effectLst/>
                <a:latin typeface="+mj-lt"/>
                <a:ea typeface="Calibri" panose="020F0502020204030204" pitchFamily="34" charset="0"/>
                <a:cs typeface="Times New Roman" panose="02020603050405020304" pitchFamily="18" charset="0"/>
              </a:rPr>
              <a:t> </a:t>
            </a:r>
            <a:r>
              <a:rPr lang="es-AR" sz="1600" i="1" kern="100" dirty="0" err="1">
                <a:effectLst/>
                <a:latin typeface="+mj-lt"/>
                <a:ea typeface="Calibri" panose="020F0502020204030204" pitchFamily="34" charset="0"/>
                <a:cs typeface="Times New Roman" panose="02020603050405020304" pitchFamily="18" charset="0"/>
              </a:rPr>
              <a:t>Danh</a:t>
            </a:r>
            <a:r>
              <a:rPr lang="es-AR" sz="1600" i="1" kern="100" dirty="0">
                <a:effectLst/>
                <a:latin typeface="+mj-lt"/>
                <a:ea typeface="Calibri" panose="020F0502020204030204" pitchFamily="34" charset="0"/>
                <a:cs typeface="Times New Roman" panose="02020603050405020304" pitchFamily="18" charset="0"/>
              </a:rPr>
              <a:t> </a:t>
            </a:r>
            <a:r>
              <a:rPr lang="es-AR" sz="1600" i="1" kern="100" dirty="0" err="1">
                <a:effectLst/>
                <a:latin typeface="+mj-lt"/>
                <a:ea typeface="Calibri" panose="020F0502020204030204" pitchFamily="34" charset="0"/>
                <a:cs typeface="Times New Roman" panose="02020603050405020304" pitchFamily="18" charset="0"/>
              </a:rPr>
              <a:t>mục</a:t>
            </a:r>
            <a:endParaRPr lang="en-US" sz="1600" i="1" kern="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241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4"/>
        <p:cNvGrpSpPr/>
        <p:nvPr/>
      </p:nvGrpSpPr>
      <p:grpSpPr>
        <a:xfrm>
          <a:off x="0" y="0"/>
          <a:ext cx="0" cy="0"/>
          <a:chOff x="0" y="0"/>
          <a:chExt cx="0" cy="0"/>
        </a:xfrm>
      </p:grpSpPr>
      <p:sp>
        <p:nvSpPr>
          <p:cNvPr id="497" name="Google Shape;497;p71"/>
          <p:cNvSpPr txBox="1">
            <a:spLocks noGrp="1"/>
          </p:cNvSpPr>
          <p:nvPr>
            <p:ph type="title" idx="2"/>
          </p:nvPr>
        </p:nvSpPr>
        <p:spPr>
          <a:xfrm>
            <a:off x="5804550" y="1534050"/>
            <a:ext cx="1302600" cy="84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2"/>
                </a:solidFill>
              </a:rPr>
              <a:t>01</a:t>
            </a:r>
            <a:endParaRPr dirty="0">
              <a:solidFill>
                <a:schemeClr val="lt2"/>
              </a:solidFill>
            </a:endParaRPr>
          </a:p>
        </p:txBody>
      </p:sp>
      <p:sp>
        <p:nvSpPr>
          <p:cNvPr id="498" name="Google Shape;498;p71"/>
          <p:cNvSpPr txBox="1">
            <a:spLocks noGrp="1"/>
          </p:cNvSpPr>
          <p:nvPr>
            <p:ph type="subTitle" idx="1"/>
          </p:nvPr>
        </p:nvSpPr>
        <p:spPr>
          <a:xfrm>
            <a:off x="3784059" y="2571750"/>
            <a:ext cx="5437762" cy="1370831"/>
          </a:xfrm>
          <a:prstGeom prst="rect">
            <a:avLst/>
          </a:prstGeom>
          <a:solidFill>
            <a:schemeClr val="accent3">
              <a:lumMod val="10000"/>
              <a:lumOff val="90000"/>
            </a:schemeClr>
          </a:solidFill>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2500" b="1" dirty="0">
                <a:solidFill>
                  <a:schemeClr val="tx1"/>
                </a:solidFill>
              </a:rPr>
              <a:t>THỰC TRẠNG VỀ THUỐC BVTV SINH HỌC TRÊN THẾ GIỚI</a:t>
            </a:r>
            <a:endParaRPr sz="25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97"/>
                                        </p:tgtEl>
                                        <p:attrNameLst>
                                          <p:attrName>style.visibility</p:attrName>
                                        </p:attrNameLst>
                                      </p:cBhvr>
                                      <p:to>
                                        <p:strVal val="visible"/>
                                      </p:to>
                                    </p:set>
                                    <p:anim calcmode="lin" valueType="num">
                                      <p:cBhvr additive="base">
                                        <p:cTn id="7" dur="1000"/>
                                        <p:tgtEl>
                                          <p:spTgt spid="497"/>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498"/>
                                        </p:tgtEl>
                                        <p:attrNameLst>
                                          <p:attrName>style.visibility</p:attrName>
                                        </p:attrNameLst>
                                      </p:cBhvr>
                                      <p:to>
                                        <p:strVal val="visible"/>
                                      </p:to>
                                    </p:set>
                                    <p:anim calcmode="lin" valueType="num">
                                      <p:cBhvr additive="base">
                                        <p:cTn id="10" dur="1000"/>
                                        <p:tgtEl>
                                          <p:spTgt spid="49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8F27BFD-E03F-7B6E-B5F8-16047F8D39D1}"/>
              </a:ext>
            </a:extLst>
          </p:cNvPr>
          <p:cNvGraphicFramePr>
            <a:graphicFrameLocks noGrp="1"/>
          </p:cNvGraphicFramePr>
          <p:nvPr>
            <p:extLst>
              <p:ext uri="{D42A27DB-BD31-4B8C-83A1-F6EECF244321}">
                <p14:modId xmlns:p14="http://schemas.microsoft.com/office/powerpoint/2010/main" val="3010852016"/>
              </p:ext>
            </p:extLst>
          </p:nvPr>
        </p:nvGraphicFramePr>
        <p:xfrm>
          <a:off x="299338" y="1749280"/>
          <a:ext cx="8545323" cy="3330368"/>
        </p:xfrm>
        <a:graphic>
          <a:graphicData uri="http://schemas.openxmlformats.org/drawingml/2006/table">
            <a:tbl>
              <a:tblPr firstRow="1" firstCol="1" bandRow="1">
                <a:tableStyleId>{284E427A-3D55-4303-BF80-6455036E1DE7}</a:tableStyleId>
              </a:tblPr>
              <a:tblGrid>
                <a:gridCol w="1218459">
                  <a:extLst>
                    <a:ext uri="{9D8B030D-6E8A-4147-A177-3AD203B41FA5}">
                      <a16:colId xmlns:a16="http://schemas.microsoft.com/office/drawing/2014/main" val="2486405080"/>
                    </a:ext>
                  </a:extLst>
                </a:gridCol>
                <a:gridCol w="1222040">
                  <a:extLst>
                    <a:ext uri="{9D8B030D-6E8A-4147-A177-3AD203B41FA5}">
                      <a16:colId xmlns:a16="http://schemas.microsoft.com/office/drawing/2014/main" val="3240610725"/>
                    </a:ext>
                  </a:extLst>
                </a:gridCol>
                <a:gridCol w="1222040">
                  <a:extLst>
                    <a:ext uri="{9D8B030D-6E8A-4147-A177-3AD203B41FA5}">
                      <a16:colId xmlns:a16="http://schemas.microsoft.com/office/drawing/2014/main" val="1804064335"/>
                    </a:ext>
                  </a:extLst>
                </a:gridCol>
                <a:gridCol w="1222040">
                  <a:extLst>
                    <a:ext uri="{9D8B030D-6E8A-4147-A177-3AD203B41FA5}">
                      <a16:colId xmlns:a16="http://schemas.microsoft.com/office/drawing/2014/main" val="769829271"/>
                    </a:ext>
                  </a:extLst>
                </a:gridCol>
                <a:gridCol w="1222040">
                  <a:extLst>
                    <a:ext uri="{9D8B030D-6E8A-4147-A177-3AD203B41FA5}">
                      <a16:colId xmlns:a16="http://schemas.microsoft.com/office/drawing/2014/main" val="2538763502"/>
                    </a:ext>
                  </a:extLst>
                </a:gridCol>
                <a:gridCol w="1219352">
                  <a:extLst>
                    <a:ext uri="{9D8B030D-6E8A-4147-A177-3AD203B41FA5}">
                      <a16:colId xmlns:a16="http://schemas.microsoft.com/office/drawing/2014/main" val="3291855010"/>
                    </a:ext>
                  </a:extLst>
                </a:gridCol>
                <a:gridCol w="1219352">
                  <a:extLst>
                    <a:ext uri="{9D8B030D-6E8A-4147-A177-3AD203B41FA5}">
                      <a16:colId xmlns:a16="http://schemas.microsoft.com/office/drawing/2014/main" val="2677087596"/>
                    </a:ext>
                  </a:extLst>
                </a:gridCol>
              </a:tblGrid>
              <a:tr h="242760">
                <a:tc rowSpan="2">
                  <a:txBody>
                    <a:bodyPr/>
                    <a:lstStyle/>
                    <a:p>
                      <a:pPr indent="215900" algn="ctr">
                        <a:lnSpc>
                          <a:spcPts val="1700"/>
                        </a:lnSpc>
                        <a:spcAft>
                          <a:spcPts val="600"/>
                        </a:spcAft>
                      </a:pPr>
                      <a:r>
                        <a:rPr lang="es-AR" sz="1000" kern="0" dirty="0" err="1">
                          <a:effectLst/>
                        </a:rPr>
                        <a:t>Loại</a:t>
                      </a:r>
                      <a:r>
                        <a:rPr lang="es-AR" sz="1000" kern="0" dirty="0">
                          <a:effectLst/>
                        </a:rPr>
                        <a:t> </a:t>
                      </a:r>
                      <a:r>
                        <a:rPr lang="es-AR" sz="1000" kern="0" dirty="0" err="1">
                          <a:effectLst/>
                        </a:rPr>
                        <a:t>thuốc</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gridSpan="2">
                  <a:txBody>
                    <a:bodyPr/>
                    <a:lstStyle/>
                    <a:p>
                      <a:pPr indent="215900" algn="ctr">
                        <a:lnSpc>
                          <a:spcPts val="1700"/>
                        </a:lnSpc>
                        <a:spcAft>
                          <a:spcPts val="600"/>
                        </a:spcAft>
                      </a:pPr>
                      <a:r>
                        <a:rPr lang="es-AR" sz="1000" kern="0" dirty="0" err="1">
                          <a:effectLst/>
                        </a:rPr>
                        <a:t>Năm</a:t>
                      </a:r>
                      <a:r>
                        <a:rPr lang="es-AR" sz="1000" kern="0" dirty="0">
                          <a:effectLst/>
                        </a:rPr>
                        <a:t> 2021</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hMerge="1">
                  <a:txBody>
                    <a:bodyPr/>
                    <a:lstStyle/>
                    <a:p>
                      <a:endParaRPr lang="en-US"/>
                    </a:p>
                  </a:txBody>
                  <a:tcPr/>
                </a:tc>
                <a:tc gridSpan="2">
                  <a:txBody>
                    <a:bodyPr/>
                    <a:lstStyle/>
                    <a:p>
                      <a:pPr indent="215900" algn="ctr">
                        <a:lnSpc>
                          <a:spcPts val="1700"/>
                        </a:lnSpc>
                        <a:spcAft>
                          <a:spcPts val="600"/>
                        </a:spcAft>
                      </a:pPr>
                      <a:r>
                        <a:rPr lang="es-AR" sz="1000" kern="0" dirty="0" err="1">
                          <a:effectLst/>
                        </a:rPr>
                        <a:t>Năm</a:t>
                      </a:r>
                      <a:r>
                        <a:rPr lang="es-AR" sz="1000" kern="0" dirty="0">
                          <a:effectLst/>
                        </a:rPr>
                        <a:t> 2022</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hMerge="1">
                  <a:txBody>
                    <a:bodyPr/>
                    <a:lstStyle/>
                    <a:p>
                      <a:endParaRPr lang="en-US"/>
                    </a:p>
                  </a:txBody>
                  <a:tcPr/>
                </a:tc>
                <a:tc gridSpan="2">
                  <a:txBody>
                    <a:bodyPr/>
                    <a:lstStyle/>
                    <a:p>
                      <a:pPr indent="215900" algn="ctr">
                        <a:lnSpc>
                          <a:spcPts val="1700"/>
                        </a:lnSpc>
                        <a:spcAft>
                          <a:spcPts val="600"/>
                        </a:spcAft>
                      </a:pPr>
                      <a:r>
                        <a:rPr lang="es-AR" sz="1000" kern="0" dirty="0" err="1">
                          <a:effectLst/>
                        </a:rPr>
                        <a:t>Năm</a:t>
                      </a:r>
                      <a:r>
                        <a:rPr lang="es-AR" sz="1000" kern="0" dirty="0">
                          <a:effectLst/>
                        </a:rPr>
                        <a:t> 2023</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hMerge="1">
                  <a:txBody>
                    <a:bodyPr/>
                    <a:lstStyle/>
                    <a:p>
                      <a:endParaRPr lang="en-US"/>
                    </a:p>
                  </a:txBody>
                  <a:tcPr/>
                </a:tc>
                <a:extLst>
                  <a:ext uri="{0D108BD9-81ED-4DB2-BD59-A6C34878D82A}">
                    <a16:rowId xmlns:a16="http://schemas.microsoft.com/office/drawing/2014/main" val="2962600788"/>
                  </a:ext>
                </a:extLst>
              </a:tr>
              <a:tr h="442879">
                <a:tc vMerge="1">
                  <a:txBody>
                    <a:bodyPr/>
                    <a:lstStyle/>
                    <a:p>
                      <a:endParaRPr lang="en-US"/>
                    </a:p>
                  </a:txBody>
                  <a:tcPr/>
                </a:tc>
                <a:tc>
                  <a:txBody>
                    <a:bodyPr/>
                    <a:lstStyle/>
                    <a:p>
                      <a:pPr indent="215900" algn="ctr">
                        <a:lnSpc>
                          <a:spcPts val="1700"/>
                        </a:lnSpc>
                        <a:spcAft>
                          <a:spcPts val="600"/>
                        </a:spcAft>
                      </a:pPr>
                      <a:r>
                        <a:rPr lang="es-AR" sz="1000" kern="0">
                          <a:effectLst/>
                        </a:rPr>
                        <a:t>Hoạt chất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Tên thương phẩm</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Hoạt chất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Tên thương phẩm</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Hoạt chất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Tên thương phẩm</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extLst>
                  <a:ext uri="{0D108BD9-81ED-4DB2-BD59-A6C34878D82A}">
                    <a16:rowId xmlns:a16="http://schemas.microsoft.com/office/drawing/2014/main" val="2590827310"/>
                  </a:ext>
                </a:extLst>
              </a:tr>
              <a:tr h="297839">
                <a:tc>
                  <a:txBody>
                    <a:bodyPr/>
                    <a:lstStyle/>
                    <a:p>
                      <a:pPr indent="215900" algn="l">
                        <a:lnSpc>
                          <a:spcPts val="1700"/>
                        </a:lnSpc>
                        <a:spcAft>
                          <a:spcPts val="600"/>
                        </a:spcAft>
                      </a:pPr>
                      <a:r>
                        <a:rPr lang="es-AR" sz="1000" kern="0">
                          <a:effectLst/>
                        </a:rPr>
                        <a:t>Thuốc trừ sâu</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105</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395</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104</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399</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108</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408</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extLst>
                  <a:ext uri="{0D108BD9-81ED-4DB2-BD59-A6C34878D82A}">
                    <a16:rowId xmlns:a16="http://schemas.microsoft.com/office/drawing/2014/main" val="2399266008"/>
                  </a:ext>
                </a:extLst>
              </a:tr>
              <a:tr h="304901">
                <a:tc>
                  <a:txBody>
                    <a:bodyPr/>
                    <a:lstStyle/>
                    <a:p>
                      <a:pPr indent="215900" algn="l">
                        <a:lnSpc>
                          <a:spcPts val="1700"/>
                        </a:lnSpc>
                        <a:spcAft>
                          <a:spcPts val="600"/>
                        </a:spcAft>
                      </a:pPr>
                      <a:r>
                        <a:rPr lang="es-AR" sz="1000" kern="0">
                          <a:effectLst/>
                        </a:rPr>
                        <a:t>Thuốc trừ bệnh</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100</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dirty="0">
                          <a:effectLst/>
                        </a:rPr>
                        <a:t>246</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104</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257</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107</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268</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extLst>
                  <a:ext uri="{0D108BD9-81ED-4DB2-BD59-A6C34878D82A}">
                    <a16:rowId xmlns:a16="http://schemas.microsoft.com/office/drawing/2014/main" val="4037709397"/>
                  </a:ext>
                </a:extLst>
              </a:tr>
              <a:tr h="288853">
                <a:tc>
                  <a:txBody>
                    <a:bodyPr/>
                    <a:lstStyle/>
                    <a:p>
                      <a:pPr indent="215900" algn="l">
                        <a:lnSpc>
                          <a:spcPts val="1700"/>
                        </a:lnSpc>
                        <a:spcAft>
                          <a:spcPts val="600"/>
                        </a:spcAft>
                      </a:pPr>
                      <a:r>
                        <a:rPr lang="es-AR" sz="1000" kern="0">
                          <a:effectLst/>
                        </a:rPr>
                        <a:t>Thuốc trừ cỏ</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1</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1</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1</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1</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1</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1</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extLst>
                  <a:ext uri="{0D108BD9-81ED-4DB2-BD59-A6C34878D82A}">
                    <a16:rowId xmlns:a16="http://schemas.microsoft.com/office/drawing/2014/main" val="1688312102"/>
                  </a:ext>
                </a:extLst>
              </a:tr>
              <a:tr h="312925">
                <a:tc>
                  <a:txBody>
                    <a:bodyPr/>
                    <a:lstStyle/>
                    <a:p>
                      <a:pPr indent="215900" algn="l">
                        <a:lnSpc>
                          <a:spcPts val="1700"/>
                        </a:lnSpc>
                        <a:spcAft>
                          <a:spcPts val="600"/>
                        </a:spcAft>
                      </a:pPr>
                      <a:r>
                        <a:rPr lang="es-AR" sz="1000" kern="0">
                          <a:effectLst/>
                        </a:rPr>
                        <a:t>Thuốc trừ chuột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1</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1</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0</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0</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0</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0</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extLst>
                  <a:ext uri="{0D108BD9-81ED-4DB2-BD59-A6C34878D82A}">
                    <a16:rowId xmlns:a16="http://schemas.microsoft.com/office/drawing/2014/main" val="3044281980"/>
                  </a:ext>
                </a:extLst>
              </a:tr>
              <a:tr h="442879">
                <a:tc>
                  <a:txBody>
                    <a:bodyPr/>
                    <a:lstStyle/>
                    <a:p>
                      <a:pPr indent="215900" algn="l">
                        <a:lnSpc>
                          <a:spcPts val="1700"/>
                        </a:lnSpc>
                        <a:spcAft>
                          <a:spcPts val="600"/>
                        </a:spcAft>
                      </a:pPr>
                      <a:r>
                        <a:rPr lang="es-AR" sz="1000" kern="0" dirty="0" err="1">
                          <a:effectLst/>
                        </a:rPr>
                        <a:t>Thuốc</a:t>
                      </a:r>
                      <a:r>
                        <a:rPr lang="es-AR" sz="1000" kern="0" dirty="0">
                          <a:effectLst/>
                        </a:rPr>
                        <a:t> </a:t>
                      </a:r>
                      <a:r>
                        <a:rPr lang="es-AR" sz="1000" kern="0" dirty="0" err="1">
                          <a:effectLst/>
                        </a:rPr>
                        <a:t>điều</a:t>
                      </a:r>
                      <a:r>
                        <a:rPr lang="es-AR" sz="1000" kern="0" dirty="0">
                          <a:effectLst/>
                        </a:rPr>
                        <a:t> </a:t>
                      </a:r>
                      <a:r>
                        <a:rPr lang="es-AR" sz="1000" kern="0" dirty="0" err="1">
                          <a:effectLst/>
                        </a:rPr>
                        <a:t>hòa</a:t>
                      </a:r>
                      <a:r>
                        <a:rPr lang="es-AR" sz="1000" kern="0" dirty="0">
                          <a:effectLst/>
                        </a:rPr>
                        <a:t> </a:t>
                      </a:r>
                      <a:r>
                        <a:rPr lang="es-AR" sz="1000" kern="0" dirty="0" err="1">
                          <a:effectLst/>
                        </a:rPr>
                        <a:t>sinh</a:t>
                      </a:r>
                      <a:r>
                        <a:rPr lang="es-AR" sz="1000" kern="0" dirty="0">
                          <a:effectLst/>
                        </a:rPr>
                        <a:t> </a:t>
                      </a:r>
                      <a:r>
                        <a:rPr lang="es-AR" sz="1000" kern="0" dirty="0" err="1">
                          <a:effectLst/>
                        </a:rPr>
                        <a:t>trưởng</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dirty="0">
                          <a:effectLst/>
                        </a:rPr>
                        <a:t>28</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86</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29</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93</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30</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94</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extLst>
                  <a:ext uri="{0D108BD9-81ED-4DB2-BD59-A6C34878D82A}">
                    <a16:rowId xmlns:a16="http://schemas.microsoft.com/office/drawing/2014/main" val="1369025085"/>
                  </a:ext>
                </a:extLst>
              </a:tr>
              <a:tr h="255184">
                <a:tc>
                  <a:txBody>
                    <a:bodyPr/>
                    <a:lstStyle/>
                    <a:p>
                      <a:pPr indent="215900" algn="l">
                        <a:lnSpc>
                          <a:spcPts val="1700"/>
                        </a:lnSpc>
                        <a:spcAft>
                          <a:spcPts val="600"/>
                        </a:spcAft>
                      </a:pPr>
                      <a:r>
                        <a:rPr lang="es-AR" sz="1000" kern="0">
                          <a:effectLst/>
                        </a:rPr>
                        <a:t>Thuốc trừ ốc</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2</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30</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2</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30</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2</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29</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extLst>
                  <a:ext uri="{0D108BD9-81ED-4DB2-BD59-A6C34878D82A}">
                    <a16:rowId xmlns:a16="http://schemas.microsoft.com/office/drawing/2014/main" val="566612122"/>
                  </a:ext>
                </a:extLst>
              </a:tr>
              <a:tr h="297312">
                <a:tc>
                  <a:txBody>
                    <a:bodyPr/>
                    <a:lstStyle/>
                    <a:p>
                      <a:pPr indent="215900" algn="l">
                        <a:lnSpc>
                          <a:spcPts val="1700"/>
                        </a:lnSpc>
                        <a:spcAft>
                          <a:spcPts val="600"/>
                        </a:spcAft>
                      </a:pPr>
                      <a:r>
                        <a:rPr lang="es-AR" sz="1000" kern="0">
                          <a:effectLst/>
                        </a:rPr>
                        <a:t>Thuốc khác</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8</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9</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8</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9</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9</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10</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extLst>
                  <a:ext uri="{0D108BD9-81ED-4DB2-BD59-A6C34878D82A}">
                    <a16:rowId xmlns:a16="http://schemas.microsoft.com/office/drawing/2014/main" val="221934494"/>
                  </a:ext>
                </a:extLst>
              </a:tr>
              <a:tr h="241988">
                <a:tc>
                  <a:txBody>
                    <a:bodyPr/>
                    <a:lstStyle/>
                    <a:p>
                      <a:pPr indent="215900" algn="ctr">
                        <a:lnSpc>
                          <a:spcPts val="1700"/>
                        </a:lnSpc>
                        <a:spcAft>
                          <a:spcPts val="600"/>
                        </a:spcAft>
                      </a:pPr>
                      <a:r>
                        <a:rPr lang="es-AR" sz="1000" kern="0">
                          <a:effectLst/>
                        </a:rPr>
                        <a:t>Tổng</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245</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dirty="0">
                          <a:effectLst/>
                        </a:rPr>
                        <a:t>768</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dirty="0">
                          <a:effectLst/>
                        </a:rPr>
                        <a:t>248</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789</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a:effectLst/>
                        </a:rPr>
                        <a:t>257</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tc>
                  <a:txBody>
                    <a:bodyPr/>
                    <a:lstStyle/>
                    <a:p>
                      <a:pPr indent="215900" algn="ctr">
                        <a:lnSpc>
                          <a:spcPts val="1700"/>
                        </a:lnSpc>
                        <a:spcAft>
                          <a:spcPts val="600"/>
                        </a:spcAft>
                      </a:pPr>
                      <a:r>
                        <a:rPr lang="es-AR" sz="1000" kern="0" dirty="0">
                          <a:effectLst/>
                        </a:rPr>
                        <a:t>810</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8478" marR="48478" marT="0" marB="0"/>
                </a:tc>
                <a:extLst>
                  <a:ext uri="{0D108BD9-81ED-4DB2-BD59-A6C34878D82A}">
                    <a16:rowId xmlns:a16="http://schemas.microsoft.com/office/drawing/2014/main" val="4000044503"/>
                  </a:ext>
                </a:extLst>
              </a:tr>
            </a:tbl>
          </a:graphicData>
        </a:graphic>
      </p:graphicFrame>
      <p:sp>
        <p:nvSpPr>
          <p:cNvPr id="7" name="TextBox 6">
            <a:extLst>
              <a:ext uri="{FF2B5EF4-FFF2-40B4-BE49-F238E27FC236}">
                <a16:creationId xmlns:a16="http://schemas.microsoft.com/office/drawing/2014/main" id="{F29BE293-D00E-B911-16C3-4A3D379123B8}"/>
              </a:ext>
            </a:extLst>
          </p:cNvPr>
          <p:cNvSpPr txBox="1"/>
          <p:nvPr/>
        </p:nvSpPr>
        <p:spPr>
          <a:xfrm>
            <a:off x="0" y="1337840"/>
            <a:ext cx="8958146" cy="296684"/>
          </a:xfrm>
          <a:prstGeom prst="rect">
            <a:avLst/>
          </a:prstGeom>
          <a:noFill/>
        </p:spPr>
        <p:txBody>
          <a:bodyPr wrap="square">
            <a:spAutoFit/>
          </a:bodyPr>
          <a:lstStyle/>
          <a:p>
            <a:pPr indent="215900" algn="just">
              <a:lnSpc>
                <a:spcPts val="1700"/>
              </a:lnSpc>
              <a:spcAft>
                <a:spcPts val="600"/>
              </a:spcAft>
            </a:pPr>
            <a:r>
              <a:rPr lang="es-AR" sz="1200" i="1" kern="100" dirty="0" err="1">
                <a:solidFill>
                  <a:srgbClr val="242021"/>
                </a:solidFill>
                <a:effectLst/>
                <a:latin typeface="+mj-lt"/>
                <a:ea typeface="Calibri" panose="020F0502020204030204" pitchFamily="34" charset="0"/>
                <a:cs typeface="Times New Roman" panose="02020603050405020304" pitchFamily="18" charset="0"/>
              </a:rPr>
              <a:t>Bảng</a:t>
            </a:r>
            <a:r>
              <a:rPr lang="es-AR" sz="1200" i="1" kern="100" dirty="0">
                <a:solidFill>
                  <a:srgbClr val="242021"/>
                </a:solidFill>
                <a:effectLst/>
                <a:latin typeface="+mj-lt"/>
                <a:ea typeface="Calibri" panose="020F0502020204030204" pitchFamily="34" charset="0"/>
                <a:cs typeface="Times New Roman" panose="02020603050405020304" pitchFamily="18" charset="0"/>
              </a:rPr>
              <a:t> 5: </a:t>
            </a:r>
            <a:r>
              <a:rPr lang="es-AR" sz="1200" i="1" kern="100" dirty="0" err="1">
                <a:solidFill>
                  <a:srgbClr val="242021"/>
                </a:solidFill>
                <a:effectLst/>
                <a:latin typeface="+mj-lt"/>
                <a:ea typeface="Calibri" panose="020F0502020204030204" pitchFamily="34" charset="0"/>
                <a:cs typeface="Times New Roman" panose="02020603050405020304" pitchFamily="18" charset="0"/>
              </a:rPr>
              <a:t>Các</a:t>
            </a:r>
            <a:r>
              <a:rPr lang="es-AR" sz="1200" i="1" kern="100" dirty="0">
                <a:solidFill>
                  <a:srgbClr val="242021"/>
                </a:solidFill>
                <a:effectLst/>
                <a:latin typeface="+mj-lt"/>
                <a:ea typeface="Calibri" panose="020F0502020204030204" pitchFamily="34" charset="0"/>
                <a:cs typeface="Times New Roman" panose="02020603050405020304" pitchFamily="18" charset="0"/>
              </a:rPr>
              <a:t> </a:t>
            </a:r>
            <a:r>
              <a:rPr lang="es-AR" sz="1200" i="1" kern="100" dirty="0" err="1">
                <a:solidFill>
                  <a:srgbClr val="242021"/>
                </a:solidFill>
                <a:effectLst/>
                <a:latin typeface="+mj-lt"/>
                <a:ea typeface="Calibri" panose="020F0502020204030204" pitchFamily="34" charset="0"/>
                <a:cs typeface="Times New Roman" panose="02020603050405020304" pitchFamily="18" charset="0"/>
              </a:rPr>
              <a:t>nhóm</a:t>
            </a:r>
            <a:r>
              <a:rPr lang="es-AR" sz="1200" i="1" kern="100" dirty="0">
                <a:solidFill>
                  <a:srgbClr val="242021"/>
                </a:solidFill>
                <a:effectLst/>
                <a:latin typeface="+mj-lt"/>
                <a:ea typeface="Calibri" panose="020F0502020204030204" pitchFamily="34" charset="0"/>
                <a:cs typeface="Times New Roman" panose="02020603050405020304" pitchFamily="18" charset="0"/>
              </a:rPr>
              <a:t> </a:t>
            </a:r>
            <a:r>
              <a:rPr lang="es-AR" sz="1200" i="1" kern="100" dirty="0" err="1">
                <a:solidFill>
                  <a:srgbClr val="242021"/>
                </a:solidFill>
                <a:effectLst/>
                <a:latin typeface="+mj-lt"/>
                <a:ea typeface="Calibri" panose="020F0502020204030204" pitchFamily="34" charset="0"/>
                <a:cs typeface="Times New Roman" panose="02020603050405020304" pitchFamily="18" charset="0"/>
              </a:rPr>
              <a:t>loại</a:t>
            </a:r>
            <a:r>
              <a:rPr lang="es-AR" sz="1200" i="1" kern="100" dirty="0">
                <a:solidFill>
                  <a:srgbClr val="242021"/>
                </a:solidFill>
                <a:effectLst/>
                <a:latin typeface="+mj-lt"/>
                <a:ea typeface="Calibri" panose="020F0502020204030204" pitchFamily="34" charset="0"/>
                <a:cs typeface="Times New Roman" panose="02020603050405020304" pitchFamily="18" charset="0"/>
              </a:rPr>
              <a:t> </a:t>
            </a:r>
            <a:r>
              <a:rPr lang="es-AR" sz="1200" i="1" kern="100" dirty="0" err="1">
                <a:solidFill>
                  <a:srgbClr val="242021"/>
                </a:solidFill>
                <a:effectLst/>
                <a:latin typeface="+mj-lt"/>
                <a:ea typeface="Calibri" panose="020F0502020204030204" pitchFamily="34" charset="0"/>
                <a:cs typeface="Times New Roman" panose="02020603050405020304" pitchFamily="18" charset="0"/>
              </a:rPr>
              <a:t>thuốc</a:t>
            </a:r>
            <a:r>
              <a:rPr lang="es-AR" sz="1200" i="1" kern="100" dirty="0">
                <a:solidFill>
                  <a:srgbClr val="242021"/>
                </a:solidFill>
                <a:effectLst/>
                <a:latin typeface="+mj-lt"/>
                <a:ea typeface="Calibri" panose="020F0502020204030204" pitchFamily="34" charset="0"/>
                <a:cs typeface="Times New Roman" panose="02020603050405020304" pitchFamily="18" charset="0"/>
              </a:rPr>
              <a:t> BVTV </a:t>
            </a:r>
            <a:r>
              <a:rPr lang="es-AR" sz="1200" i="1" kern="100" dirty="0" err="1">
                <a:solidFill>
                  <a:srgbClr val="242021"/>
                </a:solidFill>
                <a:effectLst/>
                <a:latin typeface="+mj-lt"/>
                <a:ea typeface="Calibri" panose="020F0502020204030204" pitchFamily="34" charset="0"/>
                <a:cs typeface="Times New Roman" panose="02020603050405020304" pitchFamily="18" charset="0"/>
              </a:rPr>
              <a:t>sinh</a:t>
            </a:r>
            <a:r>
              <a:rPr lang="es-AR" sz="1200" i="1" kern="100" dirty="0">
                <a:solidFill>
                  <a:srgbClr val="242021"/>
                </a:solidFill>
                <a:effectLst/>
                <a:latin typeface="+mj-lt"/>
                <a:ea typeface="Calibri" panose="020F0502020204030204" pitchFamily="34" charset="0"/>
                <a:cs typeface="Times New Roman" panose="02020603050405020304" pitchFamily="18" charset="0"/>
              </a:rPr>
              <a:t> </a:t>
            </a:r>
            <a:r>
              <a:rPr lang="es-AR" sz="1200" i="1" kern="100" dirty="0" err="1">
                <a:solidFill>
                  <a:srgbClr val="242021"/>
                </a:solidFill>
                <a:effectLst/>
                <a:latin typeface="+mj-lt"/>
                <a:ea typeface="Calibri" panose="020F0502020204030204" pitchFamily="34" charset="0"/>
                <a:cs typeface="Times New Roman" panose="02020603050405020304" pitchFamily="18" charset="0"/>
              </a:rPr>
              <a:t>học</a:t>
            </a:r>
            <a:r>
              <a:rPr lang="es-AR" sz="1200" i="1" kern="100" dirty="0">
                <a:solidFill>
                  <a:srgbClr val="242021"/>
                </a:solidFill>
                <a:effectLst/>
                <a:latin typeface="+mj-lt"/>
                <a:ea typeface="Calibri" panose="020F0502020204030204" pitchFamily="34" charset="0"/>
                <a:cs typeface="Times New Roman" panose="02020603050405020304" pitchFamily="18" charset="0"/>
              </a:rPr>
              <a:t> </a:t>
            </a:r>
            <a:r>
              <a:rPr lang="es-AR" sz="1200" i="1" kern="100" dirty="0" err="1">
                <a:solidFill>
                  <a:srgbClr val="242021"/>
                </a:solidFill>
                <a:effectLst/>
                <a:latin typeface="+mj-lt"/>
                <a:ea typeface="Calibri" panose="020F0502020204030204" pitchFamily="34" charset="0"/>
                <a:cs typeface="Times New Roman" panose="02020603050405020304" pitchFamily="18" charset="0"/>
              </a:rPr>
              <a:t>trong</a:t>
            </a:r>
            <a:r>
              <a:rPr lang="es-AR" sz="1200" i="1" kern="100" dirty="0">
                <a:solidFill>
                  <a:srgbClr val="242021"/>
                </a:solidFill>
                <a:effectLst/>
                <a:latin typeface="+mj-lt"/>
                <a:ea typeface="Calibri" panose="020F0502020204030204" pitchFamily="34" charset="0"/>
                <a:cs typeface="Times New Roman" panose="02020603050405020304" pitchFamily="18" charset="0"/>
              </a:rPr>
              <a:t> </a:t>
            </a:r>
            <a:r>
              <a:rPr lang="es-AR" sz="1200" i="1" kern="100" dirty="0" err="1">
                <a:solidFill>
                  <a:srgbClr val="242021"/>
                </a:solidFill>
                <a:effectLst/>
                <a:latin typeface="+mj-lt"/>
                <a:ea typeface="Calibri" panose="020F0502020204030204" pitchFamily="34" charset="0"/>
                <a:cs typeface="Times New Roman" panose="02020603050405020304" pitchFamily="18" charset="0"/>
              </a:rPr>
              <a:t>danh</a:t>
            </a:r>
            <a:r>
              <a:rPr lang="es-AR" sz="1200" i="1" kern="100" dirty="0">
                <a:solidFill>
                  <a:srgbClr val="242021"/>
                </a:solidFill>
                <a:effectLst/>
                <a:latin typeface="+mj-lt"/>
                <a:ea typeface="Calibri" panose="020F0502020204030204" pitchFamily="34" charset="0"/>
                <a:cs typeface="Times New Roman" panose="02020603050405020304" pitchFamily="18" charset="0"/>
              </a:rPr>
              <a:t> </a:t>
            </a:r>
            <a:r>
              <a:rPr lang="es-AR" sz="1200" i="1" kern="100" dirty="0" err="1">
                <a:solidFill>
                  <a:srgbClr val="242021"/>
                </a:solidFill>
                <a:effectLst/>
                <a:latin typeface="+mj-lt"/>
                <a:ea typeface="Calibri" panose="020F0502020204030204" pitchFamily="34" charset="0"/>
                <a:cs typeface="Times New Roman" panose="02020603050405020304" pitchFamily="18" charset="0"/>
              </a:rPr>
              <a:t>mục</a:t>
            </a:r>
            <a:r>
              <a:rPr lang="es-AR" sz="1200" i="1" kern="100" dirty="0">
                <a:solidFill>
                  <a:srgbClr val="242021"/>
                </a:solidFill>
                <a:effectLst/>
                <a:latin typeface="+mj-lt"/>
                <a:ea typeface="Calibri" panose="020F0502020204030204" pitchFamily="34" charset="0"/>
                <a:cs typeface="Times New Roman" panose="02020603050405020304" pitchFamily="18" charset="0"/>
              </a:rPr>
              <a:t> </a:t>
            </a:r>
            <a:r>
              <a:rPr lang="es-AR" sz="1200" i="1" kern="100" dirty="0" err="1">
                <a:solidFill>
                  <a:srgbClr val="242021"/>
                </a:solidFill>
                <a:effectLst/>
                <a:latin typeface="+mj-lt"/>
                <a:ea typeface="Calibri" panose="020F0502020204030204" pitchFamily="34" charset="0"/>
                <a:cs typeface="Times New Roman" panose="02020603050405020304" pitchFamily="18" charset="0"/>
              </a:rPr>
              <a:t>thuốc</a:t>
            </a:r>
            <a:r>
              <a:rPr lang="es-AR" sz="1200" i="1" kern="100" dirty="0">
                <a:solidFill>
                  <a:srgbClr val="242021"/>
                </a:solidFill>
                <a:effectLst/>
                <a:latin typeface="+mj-lt"/>
                <a:ea typeface="Calibri" panose="020F0502020204030204" pitchFamily="34" charset="0"/>
                <a:cs typeface="Times New Roman" panose="02020603050405020304" pitchFamily="18" charset="0"/>
              </a:rPr>
              <a:t> BVTV </a:t>
            </a:r>
            <a:r>
              <a:rPr lang="es-AR" sz="1200" i="1" kern="100" dirty="0" err="1">
                <a:solidFill>
                  <a:srgbClr val="242021"/>
                </a:solidFill>
                <a:effectLst/>
                <a:latin typeface="+mj-lt"/>
                <a:ea typeface="Calibri" panose="020F0502020204030204" pitchFamily="34" charset="0"/>
                <a:cs typeface="Times New Roman" panose="02020603050405020304" pitchFamily="18" charset="0"/>
              </a:rPr>
              <a:t>được</a:t>
            </a:r>
            <a:r>
              <a:rPr lang="es-AR" sz="1200" i="1" kern="100" dirty="0">
                <a:solidFill>
                  <a:srgbClr val="242021"/>
                </a:solidFill>
                <a:effectLst/>
                <a:latin typeface="+mj-lt"/>
                <a:ea typeface="Calibri" panose="020F0502020204030204" pitchFamily="34" charset="0"/>
                <a:cs typeface="Times New Roman" panose="02020603050405020304" pitchFamily="18" charset="0"/>
              </a:rPr>
              <a:t> </a:t>
            </a:r>
            <a:r>
              <a:rPr lang="es-AR" sz="1200" i="1" kern="100" dirty="0" err="1">
                <a:solidFill>
                  <a:srgbClr val="242021"/>
                </a:solidFill>
                <a:effectLst/>
                <a:latin typeface="+mj-lt"/>
                <a:ea typeface="Calibri" panose="020F0502020204030204" pitchFamily="34" charset="0"/>
                <a:cs typeface="Times New Roman" panose="02020603050405020304" pitchFamily="18" charset="0"/>
              </a:rPr>
              <a:t>phép</a:t>
            </a:r>
            <a:r>
              <a:rPr lang="es-AR" sz="1200" i="1" kern="100" dirty="0">
                <a:solidFill>
                  <a:srgbClr val="242021"/>
                </a:solidFill>
                <a:effectLst/>
                <a:latin typeface="+mj-lt"/>
                <a:ea typeface="Calibri" panose="020F0502020204030204" pitchFamily="34" charset="0"/>
                <a:cs typeface="Times New Roman" panose="02020603050405020304" pitchFamily="18" charset="0"/>
              </a:rPr>
              <a:t> </a:t>
            </a:r>
            <a:r>
              <a:rPr lang="es-AR" sz="1200" i="1" kern="100" dirty="0" err="1">
                <a:solidFill>
                  <a:srgbClr val="242021"/>
                </a:solidFill>
                <a:effectLst/>
                <a:latin typeface="+mj-lt"/>
                <a:ea typeface="Calibri" panose="020F0502020204030204" pitchFamily="34" charset="0"/>
                <a:cs typeface="Times New Roman" panose="02020603050405020304" pitchFamily="18" charset="0"/>
              </a:rPr>
              <a:t>sử</a:t>
            </a:r>
            <a:r>
              <a:rPr lang="es-AR" sz="1200" i="1" kern="100" dirty="0">
                <a:solidFill>
                  <a:srgbClr val="242021"/>
                </a:solidFill>
                <a:effectLst/>
                <a:latin typeface="+mj-lt"/>
                <a:ea typeface="Calibri" panose="020F0502020204030204" pitchFamily="34" charset="0"/>
                <a:cs typeface="Times New Roman" panose="02020603050405020304" pitchFamily="18" charset="0"/>
              </a:rPr>
              <a:t> </a:t>
            </a:r>
            <a:r>
              <a:rPr lang="es-AR" sz="1200" i="1" kern="100" dirty="0" err="1">
                <a:solidFill>
                  <a:srgbClr val="242021"/>
                </a:solidFill>
                <a:effectLst/>
                <a:latin typeface="+mj-lt"/>
                <a:ea typeface="Calibri" panose="020F0502020204030204" pitchFamily="34" charset="0"/>
                <a:cs typeface="Times New Roman" panose="02020603050405020304" pitchFamily="18" charset="0"/>
              </a:rPr>
              <a:t>dụng</a:t>
            </a:r>
            <a:r>
              <a:rPr lang="es-AR" sz="1200" i="1" kern="100" dirty="0">
                <a:solidFill>
                  <a:srgbClr val="242021"/>
                </a:solidFill>
                <a:effectLst/>
                <a:latin typeface="+mj-lt"/>
                <a:ea typeface="Calibri" panose="020F0502020204030204" pitchFamily="34" charset="0"/>
                <a:cs typeface="Times New Roman" panose="02020603050405020304" pitchFamily="18" charset="0"/>
              </a:rPr>
              <a:t> </a:t>
            </a:r>
            <a:r>
              <a:rPr lang="es-AR" sz="1200" i="1" kern="100" dirty="0" err="1">
                <a:solidFill>
                  <a:srgbClr val="242021"/>
                </a:solidFill>
                <a:effectLst/>
                <a:latin typeface="+mj-lt"/>
                <a:ea typeface="Calibri" panose="020F0502020204030204" pitchFamily="34" charset="0"/>
                <a:cs typeface="Times New Roman" panose="02020603050405020304" pitchFamily="18" charset="0"/>
              </a:rPr>
              <a:t>tại</a:t>
            </a:r>
            <a:r>
              <a:rPr lang="es-AR" sz="1200" i="1" kern="100" dirty="0">
                <a:solidFill>
                  <a:srgbClr val="242021"/>
                </a:solidFill>
                <a:effectLst/>
                <a:latin typeface="+mj-lt"/>
                <a:ea typeface="Calibri" panose="020F0502020204030204" pitchFamily="34" charset="0"/>
                <a:cs typeface="Times New Roman" panose="02020603050405020304" pitchFamily="18" charset="0"/>
              </a:rPr>
              <a:t> </a:t>
            </a:r>
            <a:r>
              <a:rPr lang="es-AR" sz="1200" i="1" kern="100" dirty="0" err="1">
                <a:solidFill>
                  <a:srgbClr val="242021"/>
                </a:solidFill>
                <a:effectLst/>
                <a:latin typeface="+mj-lt"/>
                <a:ea typeface="Calibri" panose="020F0502020204030204" pitchFamily="34" charset="0"/>
                <a:cs typeface="Times New Roman" panose="02020603050405020304" pitchFamily="18" charset="0"/>
              </a:rPr>
              <a:t>Việt</a:t>
            </a:r>
            <a:r>
              <a:rPr lang="es-AR" sz="1200" i="1" kern="100" dirty="0">
                <a:solidFill>
                  <a:srgbClr val="242021"/>
                </a:solidFill>
                <a:effectLst/>
                <a:latin typeface="+mj-lt"/>
                <a:ea typeface="Calibri" panose="020F0502020204030204" pitchFamily="34" charset="0"/>
                <a:cs typeface="Times New Roman" panose="02020603050405020304" pitchFamily="18" charset="0"/>
              </a:rPr>
              <a:t> </a:t>
            </a:r>
            <a:r>
              <a:rPr lang="es-AR" sz="1200" i="1" kern="100" dirty="0" err="1">
                <a:solidFill>
                  <a:srgbClr val="242021"/>
                </a:solidFill>
                <a:effectLst/>
                <a:latin typeface="+mj-lt"/>
                <a:ea typeface="Calibri" panose="020F0502020204030204" pitchFamily="34" charset="0"/>
                <a:cs typeface="Times New Roman" panose="02020603050405020304" pitchFamily="18" charset="0"/>
              </a:rPr>
              <a:t>Nam</a:t>
            </a:r>
            <a:endParaRPr lang="en-US" sz="1200" i="1" kern="100" dirty="0">
              <a:effectLst/>
              <a:latin typeface="+mj-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565A076-7A26-E515-5ECE-7A648F6952A4}"/>
              </a:ext>
            </a:extLst>
          </p:cNvPr>
          <p:cNvSpPr txBox="1"/>
          <p:nvPr/>
        </p:nvSpPr>
        <p:spPr>
          <a:xfrm>
            <a:off x="230399" y="0"/>
            <a:ext cx="8127019" cy="369332"/>
          </a:xfrm>
          <a:prstGeom prst="rect">
            <a:avLst/>
          </a:prstGeom>
          <a:noFill/>
        </p:spPr>
        <p:txBody>
          <a:bodyPr wrap="square">
            <a:spAutoFit/>
          </a:bodyPr>
          <a:lstStyle/>
          <a:p>
            <a:pPr marL="0" lvl="0" indent="0" algn="just" rtl="0">
              <a:spcBef>
                <a:spcPts val="0"/>
              </a:spcBef>
              <a:spcAft>
                <a:spcPts val="0"/>
              </a:spcAft>
              <a:buNone/>
            </a:pPr>
            <a:r>
              <a:rPr lang="en-US" sz="1800" b="1" dirty="0"/>
              <a:t>5.1. </a:t>
            </a:r>
            <a:r>
              <a:rPr lang="en-US" sz="1800" b="1" dirty="0" err="1"/>
              <a:t>Đăng</a:t>
            </a:r>
            <a:r>
              <a:rPr lang="en-US" sz="1800" b="1" dirty="0"/>
              <a:t> </a:t>
            </a:r>
            <a:r>
              <a:rPr lang="en-US" sz="1800" b="1" dirty="0" err="1"/>
              <a:t>ký</a:t>
            </a:r>
            <a:r>
              <a:rPr lang="en-US" sz="1800" b="1" dirty="0"/>
              <a:t> </a:t>
            </a:r>
            <a:r>
              <a:rPr lang="en-US" sz="1800" b="1" dirty="0" err="1"/>
              <a:t>thuốc</a:t>
            </a:r>
            <a:r>
              <a:rPr lang="en-US" sz="1800" b="1" dirty="0"/>
              <a:t> BVTV </a:t>
            </a:r>
            <a:r>
              <a:rPr lang="en-US" sz="1800" b="1" dirty="0" err="1"/>
              <a:t>sinh</a:t>
            </a:r>
            <a:r>
              <a:rPr lang="en-US" sz="1800" b="1" dirty="0"/>
              <a:t> </a:t>
            </a:r>
            <a:r>
              <a:rPr lang="en-US" sz="1800" b="1" dirty="0" err="1"/>
              <a:t>học</a:t>
            </a:r>
            <a:r>
              <a:rPr lang="en-US" sz="1800" b="1" dirty="0"/>
              <a:t> </a:t>
            </a:r>
            <a:r>
              <a:rPr lang="en-US" sz="1800" b="1" dirty="0" err="1"/>
              <a:t>tại</a:t>
            </a:r>
            <a:r>
              <a:rPr lang="en-US" sz="1800" b="1" dirty="0"/>
              <a:t> </a:t>
            </a:r>
            <a:r>
              <a:rPr lang="en-US" sz="1800" b="1" dirty="0" err="1"/>
              <a:t>Việt</a:t>
            </a:r>
            <a:r>
              <a:rPr lang="en-US" sz="1800" b="1" dirty="0"/>
              <a:t> Nam</a:t>
            </a:r>
            <a:endParaRPr lang="vi-VN" sz="1800" b="1" dirty="0"/>
          </a:p>
        </p:txBody>
      </p:sp>
      <p:sp>
        <p:nvSpPr>
          <p:cNvPr id="10" name="TextBox 9">
            <a:extLst>
              <a:ext uri="{FF2B5EF4-FFF2-40B4-BE49-F238E27FC236}">
                <a16:creationId xmlns:a16="http://schemas.microsoft.com/office/drawing/2014/main" id="{EAEFF8C1-AB9F-6D72-E224-9608C92D1716}"/>
              </a:ext>
            </a:extLst>
          </p:cNvPr>
          <p:cNvSpPr txBox="1"/>
          <p:nvPr/>
        </p:nvSpPr>
        <p:spPr>
          <a:xfrm>
            <a:off x="52039" y="304800"/>
            <a:ext cx="8744053" cy="1033040"/>
          </a:xfrm>
          <a:prstGeom prst="rect">
            <a:avLst/>
          </a:prstGeom>
          <a:noFill/>
        </p:spPr>
        <p:txBody>
          <a:bodyPr wrap="square">
            <a:spAutoFit/>
          </a:bodyPr>
          <a:lstStyle/>
          <a:p>
            <a:pPr indent="215900" algn="just">
              <a:lnSpc>
                <a:spcPts val="1700"/>
              </a:lnSpc>
              <a:spcAft>
                <a:spcPts val="600"/>
              </a:spcAft>
            </a:pP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Các</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thuốc</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BVTV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sinh</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học</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đăng</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ký</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sử</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dụng</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tại</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Việt</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Nam</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phòng</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trừ</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hầu</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hết</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các</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sinh</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vật</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gây</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hại</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trên</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cây</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trồng</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chiếm</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65% so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với</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tổng</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số</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sinh</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vật</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gây</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hại</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được</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đăng</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ký</a:t>
            </a:r>
            <a:endPar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endParaRPr>
          </a:p>
          <a:p>
            <a:pPr indent="215900" algn="just">
              <a:lnSpc>
                <a:spcPts val="1700"/>
              </a:lnSpc>
              <a:spcAft>
                <a:spcPts val="600"/>
              </a:spcAft>
            </a:pP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Trong</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đó</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số</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lượng</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thuốc</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BVTV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sinh</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học</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được</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đăng</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ký</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nhiều</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nhất</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là</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nhóm</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thuốc</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trừ</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sâu</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và</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thuốc</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trừ</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bệnh</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sau</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đó</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là</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nhóm</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thuốc</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điều</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hòa</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sinh</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trưởng</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bảng</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5).</a:t>
            </a:r>
            <a:endParaRPr lang="en-US" sz="1100" kern="100" dirty="0">
              <a:effectLst/>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1413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E4639F-6B7E-A0B2-F28C-16CBFE77E832}"/>
              </a:ext>
            </a:extLst>
          </p:cNvPr>
          <p:cNvSpPr txBox="1"/>
          <p:nvPr/>
        </p:nvSpPr>
        <p:spPr>
          <a:xfrm>
            <a:off x="230399" y="0"/>
            <a:ext cx="8127019" cy="369332"/>
          </a:xfrm>
          <a:prstGeom prst="rect">
            <a:avLst/>
          </a:prstGeom>
          <a:noFill/>
        </p:spPr>
        <p:txBody>
          <a:bodyPr wrap="square">
            <a:spAutoFit/>
          </a:bodyPr>
          <a:lstStyle/>
          <a:p>
            <a:pPr marL="0" lvl="0" indent="0" algn="just" rtl="0">
              <a:spcBef>
                <a:spcPts val="0"/>
              </a:spcBef>
              <a:spcAft>
                <a:spcPts val="0"/>
              </a:spcAft>
              <a:buNone/>
            </a:pPr>
            <a:r>
              <a:rPr lang="en-US" sz="1800" b="1" dirty="0"/>
              <a:t>5.2. </a:t>
            </a:r>
            <a:r>
              <a:rPr lang="en-US" sz="1800" b="1" dirty="0" err="1"/>
              <a:t>Sản</a:t>
            </a:r>
            <a:r>
              <a:rPr lang="en-US" sz="1800" b="1" dirty="0"/>
              <a:t> </a:t>
            </a:r>
            <a:r>
              <a:rPr lang="en-US" sz="1800" b="1" dirty="0" err="1"/>
              <a:t>xuất</a:t>
            </a:r>
            <a:r>
              <a:rPr lang="en-US" sz="1800" b="1" dirty="0"/>
              <a:t> </a:t>
            </a:r>
            <a:r>
              <a:rPr lang="en-US" sz="1800" b="1" dirty="0" err="1"/>
              <a:t>thuốc</a:t>
            </a:r>
            <a:r>
              <a:rPr lang="en-US" sz="1800" b="1" dirty="0"/>
              <a:t> BVTV </a:t>
            </a:r>
            <a:r>
              <a:rPr lang="en-US" sz="1800" b="1" dirty="0" err="1"/>
              <a:t>sinh</a:t>
            </a:r>
            <a:r>
              <a:rPr lang="en-US" sz="1800" b="1" dirty="0"/>
              <a:t> </a:t>
            </a:r>
            <a:r>
              <a:rPr lang="en-US" sz="1800" b="1" dirty="0" err="1"/>
              <a:t>học</a:t>
            </a:r>
            <a:r>
              <a:rPr lang="en-US" sz="1800" b="1" dirty="0"/>
              <a:t> </a:t>
            </a:r>
            <a:r>
              <a:rPr lang="en-US" sz="1800" b="1" dirty="0" err="1"/>
              <a:t>tại</a:t>
            </a:r>
            <a:r>
              <a:rPr lang="en-US" sz="1800" b="1" dirty="0"/>
              <a:t> </a:t>
            </a:r>
            <a:r>
              <a:rPr lang="en-US" sz="1800" b="1" dirty="0" err="1"/>
              <a:t>Việt</a:t>
            </a:r>
            <a:r>
              <a:rPr lang="en-US" sz="1800" b="1" dirty="0"/>
              <a:t> Nam</a:t>
            </a:r>
            <a:endParaRPr lang="vi-VN" sz="1800" b="1" dirty="0"/>
          </a:p>
        </p:txBody>
      </p:sp>
      <p:sp>
        <p:nvSpPr>
          <p:cNvPr id="5" name="Google Shape;1730;p107">
            <a:extLst>
              <a:ext uri="{FF2B5EF4-FFF2-40B4-BE49-F238E27FC236}">
                <a16:creationId xmlns:a16="http://schemas.microsoft.com/office/drawing/2014/main" id="{9EB19B31-C889-6E53-AE56-8F1E630371C1}"/>
              </a:ext>
            </a:extLst>
          </p:cNvPr>
          <p:cNvSpPr txBox="1">
            <a:spLocks/>
          </p:cNvSpPr>
          <p:nvPr/>
        </p:nvSpPr>
        <p:spPr>
          <a:xfrm>
            <a:off x="1" y="534364"/>
            <a:ext cx="6141044" cy="44971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74650" algn="ctr" rtl="0">
              <a:lnSpc>
                <a:spcPct val="115000"/>
              </a:lnSpc>
              <a:spcBef>
                <a:spcPts val="0"/>
              </a:spcBef>
              <a:spcAft>
                <a:spcPts val="0"/>
              </a:spcAft>
              <a:buClr>
                <a:schemeClr val="dk1"/>
              </a:buClr>
              <a:buSzPts val="2300"/>
              <a:buFont typeface="Montserrat"/>
              <a:buChar char="●"/>
              <a:defRPr sz="2300" b="0" i="0" u="none" strike="noStrike" cap="none">
                <a:solidFill>
                  <a:schemeClr val="dk1"/>
                </a:solidFill>
                <a:latin typeface="Montserrat"/>
                <a:ea typeface="Montserrat"/>
                <a:cs typeface="Montserrat"/>
                <a:sym typeface="Montserrat"/>
              </a:defRPr>
            </a:lvl1pPr>
            <a:lvl2pPr marL="914400" marR="0" lvl="1" indent="-349250" algn="ctr" rtl="0">
              <a:lnSpc>
                <a:spcPct val="115000"/>
              </a:lnSpc>
              <a:spcBef>
                <a:spcPts val="1600"/>
              </a:spcBef>
              <a:spcAft>
                <a:spcPts val="0"/>
              </a:spcAft>
              <a:buClr>
                <a:schemeClr val="dk1"/>
              </a:buClr>
              <a:buSzPts val="1900"/>
              <a:buFont typeface="Montserrat"/>
              <a:buChar char="○"/>
              <a:defRPr sz="1900" b="0" i="0" u="none" strike="noStrike" cap="none">
                <a:solidFill>
                  <a:schemeClr val="dk1"/>
                </a:solidFill>
                <a:latin typeface="Montserrat"/>
                <a:ea typeface="Montserrat"/>
                <a:cs typeface="Montserrat"/>
                <a:sym typeface="Montserrat"/>
              </a:defRPr>
            </a:lvl2pPr>
            <a:lvl3pPr marL="1371600" marR="0" lvl="2" indent="-349250" algn="ctr" rtl="0">
              <a:lnSpc>
                <a:spcPct val="115000"/>
              </a:lnSpc>
              <a:spcBef>
                <a:spcPts val="1600"/>
              </a:spcBef>
              <a:spcAft>
                <a:spcPts val="0"/>
              </a:spcAft>
              <a:buClr>
                <a:schemeClr val="dk1"/>
              </a:buClr>
              <a:buSzPts val="1900"/>
              <a:buFont typeface="Montserrat"/>
              <a:buChar char="■"/>
              <a:defRPr sz="1900" b="0" i="0" u="none" strike="noStrike" cap="none">
                <a:solidFill>
                  <a:schemeClr val="dk1"/>
                </a:solidFill>
                <a:latin typeface="Montserrat"/>
                <a:ea typeface="Montserrat"/>
                <a:cs typeface="Montserrat"/>
                <a:sym typeface="Montserrat"/>
              </a:defRPr>
            </a:lvl3pPr>
            <a:lvl4pPr marL="1828800" marR="0" lvl="3" indent="-349250" algn="ctr" rtl="0">
              <a:lnSpc>
                <a:spcPct val="115000"/>
              </a:lnSpc>
              <a:spcBef>
                <a:spcPts val="1600"/>
              </a:spcBef>
              <a:spcAft>
                <a:spcPts val="0"/>
              </a:spcAft>
              <a:buClr>
                <a:schemeClr val="dk1"/>
              </a:buClr>
              <a:buSzPts val="1900"/>
              <a:buFont typeface="Montserrat"/>
              <a:buChar char="●"/>
              <a:defRPr sz="1900" b="0" i="0" u="none" strike="noStrike" cap="none">
                <a:solidFill>
                  <a:schemeClr val="dk1"/>
                </a:solidFill>
                <a:latin typeface="Montserrat"/>
                <a:ea typeface="Montserrat"/>
                <a:cs typeface="Montserrat"/>
                <a:sym typeface="Montserrat"/>
              </a:defRPr>
            </a:lvl4pPr>
            <a:lvl5pPr marL="2286000" marR="0" lvl="4" indent="-349250" algn="ctr" rtl="0">
              <a:lnSpc>
                <a:spcPct val="115000"/>
              </a:lnSpc>
              <a:spcBef>
                <a:spcPts val="1600"/>
              </a:spcBef>
              <a:spcAft>
                <a:spcPts val="0"/>
              </a:spcAft>
              <a:buClr>
                <a:schemeClr val="dk1"/>
              </a:buClr>
              <a:buSzPts val="1900"/>
              <a:buFont typeface="Montserrat"/>
              <a:buChar char="○"/>
              <a:defRPr sz="1900" b="0" i="0" u="none" strike="noStrike" cap="none">
                <a:solidFill>
                  <a:schemeClr val="dk1"/>
                </a:solidFill>
                <a:latin typeface="Montserrat"/>
                <a:ea typeface="Montserrat"/>
                <a:cs typeface="Montserrat"/>
                <a:sym typeface="Montserrat"/>
              </a:defRPr>
            </a:lvl5pPr>
            <a:lvl6pPr marL="2743200" marR="0" lvl="5" indent="-349250" algn="ctr" rtl="0">
              <a:lnSpc>
                <a:spcPct val="115000"/>
              </a:lnSpc>
              <a:spcBef>
                <a:spcPts val="1600"/>
              </a:spcBef>
              <a:spcAft>
                <a:spcPts val="0"/>
              </a:spcAft>
              <a:buClr>
                <a:schemeClr val="dk1"/>
              </a:buClr>
              <a:buSzPts val="1900"/>
              <a:buFont typeface="Montserrat"/>
              <a:buChar char="■"/>
              <a:defRPr sz="1900" b="0" i="0" u="none" strike="noStrike" cap="none">
                <a:solidFill>
                  <a:schemeClr val="dk1"/>
                </a:solidFill>
                <a:latin typeface="Montserrat"/>
                <a:ea typeface="Montserrat"/>
                <a:cs typeface="Montserrat"/>
                <a:sym typeface="Montserrat"/>
              </a:defRPr>
            </a:lvl6pPr>
            <a:lvl7pPr marL="3200400" marR="0" lvl="6" indent="-349250" algn="ctr" rtl="0">
              <a:lnSpc>
                <a:spcPct val="115000"/>
              </a:lnSpc>
              <a:spcBef>
                <a:spcPts val="1600"/>
              </a:spcBef>
              <a:spcAft>
                <a:spcPts val="0"/>
              </a:spcAft>
              <a:buClr>
                <a:schemeClr val="dk1"/>
              </a:buClr>
              <a:buSzPts val="1900"/>
              <a:buFont typeface="Montserrat"/>
              <a:buChar char="●"/>
              <a:defRPr sz="1900" b="0" i="0" u="none" strike="noStrike" cap="none">
                <a:solidFill>
                  <a:schemeClr val="dk1"/>
                </a:solidFill>
                <a:latin typeface="Montserrat"/>
                <a:ea typeface="Montserrat"/>
                <a:cs typeface="Montserrat"/>
                <a:sym typeface="Montserrat"/>
              </a:defRPr>
            </a:lvl7pPr>
            <a:lvl8pPr marL="3657600" marR="0" lvl="7" indent="-349250" algn="ctr" rtl="0">
              <a:lnSpc>
                <a:spcPct val="115000"/>
              </a:lnSpc>
              <a:spcBef>
                <a:spcPts val="1600"/>
              </a:spcBef>
              <a:spcAft>
                <a:spcPts val="0"/>
              </a:spcAft>
              <a:buClr>
                <a:schemeClr val="dk1"/>
              </a:buClr>
              <a:buSzPts val="1900"/>
              <a:buFont typeface="Montserrat"/>
              <a:buChar char="○"/>
              <a:defRPr sz="1900" b="0" i="0" u="none" strike="noStrike" cap="none">
                <a:solidFill>
                  <a:schemeClr val="dk1"/>
                </a:solidFill>
                <a:latin typeface="Montserrat"/>
                <a:ea typeface="Montserrat"/>
                <a:cs typeface="Montserrat"/>
                <a:sym typeface="Montserrat"/>
              </a:defRPr>
            </a:lvl8pPr>
            <a:lvl9pPr marL="4114800" marR="0" lvl="8" indent="-349250" algn="ctr" rtl="0">
              <a:lnSpc>
                <a:spcPct val="115000"/>
              </a:lnSpc>
              <a:spcBef>
                <a:spcPts val="1600"/>
              </a:spcBef>
              <a:spcAft>
                <a:spcPts val="1600"/>
              </a:spcAft>
              <a:buClr>
                <a:schemeClr val="dk1"/>
              </a:buClr>
              <a:buSzPts val="1900"/>
              <a:buFont typeface="Montserrat"/>
              <a:buChar char="■"/>
              <a:defRPr sz="1900" b="0" i="0" u="none" strike="noStrike" cap="none">
                <a:solidFill>
                  <a:schemeClr val="dk1"/>
                </a:solidFill>
                <a:latin typeface="Montserrat"/>
                <a:ea typeface="Montserrat"/>
                <a:cs typeface="Montserrat"/>
                <a:sym typeface="Montserrat"/>
              </a:defRPr>
            </a:lvl9pPr>
          </a:lstStyle>
          <a:p>
            <a:pPr marL="342900" algn="just">
              <a:lnSpc>
                <a:spcPct val="150000"/>
              </a:lnSpc>
              <a:buFont typeface="Wingdings" panose="05000000000000000000" pitchFamily="2" charset="2"/>
              <a:buChar char="Ø"/>
            </a:pP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Một</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số</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hoạt</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chất</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thuốc</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BVTV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sinh</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học</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đã</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được</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nghiên</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cứu</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và</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sử</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dụng</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ở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Việt</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Nam: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Matrine</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cây</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khổ</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sâm</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eugenol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hương</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nhu</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polyphenol(</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bồ</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kết</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carvacrol(</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cỏ</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xạ</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hương</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a:t>
            </a:r>
          </a:p>
          <a:p>
            <a:pPr marL="342900" algn="just">
              <a:lnSpc>
                <a:spcPct val="150000"/>
              </a:lnSpc>
              <a:buFont typeface="Wingdings" panose="05000000000000000000" pitchFamily="2" charset="2"/>
              <a:buChar char="Ø"/>
            </a:pP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Tuy</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nhiên</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vẫn</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còn</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ít</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sản</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phẩm</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hóa</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sinh</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có</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tính</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chất</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sinh</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học</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như</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pheromone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được</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đăng</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ký</a:t>
            </a:r>
            <a:endPar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endParaRPr>
          </a:p>
          <a:p>
            <a:pPr marL="342900" algn="just">
              <a:lnSpc>
                <a:spcPct val="150000"/>
              </a:lnSpc>
              <a:buFont typeface="Wingdings" panose="05000000000000000000" pitchFamily="2" charset="2"/>
              <a:buChar char="Ø"/>
            </a:pP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Trung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tâm</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Nghiên</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cứu</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hóa</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sinh</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ứng</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dụng</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HCM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nghiên</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cứu</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thành</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công</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đưa</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ra</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3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loại</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thuốc</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từ</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cây</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Neem.</a:t>
            </a:r>
          </a:p>
          <a:p>
            <a:pPr marL="342900" algn="just">
              <a:lnSpc>
                <a:spcPct val="150000"/>
              </a:lnSpc>
              <a:buFont typeface="Wingdings" panose="05000000000000000000" pitchFamily="2" charset="2"/>
              <a:buChar char="Ø"/>
            </a:pP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Các</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thuốc</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thảo</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mộc</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trừ</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bọ</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trĩ</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và</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một</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số</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sâu</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hại</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khác</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có</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hoạt</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chất</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azadirachtin,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matrine</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rotenone</a:t>
            </a:r>
          </a:p>
          <a:p>
            <a:pPr marL="342900" algn="just">
              <a:lnSpc>
                <a:spcPct val="150000"/>
              </a:lnSpc>
              <a:buFont typeface="Wingdings" panose="05000000000000000000" pitchFamily="2" charset="2"/>
              <a:buChar char="Ø"/>
            </a:pP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Hiện</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nay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công</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nghệ</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sinh</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học</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sản</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xuất</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thuốc</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BVTV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sinh</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học</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đang</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phát</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triền</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gồm</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công</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nghệ</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vi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sinh</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công</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nghệ</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tách</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chiết</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từ</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thực</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vật</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công</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nghệ</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sản</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xuất</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thuốc</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thành</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phẩm</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từ</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hoạt</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chất</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thuộc</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nhóm</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hóa</a:t>
            </a:r>
            <a:r>
              <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rPr>
              <a:t> </a:t>
            </a:r>
            <a:r>
              <a:rPr lang="en-US" sz="1400" kern="100" dirty="0" err="1">
                <a:solidFill>
                  <a:srgbClr val="1F1F1F"/>
                </a:solidFill>
                <a:latin typeface="Montserrat" panose="00000500000000000000" pitchFamily="2" charset="0"/>
                <a:ea typeface="Calibri" panose="020F0502020204030204" pitchFamily="34" charset="0"/>
                <a:cs typeface="Times New Roman" panose="02020603050405020304" pitchFamily="18" charset="0"/>
              </a:rPr>
              <a:t>sinh</a:t>
            </a:r>
            <a:endParaRPr lang="en-US"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endParaRPr>
          </a:p>
          <a:p>
            <a:pPr marL="342900" algn="just">
              <a:lnSpc>
                <a:spcPct val="150000"/>
              </a:lnSpc>
              <a:buFont typeface="Wingdings" panose="05000000000000000000" pitchFamily="2" charset="2"/>
              <a:buChar char="Ø"/>
            </a:pPr>
            <a:endParaRPr lang="vi-VN" sz="1400" kern="100" dirty="0">
              <a:solidFill>
                <a:srgbClr val="1F1F1F"/>
              </a:solidFill>
              <a:latin typeface="Montserrat" panose="00000500000000000000" pitchFamily="2" charset="0"/>
              <a:ea typeface="Calibri" panose="020F0502020204030204" pitchFamily="34" charset="0"/>
              <a:cs typeface="Times New Roman" panose="02020603050405020304" pitchFamily="18" charset="0"/>
            </a:endParaRPr>
          </a:p>
          <a:p>
            <a:pPr marL="0" indent="0" algn="just"/>
            <a:endParaRPr lang="vi-VN" sz="1400" kern="100" dirty="0">
              <a:latin typeface="Montserrat" panose="00000500000000000000" pitchFamily="2" charset="0"/>
              <a:ea typeface="Calibri" panose="020F0502020204030204" pitchFamily="34" charset="0"/>
              <a:cs typeface="Times New Roman" panose="02020603050405020304" pitchFamily="18" charset="0"/>
            </a:endParaRPr>
          </a:p>
          <a:p>
            <a:pPr marL="0" indent="0" algn="l">
              <a:buFont typeface="Montserrat"/>
              <a:buNone/>
            </a:pPr>
            <a:endParaRPr lang="vi-VN" dirty="0"/>
          </a:p>
        </p:txBody>
      </p:sp>
      <p:pic>
        <p:nvPicPr>
          <p:cNvPr id="3074" name="Picture 2" descr="Cây khổ sâm có tác dụng gì? | Vinmec">
            <a:extLst>
              <a:ext uri="{FF2B5EF4-FFF2-40B4-BE49-F238E27FC236}">
                <a16:creationId xmlns:a16="http://schemas.microsoft.com/office/drawing/2014/main" id="{E9EEEBB9-EF49-57D4-DBFC-B2128B9D96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1044" y="0"/>
            <a:ext cx="2042640" cy="13628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ương Nhu Tía: Cây Dược Liệu Với Nhiều Công Dụng Hữu Ích">
            <a:extLst>
              <a:ext uri="{FF2B5EF4-FFF2-40B4-BE49-F238E27FC236}">
                <a16:creationId xmlns:a16="http://schemas.microsoft.com/office/drawing/2014/main" id="{4E81724D-712C-E018-789D-FC027C1FF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8870" y="1420085"/>
            <a:ext cx="1777093" cy="177709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ây neem - Liệu pháp phòng trị sâu bệnh hiệu quả - Sfarm">
            <a:extLst>
              <a:ext uri="{FF2B5EF4-FFF2-40B4-BE49-F238E27FC236}">
                <a16:creationId xmlns:a16="http://schemas.microsoft.com/office/drawing/2014/main" id="{EADCBFCB-7BDF-5B54-6478-14078D63E4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4777" y="3244862"/>
            <a:ext cx="2042640" cy="1777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105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67ABE0-91CC-AFD7-4B2F-44F811A48D85}"/>
              </a:ext>
            </a:extLst>
          </p:cNvPr>
          <p:cNvSpPr txBox="1"/>
          <p:nvPr/>
        </p:nvSpPr>
        <p:spPr>
          <a:xfrm>
            <a:off x="230399" y="0"/>
            <a:ext cx="8127019" cy="369332"/>
          </a:xfrm>
          <a:prstGeom prst="rect">
            <a:avLst/>
          </a:prstGeom>
          <a:noFill/>
        </p:spPr>
        <p:txBody>
          <a:bodyPr wrap="square">
            <a:spAutoFit/>
          </a:bodyPr>
          <a:lstStyle/>
          <a:p>
            <a:pPr marL="0" lvl="0" indent="0" algn="just" rtl="0">
              <a:spcBef>
                <a:spcPts val="0"/>
              </a:spcBef>
              <a:spcAft>
                <a:spcPts val="0"/>
              </a:spcAft>
              <a:buNone/>
            </a:pPr>
            <a:r>
              <a:rPr lang="en-US" sz="1800" b="1" dirty="0"/>
              <a:t>5.2. </a:t>
            </a:r>
            <a:r>
              <a:rPr lang="en-US" sz="1800" b="1" dirty="0" err="1"/>
              <a:t>Sản</a:t>
            </a:r>
            <a:r>
              <a:rPr lang="en-US" sz="1800" b="1" dirty="0"/>
              <a:t> </a:t>
            </a:r>
            <a:r>
              <a:rPr lang="en-US" sz="1800" b="1" dirty="0" err="1"/>
              <a:t>xuất</a:t>
            </a:r>
            <a:r>
              <a:rPr lang="en-US" sz="1800" b="1" dirty="0"/>
              <a:t> </a:t>
            </a:r>
            <a:r>
              <a:rPr lang="en-US" sz="1800" b="1" dirty="0" err="1"/>
              <a:t>thuốc</a:t>
            </a:r>
            <a:r>
              <a:rPr lang="en-US" sz="1800" b="1" dirty="0"/>
              <a:t> BVTV </a:t>
            </a:r>
            <a:r>
              <a:rPr lang="en-US" sz="1800" b="1" dirty="0" err="1"/>
              <a:t>sinh</a:t>
            </a:r>
            <a:r>
              <a:rPr lang="en-US" sz="1800" b="1" dirty="0"/>
              <a:t> </a:t>
            </a:r>
            <a:r>
              <a:rPr lang="en-US" sz="1800" b="1" dirty="0" err="1"/>
              <a:t>học</a:t>
            </a:r>
            <a:r>
              <a:rPr lang="en-US" sz="1800" b="1" dirty="0"/>
              <a:t> </a:t>
            </a:r>
            <a:r>
              <a:rPr lang="en-US" sz="1800" b="1" dirty="0" err="1"/>
              <a:t>tại</a:t>
            </a:r>
            <a:r>
              <a:rPr lang="en-US" sz="1800" b="1" dirty="0"/>
              <a:t> </a:t>
            </a:r>
            <a:r>
              <a:rPr lang="en-US" sz="1800" b="1" dirty="0" err="1"/>
              <a:t>Việt</a:t>
            </a:r>
            <a:r>
              <a:rPr lang="en-US" sz="1800" b="1" dirty="0"/>
              <a:t> Nam</a:t>
            </a:r>
            <a:endParaRPr lang="vi-VN" sz="1800" b="1" dirty="0"/>
          </a:p>
        </p:txBody>
      </p:sp>
      <p:pic>
        <p:nvPicPr>
          <p:cNvPr id="4098" name="Picture 2" descr="NPV | Nuclear Polyhedrosis Virus by Rose Franklin - International Butterfly  Breeders Association">
            <a:extLst>
              <a:ext uri="{FF2B5EF4-FFF2-40B4-BE49-F238E27FC236}">
                <a16:creationId xmlns:a16="http://schemas.microsoft.com/office/drawing/2014/main" id="{07ECCADE-6778-4B2C-74F7-983D0605B5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61" t="6401" r="14323" b="9814"/>
          <a:stretch/>
        </p:blipFill>
        <p:spPr bwMode="auto">
          <a:xfrm>
            <a:off x="6642847" y="81807"/>
            <a:ext cx="2186280" cy="145930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eauveria Bassiana – Broadspectrum to be used with focus control - Biologic  Wine">
            <a:extLst>
              <a:ext uri="{FF2B5EF4-FFF2-40B4-BE49-F238E27FC236}">
                <a16:creationId xmlns:a16="http://schemas.microsoft.com/office/drawing/2014/main" id="{C493C391-5EE8-6B93-59BB-479540FA38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24416"/>
            <a:ext cx="2116971" cy="14087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5964F69-E4B2-BB13-E462-5B999DF8EDEE}"/>
              </a:ext>
            </a:extLst>
          </p:cNvPr>
          <p:cNvSpPr txBox="1"/>
          <p:nvPr/>
        </p:nvSpPr>
        <p:spPr>
          <a:xfrm>
            <a:off x="0" y="438820"/>
            <a:ext cx="4572000" cy="302070"/>
          </a:xfrm>
          <a:prstGeom prst="rect">
            <a:avLst/>
          </a:prstGeom>
          <a:noFill/>
        </p:spPr>
        <p:txBody>
          <a:bodyPr wrap="square">
            <a:spAutoFit/>
          </a:bodyPr>
          <a:lstStyle/>
          <a:p>
            <a:pPr indent="215900" algn="just">
              <a:lnSpc>
                <a:spcPts val="1700"/>
              </a:lnSpc>
              <a:spcAft>
                <a:spcPts val="600"/>
              </a:spcAft>
            </a:pPr>
            <a:r>
              <a:rPr lang="es-AR" sz="1400" b="1" i="1" kern="10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a) Công nghệ vi sinh: </a:t>
            </a:r>
            <a:endParaRPr lang="en-US" sz="1100" kern="100" dirty="0">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8AEFB913-DFE5-6C3E-3087-2AB87DFD85D2}"/>
              </a:ext>
            </a:extLst>
          </p:cNvPr>
          <p:cNvSpPr txBox="1"/>
          <p:nvPr/>
        </p:nvSpPr>
        <p:spPr>
          <a:xfrm>
            <a:off x="99720" y="740890"/>
            <a:ext cx="6627601" cy="1600438"/>
          </a:xfrm>
          <a:prstGeom prst="rect">
            <a:avLst/>
          </a:prstGeom>
          <a:noFill/>
        </p:spPr>
        <p:txBody>
          <a:bodyPr wrap="square">
            <a:spAutoFit/>
          </a:bodyPr>
          <a:lstStyle/>
          <a:p>
            <a:pPr marL="285750" indent="-285750">
              <a:buFont typeface="Wingdings" panose="05000000000000000000" pitchFamily="2" charset="2"/>
              <a:buChar char="Ø"/>
            </a:pP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Công</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nghệ</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sản</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xuất</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chế</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phẩm</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virus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nhân</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đa</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diện</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NPV (Nuclear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Polyhedrois</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Virus)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trừ</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sâu</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hại</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cây</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trồng</a:t>
            </a:r>
            <a:endPar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Công</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nghệ</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sản</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xuất</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chế</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phẩm</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Bt</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i="1"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a:t>
            </a:r>
            <a:r>
              <a:rPr lang="es-AR" i="1"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Bacillus</a:t>
            </a:r>
            <a:r>
              <a:rPr lang="es-AR" i="1"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i="1"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thuringiensis</a:t>
            </a:r>
            <a:r>
              <a:rPr lang="es-AR" i="1"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trừ</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sâu</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hại</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cây</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trồng</a:t>
            </a:r>
            <a:endParaRPr lang="es-AR" dirty="0">
              <a:solidFill>
                <a:srgbClr val="242021"/>
              </a:solidFill>
              <a:latin typeface="Montserrat" panose="00000500000000000000" pitchFamily="2"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Công</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nghệ</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sản</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xuất</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chế</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phẩm</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nấm</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côn</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trùng</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i="1"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Beauveria</a:t>
            </a:r>
            <a:r>
              <a:rPr lang="es-AR" i="1"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i="1"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bassiana</a:t>
            </a:r>
            <a:r>
              <a:rPr lang="es-AR" i="1"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nấm</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trắng</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và</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i="1"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Metarhizium</a:t>
            </a:r>
            <a:r>
              <a:rPr lang="es-AR" i="1"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i="1"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anisopliae</a:t>
            </a:r>
            <a:r>
              <a:rPr lang="es-AR" i="1"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nấm</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xanh</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trừ</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sâu</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hại</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cây</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trồng</a:t>
            </a:r>
            <a:endParaRPr lang="en-US" dirty="0">
              <a:latin typeface="Montserrat" panose="00000500000000000000" pitchFamily="2" charset="0"/>
            </a:endParaRPr>
          </a:p>
        </p:txBody>
      </p:sp>
      <p:sp>
        <p:nvSpPr>
          <p:cNvPr id="10" name="TextBox 9">
            <a:extLst>
              <a:ext uri="{FF2B5EF4-FFF2-40B4-BE49-F238E27FC236}">
                <a16:creationId xmlns:a16="http://schemas.microsoft.com/office/drawing/2014/main" id="{15AC29FE-855D-D770-F7E9-12B5D0DBD47B}"/>
              </a:ext>
            </a:extLst>
          </p:cNvPr>
          <p:cNvSpPr txBox="1"/>
          <p:nvPr/>
        </p:nvSpPr>
        <p:spPr>
          <a:xfrm>
            <a:off x="0" y="2410816"/>
            <a:ext cx="4572000" cy="302070"/>
          </a:xfrm>
          <a:prstGeom prst="rect">
            <a:avLst/>
          </a:prstGeom>
          <a:noFill/>
        </p:spPr>
        <p:txBody>
          <a:bodyPr wrap="square">
            <a:spAutoFit/>
          </a:bodyPr>
          <a:lstStyle/>
          <a:p>
            <a:pPr indent="215900" algn="just">
              <a:lnSpc>
                <a:spcPts val="1700"/>
              </a:lnSpc>
              <a:spcAft>
                <a:spcPts val="600"/>
              </a:spcAft>
            </a:pPr>
            <a:r>
              <a:rPr lang="es-AR" sz="1400" b="1" i="1"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b) </a:t>
            </a:r>
            <a:r>
              <a:rPr lang="es-AR" sz="1400" b="1" i="1"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Công</a:t>
            </a:r>
            <a:r>
              <a:rPr lang="es-AR" sz="1400" b="1" i="1"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b="1" i="1"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nghệ</a:t>
            </a:r>
            <a:r>
              <a:rPr lang="es-AR" sz="1400" b="1" i="1"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b="1" i="1"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tách</a:t>
            </a:r>
            <a:r>
              <a:rPr lang="es-AR" sz="1400" b="1" i="1"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b="1" i="1"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chiết</a:t>
            </a:r>
            <a:r>
              <a:rPr lang="es-AR" sz="1400" b="1" i="1"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b="1" i="1"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từ</a:t>
            </a:r>
            <a:r>
              <a:rPr lang="es-AR" sz="1400" b="1" i="1"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b="1" i="1"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thực</a:t>
            </a:r>
            <a:r>
              <a:rPr lang="es-AR" sz="1400" b="1" i="1"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b="1" i="1"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vật</a:t>
            </a:r>
            <a:r>
              <a:rPr lang="es-AR" sz="1400" b="1" i="1"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endParaRPr lang="en-US" sz="1100" kern="100" dirty="0">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49651076-8F4E-0E5D-9FAC-F8316D21270C}"/>
              </a:ext>
            </a:extLst>
          </p:cNvPr>
          <p:cNvSpPr txBox="1"/>
          <p:nvPr/>
        </p:nvSpPr>
        <p:spPr>
          <a:xfrm>
            <a:off x="215154" y="2648284"/>
            <a:ext cx="8724452" cy="738664"/>
          </a:xfrm>
          <a:prstGeom prst="rect">
            <a:avLst/>
          </a:prstGeom>
          <a:noFill/>
        </p:spPr>
        <p:txBody>
          <a:bodyPr wrap="square">
            <a:spAutoFit/>
          </a:bodyPr>
          <a:lstStyle/>
          <a:p>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Công</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nghệ</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sản</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xuất</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chế</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phẩm</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trừ</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sâu</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từ</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cây</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xoan</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ấn</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độ</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cây</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núc</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nác</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chiết</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xuất</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từ</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lá</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và</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vỏ</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cây</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liễu</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cà</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phê</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hồ</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tiêu</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a:t>
            </a:r>
          </a:p>
          <a:p>
            <a:r>
              <a:rPr lang="es-AR" dirty="0" err="1">
                <a:solidFill>
                  <a:srgbClr val="242021"/>
                </a:solidFill>
                <a:latin typeface="Montserrat" panose="00000500000000000000" pitchFamily="2" charset="0"/>
                <a:ea typeface="Calibri" panose="020F0502020204030204" pitchFamily="34" charset="0"/>
                <a:cs typeface="Times New Roman" panose="02020603050405020304" pitchFamily="18" charset="0"/>
              </a:rPr>
              <a:t>Năm</a:t>
            </a:r>
            <a:r>
              <a:rPr lang="es-AR" dirty="0">
                <a:solidFill>
                  <a:srgbClr val="242021"/>
                </a:solidFill>
                <a:latin typeface="Montserrat" panose="00000500000000000000" pitchFamily="2" charset="0"/>
                <a:ea typeface="Calibri" panose="020F0502020204030204" pitchFamily="34" charset="0"/>
                <a:cs typeface="Times New Roman" panose="02020603050405020304" pitchFamily="18" charset="0"/>
              </a:rPr>
              <a:t> 2023, </a:t>
            </a:r>
            <a:r>
              <a:rPr lang="es-AR" dirty="0" err="1">
                <a:solidFill>
                  <a:srgbClr val="242021"/>
                </a:solidFill>
                <a:latin typeface="Montserrat" panose="00000500000000000000" pitchFamily="2" charset="0"/>
                <a:ea typeface="Calibri" panose="020F0502020204030204" pitchFamily="34" charset="0"/>
                <a:cs typeface="Times New Roman" panose="02020603050405020304" pitchFamily="18" charset="0"/>
              </a:rPr>
              <a:t>tổng</a:t>
            </a:r>
            <a:r>
              <a:rPr lang="es-AR" dirty="0">
                <a:solidFill>
                  <a:srgbClr val="242021"/>
                </a:solidFill>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latin typeface="Montserrat" panose="00000500000000000000" pitchFamily="2" charset="0"/>
                <a:ea typeface="Calibri" panose="020F0502020204030204" pitchFamily="34" charset="0"/>
                <a:cs typeface="Times New Roman" panose="02020603050405020304" pitchFamily="18" charset="0"/>
              </a:rPr>
              <a:t>số</a:t>
            </a:r>
            <a:r>
              <a:rPr lang="es-AR" dirty="0">
                <a:solidFill>
                  <a:srgbClr val="242021"/>
                </a:solidFill>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latin typeface="Montserrat" panose="00000500000000000000" pitchFamily="2" charset="0"/>
                <a:ea typeface="Calibri" panose="020F0502020204030204" pitchFamily="34" charset="0"/>
                <a:cs typeface="Times New Roman" panose="02020603050405020304" pitchFamily="18" charset="0"/>
              </a:rPr>
              <a:t>thuốc</a:t>
            </a:r>
            <a:r>
              <a:rPr lang="es-AR" dirty="0">
                <a:solidFill>
                  <a:srgbClr val="242021"/>
                </a:solidFill>
                <a:latin typeface="Montserrat" panose="00000500000000000000" pitchFamily="2" charset="0"/>
                <a:ea typeface="Calibri" panose="020F0502020204030204" pitchFamily="34" charset="0"/>
                <a:cs typeface="Times New Roman" panose="02020603050405020304" pitchFamily="18" charset="0"/>
              </a:rPr>
              <a:t> BVTV </a:t>
            </a:r>
            <a:r>
              <a:rPr lang="es-AR" dirty="0" err="1">
                <a:solidFill>
                  <a:srgbClr val="242021"/>
                </a:solidFill>
                <a:latin typeface="Montserrat" panose="00000500000000000000" pitchFamily="2" charset="0"/>
                <a:ea typeface="Calibri" panose="020F0502020204030204" pitchFamily="34" charset="0"/>
                <a:cs typeface="Times New Roman" panose="02020603050405020304" pitchFamily="18" charset="0"/>
              </a:rPr>
              <a:t>thảo</a:t>
            </a:r>
            <a:r>
              <a:rPr lang="es-AR" dirty="0">
                <a:solidFill>
                  <a:srgbClr val="242021"/>
                </a:solidFill>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latin typeface="Montserrat" panose="00000500000000000000" pitchFamily="2" charset="0"/>
                <a:ea typeface="Calibri" panose="020F0502020204030204" pitchFamily="34" charset="0"/>
                <a:cs typeface="Times New Roman" panose="02020603050405020304" pitchFamily="18" charset="0"/>
              </a:rPr>
              <a:t>mộc</a:t>
            </a:r>
            <a:r>
              <a:rPr lang="es-AR" dirty="0">
                <a:solidFill>
                  <a:srgbClr val="242021"/>
                </a:solidFill>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latin typeface="Montserrat" panose="00000500000000000000" pitchFamily="2" charset="0"/>
                <a:ea typeface="Calibri" panose="020F0502020204030204" pitchFamily="34" charset="0"/>
                <a:cs typeface="Times New Roman" panose="02020603050405020304" pitchFamily="18" charset="0"/>
              </a:rPr>
              <a:t>được</a:t>
            </a:r>
            <a:r>
              <a:rPr lang="es-AR" dirty="0">
                <a:solidFill>
                  <a:srgbClr val="242021"/>
                </a:solidFill>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latin typeface="Montserrat" panose="00000500000000000000" pitchFamily="2" charset="0"/>
                <a:ea typeface="Calibri" panose="020F0502020204030204" pitchFamily="34" charset="0"/>
                <a:cs typeface="Times New Roman" panose="02020603050405020304" pitchFamily="18" charset="0"/>
              </a:rPr>
              <a:t>đăng</a:t>
            </a:r>
            <a:r>
              <a:rPr lang="es-AR" dirty="0">
                <a:solidFill>
                  <a:srgbClr val="242021"/>
                </a:solidFill>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latin typeface="Montserrat" panose="00000500000000000000" pitchFamily="2" charset="0"/>
                <a:ea typeface="Calibri" panose="020F0502020204030204" pitchFamily="34" charset="0"/>
                <a:cs typeface="Times New Roman" panose="02020603050405020304" pitchFamily="18" charset="0"/>
              </a:rPr>
              <a:t>kí</a:t>
            </a:r>
            <a:r>
              <a:rPr lang="es-AR" dirty="0">
                <a:solidFill>
                  <a:srgbClr val="242021"/>
                </a:solidFill>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latin typeface="Montserrat" panose="00000500000000000000" pitchFamily="2" charset="0"/>
                <a:ea typeface="Calibri" panose="020F0502020204030204" pitchFamily="34" charset="0"/>
                <a:cs typeface="Times New Roman" panose="02020603050405020304" pitchFamily="18" charset="0"/>
              </a:rPr>
              <a:t>tại</a:t>
            </a:r>
            <a:r>
              <a:rPr lang="es-AR" dirty="0">
                <a:solidFill>
                  <a:srgbClr val="242021"/>
                </a:solidFill>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latin typeface="Montserrat" panose="00000500000000000000" pitchFamily="2" charset="0"/>
                <a:ea typeface="Calibri" panose="020F0502020204030204" pitchFamily="34" charset="0"/>
                <a:cs typeface="Times New Roman" panose="02020603050405020304" pitchFamily="18" charset="0"/>
              </a:rPr>
              <a:t>Việt</a:t>
            </a:r>
            <a:r>
              <a:rPr lang="es-AR" dirty="0">
                <a:solidFill>
                  <a:srgbClr val="242021"/>
                </a:solidFill>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latin typeface="Montserrat" panose="00000500000000000000" pitchFamily="2" charset="0"/>
                <a:ea typeface="Calibri" panose="020F0502020204030204" pitchFamily="34" charset="0"/>
                <a:cs typeface="Times New Roman" panose="02020603050405020304" pitchFamily="18" charset="0"/>
              </a:rPr>
              <a:t>Nam</a:t>
            </a:r>
            <a:r>
              <a:rPr lang="es-AR" dirty="0">
                <a:solidFill>
                  <a:srgbClr val="242021"/>
                </a:solidFill>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latin typeface="Montserrat" panose="00000500000000000000" pitchFamily="2" charset="0"/>
                <a:ea typeface="Calibri" panose="020F0502020204030204" pitchFamily="34" charset="0"/>
                <a:cs typeface="Times New Roman" panose="02020603050405020304" pitchFamily="18" charset="0"/>
              </a:rPr>
              <a:t>là</a:t>
            </a:r>
            <a:r>
              <a:rPr lang="es-AR" dirty="0">
                <a:solidFill>
                  <a:srgbClr val="242021"/>
                </a:solidFill>
                <a:latin typeface="Montserrat" panose="00000500000000000000" pitchFamily="2" charset="0"/>
                <a:ea typeface="Calibri" panose="020F0502020204030204" pitchFamily="34" charset="0"/>
                <a:cs typeface="Times New Roman" panose="02020603050405020304" pitchFamily="18" charset="0"/>
              </a:rPr>
              <a:t> 141 </a:t>
            </a:r>
            <a:r>
              <a:rPr lang="es-AR" dirty="0" err="1">
                <a:solidFill>
                  <a:srgbClr val="242021"/>
                </a:solidFill>
                <a:latin typeface="Montserrat" panose="00000500000000000000" pitchFamily="2" charset="0"/>
                <a:ea typeface="Calibri" panose="020F0502020204030204" pitchFamily="34" charset="0"/>
                <a:cs typeface="Times New Roman" panose="02020603050405020304" pitchFamily="18" charset="0"/>
              </a:rPr>
              <a:t>thương</a:t>
            </a:r>
            <a:r>
              <a:rPr lang="es-AR" dirty="0">
                <a:solidFill>
                  <a:srgbClr val="242021"/>
                </a:solidFill>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latin typeface="Montserrat" panose="00000500000000000000" pitchFamily="2" charset="0"/>
                <a:ea typeface="Calibri" panose="020F0502020204030204" pitchFamily="34" charset="0"/>
                <a:cs typeface="Times New Roman" panose="02020603050405020304" pitchFamily="18" charset="0"/>
              </a:rPr>
              <a:t>phẩm</a:t>
            </a:r>
            <a:endParaRPr lang="en-US" dirty="0">
              <a:latin typeface="Montserrat" panose="00000500000000000000" pitchFamily="2" charset="0"/>
            </a:endParaRPr>
          </a:p>
        </p:txBody>
      </p:sp>
      <p:sp>
        <p:nvSpPr>
          <p:cNvPr id="14" name="TextBox 13">
            <a:extLst>
              <a:ext uri="{FF2B5EF4-FFF2-40B4-BE49-F238E27FC236}">
                <a16:creationId xmlns:a16="http://schemas.microsoft.com/office/drawing/2014/main" id="{AFFB725F-87E6-9866-30B8-90AF4C06E354}"/>
              </a:ext>
            </a:extLst>
          </p:cNvPr>
          <p:cNvSpPr txBox="1"/>
          <p:nvPr/>
        </p:nvSpPr>
        <p:spPr>
          <a:xfrm>
            <a:off x="2415092" y="3362806"/>
            <a:ext cx="6513754" cy="523220"/>
          </a:xfrm>
          <a:prstGeom prst="rect">
            <a:avLst/>
          </a:prstGeom>
          <a:noFill/>
        </p:spPr>
        <p:txBody>
          <a:bodyPr wrap="square">
            <a:spAutoFit/>
          </a:bodyPr>
          <a:lstStyle/>
          <a:p>
            <a:r>
              <a:rPr lang="es-AR" sz="1400" b="1" i="1"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 </a:t>
            </a:r>
            <a:r>
              <a:rPr lang="es-AR" sz="1400" b="1" i="1"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Công</a:t>
            </a:r>
            <a:r>
              <a:rPr lang="es-AR" sz="1400" b="1" i="1"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b="1" i="1"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nghệ</a:t>
            </a:r>
            <a:r>
              <a:rPr lang="es-AR" sz="1400" b="1" i="1"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b="1" i="1"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sản</a:t>
            </a:r>
            <a:r>
              <a:rPr lang="es-AR" sz="1400" b="1" i="1"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b="1" i="1"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xuất</a:t>
            </a:r>
            <a:r>
              <a:rPr lang="es-AR" sz="1400" b="1" i="1"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b="1" i="1"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thuốc</a:t>
            </a:r>
            <a:r>
              <a:rPr lang="es-AR" sz="1400" b="1" i="1"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b="1" i="1"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thành</a:t>
            </a:r>
            <a:r>
              <a:rPr lang="es-AR" sz="1400" b="1" i="1"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b="1" i="1"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phẩm</a:t>
            </a:r>
            <a:r>
              <a:rPr lang="es-AR" sz="1400" b="1" i="1"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b="1" i="1"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từ</a:t>
            </a:r>
            <a:r>
              <a:rPr lang="es-AR" sz="1400" b="1" i="1"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b="1" i="1"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hoạt</a:t>
            </a:r>
            <a:r>
              <a:rPr lang="es-AR" sz="1400" b="1" i="1"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b="1" i="1"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chất</a:t>
            </a:r>
            <a:r>
              <a:rPr lang="es-AR" sz="1400" b="1" i="1"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b="1" i="1"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thuộc</a:t>
            </a:r>
            <a:r>
              <a:rPr lang="es-AR" sz="1400" b="1" i="1"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b="1" i="1"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nhóm</a:t>
            </a:r>
            <a:r>
              <a:rPr lang="es-AR" sz="1400" b="1" i="1"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b="1" i="1"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hóa</a:t>
            </a:r>
            <a:r>
              <a:rPr lang="es-AR" sz="1400" b="1" i="1"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b="1" i="1"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sinh</a:t>
            </a:r>
            <a:r>
              <a:rPr lang="es-AR" sz="1400" b="1" i="1"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a:t>
            </a:r>
            <a:endParaRPr lang="en-US" dirty="0">
              <a:latin typeface="Montserrat" panose="00000500000000000000" pitchFamily="2" charset="0"/>
            </a:endParaRPr>
          </a:p>
        </p:txBody>
      </p:sp>
      <p:sp>
        <p:nvSpPr>
          <p:cNvPr id="16" name="TextBox 15">
            <a:extLst>
              <a:ext uri="{FF2B5EF4-FFF2-40B4-BE49-F238E27FC236}">
                <a16:creationId xmlns:a16="http://schemas.microsoft.com/office/drawing/2014/main" id="{6D6CE463-376F-EE3D-FC43-17183BD46EBC}"/>
              </a:ext>
            </a:extLst>
          </p:cNvPr>
          <p:cNvSpPr txBox="1"/>
          <p:nvPr/>
        </p:nvSpPr>
        <p:spPr>
          <a:xfrm>
            <a:off x="2415092" y="3886026"/>
            <a:ext cx="6524513" cy="954107"/>
          </a:xfrm>
          <a:prstGeom prst="rect">
            <a:avLst/>
          </a:prstGeom>
          <a:noFill/>
        </p:spPr>
        <p:txBody>
          <a:bodyPr wrap="square">
            <a:spAutoFit/>
          </a:bodyPr>
          <a:lstStyle/>
          <a:p>
            <a:pPr marL="285750" indent="-285750">
              <a:buFont typeface="Wingdings" panose="05000000000000000000" pitchFamily="2" charset="2"/>
              <a:buChar char="Ø"/>
            </a:pP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Các</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hoạt</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chất</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Abamectin</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Validamycin</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Spinosad</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là</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các</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sản</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phẩm</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được</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tạo</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ra</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từ</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các</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công</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nghệ</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sinh</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tổng</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hợp</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đã</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được</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ứng</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dụng</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trong</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BVTV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và</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đăng</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ký</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vào</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Danh</a:t>
            </a:r>
            <a:r>
              <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mục</a:t>
            </a:r>
            <a:endParaRPr lang="es-AR" sz="14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es-AR" dirty="0" err="1">
                <a:solidFill>
                  <a:srgbClr val="242021"/>
                </a:solidFill>
                <a:latin typeface="Montserrat" panose="00000500000000000000" pitchFamily="2" charset="0"/>
                <a:ea typeface="Calibri" panose="020F0502020204030204" pitchFamily="34" charset="0"/>
                <a:cs typeface="Times New Roman" panose="02020603050405020304" pitchFamily="18" charset="0"/>
              </a:rPr>
              <a:t>Năm</a:t>
            </a:r>
            <a:r>
              <a:rPr lang="es-AR" dirty="0">
                <a:solidFill>
                  <a:srgbClr val="242021"/>
                </a:solidFill>
                <a:latin typeface="Montserrat" panose="00000500000000000000" pitchFamily="2" charset="0"/>
                <a:ea typeface="Calibri" panose="020F0502020204030204" pitchFamily="34" charset="0"/>
                <a:cs typeface="Times New Roman" panose="02020603050405020304" pitchFamily="18" charset="0"/>
              </a:rPr>
              <a:t> 2023, </a:t>
            </a:r>
            <a:r>
              <a:rPr lang="es-AR" dirty="0" err="1">
                <a:solidFill>
                  <a:srgbClr val="242021"/>
                </a:solidFill>
                <a:latin typeface="Montserrat" panose="00000500000000000000" pitchFamily="2" charset="0"/>
                <a:ea typeface="Calibri" panose="020F0502020204030204" pitchFamily="34" charset="0"/>
                <a:cs typeface="Times New Roman" panose="02020603050405020304" pitchFamily="18" charset="0"/>
              </a:rPr>
              <a:t>có</a:t>
            </a:r>
            <a:r>
              <a:rPr lang="es-AR" dirty="0">
                <a:solidFill>
                  <a:srgbClr val="242021"/>
                </a:solidFill>
                <a:latin typeface="Montserrat" panose="00000500000000000000" pitchFamily="2" charset="0"/>
                <a:ea typeface="Calibri" panose="020F0502020204030204" pitchFamily="34" charset="0"/>
                <a:cs typeface="Times New Roman" panose="02020603050405020304" pitchFamily="18" charset="0"/>
              </a:rPr>
              <a:t> 585 </a:t>
            </a:r>
            <a:r>
              <a:rPr lang="es-AR" dirty="0" err="1">
                <a:solidFill>
                  <a:srgbClr val="242021"/>
                </a:solidFill>
                <a:latin typeface="Montserrat" panose="00000500000000000000" pitchFamily="2" charset="0"/>
                <a:ea typeface="Calibri" panose="020F0502020204030204" pitchFamily="34" charset="0"/>
                <a:cs typeface="Times New Roman" panose="02020603050405020304" pitchFamily="18" charset="0"/>
              </a:rPr>
              <a:t>thương</a:t>
            </a:r>
            <a:r>
              <a:rPr lang="es-AR" dirty="0">
                <a:solidFill>
                  <a:srgbClr val="242021"/>
                </a:solidFill>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latin typeface="Montserrat" panose="00000500000000000000" pitchFamily="2" charset="0"/>
                <a:ea typeface="Calibri" panose="020F0502020204030204" pitchFamily="34" charset="0"/>
                <a:cs typeface="Times New Roman" panose="02020603050405020304" pitchFamily="18" charset="0"/>
              </a:rPr>
              <a:t>phẩm</a:t>
            </a:r>
            <a:r>
              <a:rPr lang="es-AR" dirty="0">
                <a:solidFill>
                  <a:srgbClr val="242021"/>
                </a:solidFill>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latin typeface="Montserrat" panose="00000500000000000000" pitchFamily="2" charset="0"/>
                <a:ea typeface="Calibri" panose="020F0502020204030204" pitchFamily="34" charset="0"/>
                <a:cs typeface="Times New Roman" panose="02020603050405020304" pitchFamily="18" charset="0"/>
              </a:rPr>
              <a:t>được</a:t>
            </a:r>
            <a:r>
              <a:rPr lang="es-AR" dirty="0">
                <a:solidFill>
                  <a:srgbClr val="242021"/>
                </a:solidFill>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latin typeface="Montserrat" panose="00000500000000000000" pitchFamily="2" charset="0"/>
                <a:ea typeface="Calibri" panose="020F0502020204030204" pitchFamily="34" charset="0"/>
                <a:cs typeface="Times New Roman" panose="02020603050405020304" pitchFamily="18" charset="0"/>
              </a:rPr>
              <a:t>phép</a:t>
            </a:r>
            <a:r>
              <a:rPr lang="es-AR" dirty="0">
                <a:solidFill>
                  <a:srgbClr val="242021"/>
                </a:solidFill>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latin typeface="Montserrat" panose="00000500000000000000" pitchFamily="2" charset="0"/>
                <a:ea typeface="Calibri" panose="020F0502020204030204" pitchFamily="34" charset="0"/>
                <a:cs typeface="Times New Roman" panose="02020603050405020304" pitchFamily="18" charset="0"/>
              </a:rPr>
              <a:t>sử</a:t>
            </a:r>
            <a:r>
              <a:rPr lang="es-AR" dirty="0">
                <a:solidFill>
                  <a:srgbClr val="242021"/>
                </a:solidFill>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latin typeface="Montserrat" panose="00000500000000000000" pitchFamily="2" charset="0"/>
                <a:ea typeface="Calibri" panose="020F0502020204030204" pitchFamily="34" charset="0"/>
                <a:cs typeface="Times New Roman" panose="02020603050405020304" pitchFamily="18" charset="0"/>
              </a:rPr>
              <a:t>dụng</a:t>
            </a:r>
            <a:r>
              <a:rPr lang="es-AR" dirty="0">
                <a:solidFill>
                  <a:srgbClr val="242021"/>
                </a:solidFill>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latin typeface="Montserrat" panose="00000500000000000000" pitchFamily="2" charset="0"/>
                <a:ea typeface="Calibri" panose="020F0502020204030204" pitchFamily="34" charset="0"/>
                <a:cs typeface="Times New Roman" panose="02020603050405020304" pitchFamily="18" charset="0"/>
              </a:rPr>
              <a:t>tại</a:t>
            </a:r>
            <a:r>
              <a:rPr lang="es-AR" dirty="0">
                <a:solidFill>
                  <a:srgbClr val="242021"/>
                </a:solidFill>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latin typeface="Montserrat" panose="00000500000000000000" pitchFamily="2" charset="0"/>
                <a:ea typeface="Calibri" panose="020F0502020204030204" pitchFamily="34" charset="0"/>
                <a:cs typeface="Times New Roman" panose="02020603050405020304" pitchFamily="18" charset="0"/>
              </a:rPr>
              <a:t>Việt</a:t>
            </a:r>
            <a:r>
              <a:rPr lang="es-AR" dirty="0">
                <a:solidFill>
                  <a:srgbClr val="242021"/>
                </a:solidFill>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latin typeface="Montserrat" panose="00000500000000000000" pitchFamily="2" charset="0"/>
                <a:ea typeface="Calibri" panose="020F0502020204030204" pitchFamily="34" charset="0"/>
                <a:cs typeface="Times New Roman" panose="02020603050405020304" pitchFamily="18" charset="0"/>
              </a:rPr>
              <a:t>Nam</a:t>
            </a:r>
            <a:endParaRPr lang="en-US" dirty="0">
              <a:latin typeface="Montserrat" panose="00000500000000000000" pitchFamily="2" charset="0"/>
            </a:endParaRPr>
          </a:p>
        </p:txBody>
      </p:sp>
    </p:spTree>
    <p:extLst>
      <p:ext uri="{BB962C8B-B14F-4D97-AF65-F5344CB8AC3E}">
        <p14:creationId xmlns:p14="http://schemas.microsoft.com/office/powerpoint/2010/main" val="1085469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39EA82-71E4-08CD-E1F1-E85697E79B93}"/>
              </a:ext>
            </a:extLst>
          </p:cNvPr>
          <p:cNvSpPr txBox="1"/>
          <p:nvPr/>
        </p:nvSpPr>
        <p:spPr>
          <a:xfrm>
            <a:off x="230399" y="0"/>
            <a:ext cx="8127019" cy="369332"/>
          </a:xfrm>
          <a:prstGeom prst="rect">
            <a:avLst/>
          </a:prstGeom>
          <a:noFill/>
        </p:spPr>
        <p:txBody>
          <a:bodyPr wrap="square">
            <a:spAutoFit/>
          </a:bodyPr>
          <a:lstStyle/>
          <a:p>
            <a:pPr marL="0" lvl="0" indent="0" algn="just" rtl="0">
              <a:spcBef>
                <a:spcPts val="0"/>
              </a:spcBef>
              <a:spcAft>
                <a:spcPts val="0"/>
              </a:spcAft>
              <a:buNone/>
            </a:pPr>
            <a:r>
              <a:rPr lang="en-US" sz="1800" b="1" dirty="0"/>
              <a:t>5.3. </a:t>
            </a:r>
            <a:r>
              <a:rPr lang="en-US" sz="1800" b="1" dirty="0" err="1"/>
              <a:t>Cơ</a:t>
            </a:r>
            <a:r>
              <a:rPr lang="en-US" sz="1800" b="1" dirty="0"/>
              <a:t> </a:t>
            </a:r>
            <a:r>
              <a:rPr lang="en-US" sz="1800" b="1" dirty="0" err="1"/>
              <a:t>sở</a:t>
            </a:r>
            <a:r>
              <a:rPr lang="en-US" sz="1800" b="1" dirty="0"/>
              <a:t> </a:t>
            </a:r>
            <a:r>
              <a:rPr lang="en-US" sz="1800" b="1" dirty="0" err="1"/>
              <a:t>sản</a:t>
            </a:r>
            <a:r>
              <a:rPr lang="en-US" sz="1800" b="1" dirty="0"/>
              <a:t> </a:t>
            </a:r>
            <a:r>
              <a:rPr lang="en-US" sz="1800" b="1" dirty="0" err="1"/>
              <a:t>xuất</a:t>
            </a:r>
            <a:r>
              <a:rPr lang="en-US" sz="1800" b="1" dirty="0"/>
              <a:t> </a:t>
            </a:r>
            <a:r>
              <a:rPr lang="en-US" sz="1800" b="1" dirty="0" err="1"/>
              <a:t>thuốc</a:t>
            </a:r>
            <a:r>
              <a:rPr lang="en-US" sz="1800" b="1" dirty="0"/>
              <a:t> BVTV </a:t>
            </a:r>
            <a:r>
              <a:rPr lang="en-US" sz="1800" b="1" dirty="0" err="1"/>
              <a:t>sinh</a:t>
            </a:r>
            <a:r>
              <a:rPr lang="en-US" sz="1800" b="1" dirty="0"/>
              <a:t> </a:t>
            </a:r>
            <a:r>
              <a:rPr lang="en-US" sz="1800" b="1" dirty="0" err="1"/>
              <a:t>học</a:t>
            </a:r>
            <a:endParaRPr lang="vi-VN" sz="1800" b="1" dirty="0"/>
          </a:p>
        </p:txBody>
      </p:sp>
      <p:pic>
        <p:nvPicPr>
          <p:cNvPr id="5122" name="Picture 2">
            <a:extLst>
              <a:ext uri="{FF2B5EF4-FFF2-40B4-BE49-F238E27FC236}">
                <a16:creationId xmlns:a16="http://schemas.microsoft.com/office/drawing/2014/main" id="{858C7C84-5BC0-0D3E-24E0-E37ADC9837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3908" y="1981043"/>
            <a:ext cx="4467225" cy="25166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67CDBD1-8490-ABDC-21A1-6A0509DCA709}"/>
              </a:ext>
            </a:extLst>
          </p:cNvPr>
          <p:cNvSpPr txBox="1"/>
          <p:nvPr/>
        </p:nvSpPr>
        <p:spPr>
          <a:xfrm>
            <a:off x="4198283" y="4620280"/>
            <a:ext cx="4937760" cy="523220"/>
          </a:xfrm>
          <a:prstGeom prst="rect">
            <a:avLst/>
          </a:prstGeom>
          <a:noFill/>
        </p:spPr>
        <p:txBody>
          <a:bodyPr wrap="square">
            <a:spAutoFit/>
          </a:bodyPr>
          <a:lstStyle/>
          <a:p>
            <a:r>
              <a:rPr lang="en-US" b="0" i="1" dirty="0" err="1">
                <a:solidFill>
                  <a:schemeClr val="tx1"/>
                </a:solidFill>
                <a:effectLst/>
                <a:latin typeface="Roboto" panose="02000000000000000000" pitchFamily="2" charset="0"/>
              </a:rPr>
              <a:t>Hình</a:t>
            </a:r>
            <a:r>
              <a:rPr lang="en-US" b="0" i="1" dirty="0">
                <a:solidFill>
                  <a:schemeClr val="tx1"/>
                </a:solidFill>
                <a:effectLst/>
                <a:latin typeface="Roboto" panose="02000000000000000000" pitchFamily="2" charset="0"/>
              </a:rPr>
              <a:t> 12. </a:t>
            </a:r>
            <a:r>
              <a:rPr lang="en-US" b="0" i="1" dirty="0" err="1">
                <a:solidFill>
                  <a:schemeClr val="tx1"/>
                </a:solidFill>
                <a:effectLst/>
                <a:latin typeface="Roboto" panose="02000000000000000000" pitchFamily="2" charset="0"/>
              </a:rPr>
              <a:t>Dây</a:t>
            </a:r>
            <a:r>
              <a:rPr lang="en-US" b="0" i="1" dirty="0">
                <a:solidFill>
                  <a:schemeClr val="tx1"/>
                </a:solidFill>
                <a:effectLst/>
                <a:latin typeface="Roboto" panose="02000000000000000000" pitchFamily="2" charset="0"/>
              </a:rPr>
              <a:t> </a:t>
            </a:r>
            <a:r>
              <a:rPr lang="en-US" b="0" i="1" dirty="0" err="1">
                <a:solidFill>
                  <a:schemeClr val="tx1"/>
                </a:solidFill>
                <a:effectLst/>
                <a:latin typeface="Roboto" panose="02000000000000000000" pitchFamily="2" charset="0"/>
              </a:rPr>
              <a:t>chuyền</a:t>
            </a:r>
            <a:r>
              <a:rPr lang="en-US" b="0" i="1" dirty="0">
                <a:solidFill>
                  <a:schemeClr val="tx1"/>
                </a:solidFill>
                <a:effectLst/>
                <a:latin typeface="Roboto" panose="02000000000000000000" pitchFamily="2" charset="0"/>
              </a:rPr>
              <a:t> </a:t>
            </a:r>
            <a:r>
              <a:rPr lang="en-US" b="0" i="1" dirty="0" err="1">
                <a:solidFill>
                  <a:schemeClr val="tx1"/>
                </a:solidFill>
                <a:effectLst/>
                <a:latin typeface="Roboto" panose="02000000000000000000" pitchFamily="2" charset="0"/>
              </a:rPr>
              <a:t>đóng</a:t>
            </a:r>
            <a:r>
              <a:rPr lang="en-US" b="0" i="1" dirty="0">
                <a:solidFill>
                  <a:schemeClr val="tx1"/>
                </a:solidFill>
                <a:effectLst/>
                <a:latin typeface="Roboto" panose="02000000000000000000" pitchFamily="2" charset="0"/>
              </a:rPr>
              <a:t> </a:t>
            </a:r>
            <a:r>
              <a:rPr lang="en-US" b="0" i="1" dirty="0" err="1">
                <a:solidFill>
                  <a:schemeClr val="tx1"/>
                </a:solidFill>
                <a:effectLst/>
                <a:latin typeface="Roboto" panose="02000000000000000000" pitchFamily="2" charset="0"/>
              </a:rPr>
              <a:t>gói</a:t>
            </a:r>
            <a:r>
              <a:rPr lang="en-US" b="0" i="1" dirty="0">
                <a:solidFill>
                  <a:schemeClr val="tx1"/>
                </a:solidFill>
                <a:effectLst/>
                <a:latin typeface="Roboto" panose="02000000000000000000" pitchFamily="2" charset="0"/>
              </a:rPr>
              <a:t> </a:t>
            </a:r>
            <a:r>
              <a:rPr lang="en-US" b="0" i="1" dirty="0" err="1">
                <a:solidFill>
                  <a:schemeClr val="tx1"/>
                </a:solidFill>
                <a:effectLst/>
                <a:latin typeface="Roboto" panose="02000000000000000000" pitchFamily="2" charset="0"/>
              </a:rPr>
              <a:t>thuốc</a:t>
            </a:r>
            <a:r>
              <a:rPr lang="en-US" b="0" i="1" dirty="0">
                <a:solidFill>
                  <a:schemeClr val="tx1"/>
                </a:solidFill>
                <a:effectLst/>
                <a:latin typeface="Roboto" panose="02000000000000000000" pitchFamily="2" charset="0"/>
              </a:rPr>
              <a:t> </a:t>
            </a:r>
            <a:r>
              <a:rPr lang="en-US" b="0" i="1" dirty="0" err="1">
                <a:solidFill>
                  <a:schemeClr val="tx1"/>
                </a:solidFill>
                <a:effectLst/>
                <a:latin typeface="Roboto" panose="02000000000000000000" pitchFamily="2" charset="0"/>
              </a:rPr>
              <a:t>bảo</a:t>
            </a:r>
            <a:r>
              <a:rPr lang="en-US" b="0" i="1" dirty="0">
                <a:solidFill>
                  <a:schemeClr val="tx1"/>
                </a:solidFill>
                <a:effectLst/>
                <a:latin typeface="Roboto" panose="02000000000000000000" pitchFamily="2" charset="0"/>
              </a:rPr>
              <a:t> </a:t>
            </a:r>
            <a:r>
              <a:rPr lang="en-US" b="0" i="1" dirty="0" err="1">
                <a:solidFill>
                  <a:schemeClr val="tx1"/>
                </a:solidFill>
                <a:effectLst/>
                <a:latin typeface="Roboto" panose="02000000000000000000" pitchFamily="2" charset="0"/>
              </a:rPr>
              <a:t>vệ</a:t>
            </a:r>
            <a:r>
              <a:rPr lang="en-US" b="0" i="1" dirty="0">
                <a:solidFill>
                  <a:schemeClr val="tx1"/>
                </a:solidFill>
                <a:effectLst/>
                <a:latin typeface="Roboto" panose="02000000000000000000" pitchFamily="2" charset="0"/>
              </a:rPr>
              <a:t> </a:t>
            </a:r>
            <a:r>
              <a:rPr lang="en-US" b="0" i="1" dirty="0" err="1">
                <a:solidFill>
                  <a:schemeClr val="tx1"/>
                </a:solidFill>
                <a:effectLst/>
                <a:latin typeface="Roboto" panose="02000000000000000000" pitchFamily="2" charset="0"/>
              </a:rPr>
              <a:t>thực</a:t>
            </a:r>
            <a:r>
              <a:rPr lang="en-US" b="0" i="1" dirty="0">
                <a:solidFill>
                  <a:schemeClr val="tx1"/>
                </a:solidFill>
                <a:effectLst/>
                <a:latin typeface="Roboto" panose="02000000000000000000" pitchFamily="2" charset="0"/>
              </a:rPr>
              <a:t> </a:t>
            </a:r>
            <a:r>
              <a:rPr lang="en-US" b="0" i="1" dirty="0" err="1">
                <a:solidFill>
                  <a:schemeClr val="tx1"/>
                </a:solidFill>
                <a:effectLst/>
                <a:latin typeface="Roboto" panose="02000000000000000000" pitchFamily="2" charset="0"/>
              </a:rPr>
              <a:t>vật</a:t>
            </a:r>
            <a:r>
              <a:rPr lang="en-US" b="0" i="1" dirty="0">
                <a:solidFill>
                  <a:schemeClr val="tx1"/>
                </a:solidFill>
                <a:effectLst/>
                <a:latin typeface="Roboto" panose="02000000000000000000" pitchFamily="2" charset="0"/>
              </a:rPr>
              <a:t> </a:t>
            </a:r>
            <a:r>
              <a:rPr lang="en-US" b="0" i="1" dirty="0" err="1">
                <a:solidFill>
                  <a:schemeClr val="tx1"/>
                </a:solidFill>
                <a:effectLst/>
                <a:latin typeface="Roboto" panose="02000000000000000000" pitchFamily="2" charset="0"/>
              </a:rPr>
              <a:t>tại</a:t>
            </a:r>
            <a:r>
              <a:rPr lang="en-US" b="0" i="1" dirty="0">
                <a:solidFill>
                  <a:schemeClr val="tx1"/>
                </a:solidFill>
                <a:effectLst/>
                <a:latin typeface="Roboto" panose="02000000000000000000" pitchFamily="2" charset="0"/>
              </a:rPr>
              <a:t> </a:t>
            </a:r>
            <a:r>
              <a:rPr lang="en-US" b="0" i="1" dirty="0" err="1">
                <a:solidFill>
                  <a:schemeClr val="tx1"/>
                </a:solidFill>
                <a:effectLst/>
                <a:latin typeface="Roboto" panose="02000000000000000000" pitchFamily="2" charset="0"/>
              </a:rPr>
              <a:t>nhà</a:t>
            </a:r>
            <a:r>
              <a:rPr lang="en-US" b="0" i="1" dirty="0">
                <a:solidFill>
                  <a:schemeClr val="tx1"/>
                </a:solidFill>
                <a:effectLst/>
                <a:latin typeface="Roboto" panose="02000000000000000000" pitchFamily="2" charset="0"/>
              </a:rPr>
              <a:t> </a:t>
            </a:r>
            <a:r>
              <a:rPr lang="en-US" b="0" i="1" dirty="0" err="1">
                <a:solidFill>
                  <a:schemeClr val="tx1"/>
                </a:solidFill>
                <a:effectLst/>
                <a:latin typeface="Roboto" panose="02000000000000000000" pitchFamily="2" charset="0"/>
              </a:rPr>
              <a:t>máy</a:t>
            </a:r>
            <a:r>
              <a:rPr lang="en-US" b="0" i="1" dirty="0">
                <a:solidFill>
                  <a:schemeClr val="tx1"/>
                </a:solidFill>
                <a:effectLst/>
                <a:latin typeface="Roboto" panose="02000000000000000000" pitchFamily="2" charset="0"/>
              </a:rPr>
              <a:t> </a:t>
            </a:r>
            <a:r>
              <a:rPr lang="en-US" b="0" i="1" dirty="0" err="1">
                <a:solidFill>
                  <a:schemeClr val="tx1"/>
                </a:solidFill>
                <a:effectLst/>
                <a:latin typeface="Roboto" panose="02000000000000000000" pitchFamily="2" charset="0"/>
              </a:rPr>
              <a:t>Công</a:t>
            </a:r>
            <a:r>
              <a:rPr lang="en-US" b="0" i="1" dirty="0">
                <a:solidFill>
                  <a:schemeClr val="tx1"/>
                </a:solidFill>
                <a:effectLst/>
                <a:latin typeface="Roboto" panose="02000000000000000000" pitchFamily="2" charset="0"/>
              </a:rPr>
              <a:t> ty TNHH </a:t>
            </a:r>
            <a:r>
              <a:rPr lang="en-US" b="0" i="1" dirty="0" err="1">
                <a:solidFill>
                  <a:schemeClr val="tx1"/>
                </a:solidFill>
                <a:effectLst/>
                <a:latin typeface="Roboto" panose="02000000000000000000" pitchFamily="2" charset="0"/>
              </a:rPr>
              <a:t>Việt</a:t>
            </a:r>
            <a:r>
              <a:rPr lang="en-US" b="0" i="1" dirty="0">
                <a:solidFill>
                  <a:schemeClr val="tx1"/>
                </a:solidFill>
                <a:effectLst/>
                <a:latin typeface="Roboto" panose="02000000000000000000" pitchFamily="2" charset="0"/>
              </a:rPr>
              <a:t> </a:t>
            </a:r>
            <a:r>
              <a:rPr lang="en-US" b="0" i="1" dirty="0" err="1">
                <a:solidFill>
                  <a:schemeClr val="tx1"/>
                </a:solidFill>
                <a:effectLst/>
                <a:latin typeface="Roboto" panose="02000000000000000000" pitchFamily="2" charset="0"/>
              </a:rPr>
              <a:t>Thắng</a:t>
            </a:r>
            <a:r>
              <a:rPr lang="en-US" b="0" i="1" dirty="0">
                <a:solidFill>
                  <a:schemeClr val="tx1"/>
                </a:solidFill>
                <a:effectLst/>
                <a:latin typeface="Roboto" panose="02000000000000000000" pitchFamily="2" charset="0"/>
              </a:rPr>
              <a:t> (VITHACO)</a:t>
            </a:r>
            <a:endParaRPr lang="en-US" i="1" dirty="0">
              <a:solidFill>
                <a:schemeClr val="tx1"/>
              </a:solidFill>
            </a:endParaRPr>
          </a:p>
        </p:txBody>
      </p:sp>
      <p:sp>
        <p:nvSpPr>
          <p:cNvPr id="9" name="TextBox 8">
            <a:extLst>
              <a:ext uri="{FF2B5EF4-FFF2-40B4-BE49-F238E27FC236}">
                <a16:creationId xmlns:a16="http://schemas.microsoft.com/office/drawing/2014/main" id="{45855756-BF6C-7956-E813-DF9300F4777D}"/>
              </a:ext>
            </a:extLst>
          </p:cNvPr>
          <p:cNvSpPr txBox="1"/>
          <p:nvPr/>
        </p:nvSpPr>
        <p:spPr>
          <a:xfrm>
            <a:off x="230399" y="369332"/>
            <a:ext cx="8354203" cy="1249188"/>
          </a:xfrm>
          <a:prstGeom prst="rect">
            <a:avLst/>
          </a:prstGeom>
          <a:noFill/>
        </p:spPr>
        <p:txBody>
          <a:bodyPr wrap="square">
            <a:spAutoFit/>
          </a:bodyPr>
          <a:lstStyle/>
          <a:p>
            <a:pPr marL="285750" indent="-285750" algn="just">
              <a:lnSpc>
                <a:spcPts val="1700"/>
              </a:lnSpc>
              <a:spcAft>
                <a:spcPts val="600"/>
              </a:spcAft>
              <a:buFont typeface="Wingdings" panose="05000000000000000000" pitchFamily="2" charset="2"/>
              <a:buChar char="Ø"/>
            </a:pP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Hiện</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nay</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số</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lượng</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cơ</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sở</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sản</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xuất</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thuốc</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BVTV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là</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99,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trong</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đó</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85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cơ</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sở</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sản</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xuất</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có</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sản</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xuất</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thuốc</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BVTV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sinh</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học</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endParaRPr lang="en-US" sz="1100" kern="100" dirty="0">
              <a:effectLst/>
              <a:latin typeface="Montserrat" panose="00000500000000000000" pitchFamily="2" charset="0"/>
              <a:ea typeface="Calibri" panose="020F0502020204030204" pitchFamily="34" charset="0"/>
              <a:cs typeface="Times New Roman" panose="02020603050405020304" pitchFamily="18" charset="0"/>
            </a:endParaRPr>
          </a:p>
          <a:p>
            <a:pPr marL="285750" indent="-285750" algn="just">
              <a:lnSpc>
                <a:spcPts val="1700"/>
              </a:lnSpc>
              <a:spcAft>
                <a:spcPts val="600"/>
              </a:spcAft>
              <a:buFont typeface="Wingdings" panose="05000000000000000000" pitchFamily="2" charset="2"/>
              <a:buChar char="Ø"/>
            </a:pP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Các</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cơ</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sở</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sản</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xuất</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thuốc</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BVTV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đều</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áp</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dụng</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hệ</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thống</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quản</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lý</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chất</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lượng</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theo</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tiêu</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chuẩn</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ISO 9001,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hệ</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thống</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quản</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lý</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môi</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trường</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đạt</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ISO 14001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và</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phần</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lớn</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các</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cơ</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sở</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đều</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có</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phòng</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thử</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nghiệm</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kiểm</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tra</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chất</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lượng</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được</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công</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nhận</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phù</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hợp</a:t>
            </a:r>
            <a:r>
              <a:rPr lang="es-AR" sz="1400"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ISO 17025.</a:t>
            </a:r>
            <a:endParaRPr lang="es-AR" kern="100" dirty="0">
              <a:solidFill>
                <a:srgbClr val="242021"/>
              </a:solidFill>
              <a:latin typeface="Montserrat" panose="00000500000000000000" pitchFamily="2"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93A001A-B4FE-0358-B5E0-803BB442FF29}"/>
              </a:ext>
            </a:extLst>
          </p:cNvPr>
          <p:cNvSpPr txBox="1"/>
          <p:nvPr/>
        </p:nvSpPr>
        <p:spPr>
          <a:xfrm>
            <a:off x="204475" y="1727180"/>
            <a:ext cx="3700630" cy="2893100"/>
          </a:xfrm>
          <a:prstGeom prst="rect">
            <a:avLst/>
          </a:prstGeom>
          <a:noFill/>
        </p:spPr>
        <p:txBody>
          <a:bodyPr wrap="square">
            <a:spAutoFit/>
          </a:bodyPr>
          <a:lstStyle/>
          <a:p>
            <a:pPr marL="285750" indent="-285750">
              <a:buFont typeface="Wingdings" panose="05000000000000000000" pitchFamily="2" charset="2"/>
              <a:buChar char="Ø"/>
            </a:pP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Việt</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Nam</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đã</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sản</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xuất</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gần</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30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dạng</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thuốc</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BVTV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thành</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phẩm</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khác</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nhau</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nhiều</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dạng</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tiên</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tiến</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và</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an</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toàn</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cho con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người</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như</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dạng</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hạt</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phân</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tán</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trong</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nước</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dầu</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phân</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tán</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đậm</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đặc</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tan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trong</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nước</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dạng</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hạt</a:t>
            </a:r>
            <a:r>
              <a:rPr lang="es-AR"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(WG, OD, SL, GR,…). </a:t>
            </a:r>
          </a:p>
          <a:p>
            <a:pPr marL="285750" indent="-285750">
              <a:buFont typeface="Wingdings" panose="05000000000000000000" pitchFamily="2" charset="2"/>
              <a:buChar char="Ø"/>
            </a:pPr>
            <a:r>
              <a:rPr lang="es-AR" kern="100" dirty="0">
                <a:solidFill>
                  <a:srgbClr val="242021"/>
                </a:solidFill>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Ứng</a:t>
            </a:r>
            <a:r>
              <a:rPr lang="es-AR"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dụng</a:t>
            </a:r>
            <a:r>
              <a:rPr lang="es-AR"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242021"/>
                </a:solidFill>
                <a:latin typeface="Montserrat" panose="00000500000000000000" pitchFamily="2" charset="0"/>
                <a:ea typeface="Calibri" panose="020F0502020204030204" pitchFamily="34" charset="0"/>
                <a:cs typeface="Times New Roman" panose="02020603050405020304" pitchFamily="18" charset="0"/>
              </a:rPr>
              <a:t>các</a:t>
            </a:r>
            <a:r>
              <a:rPr lang="es-AR" kern="100" dirty="0">
                <a:solidFill>
                  <a:srgbClr val="242021"/>
                </a:solidFill>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242021"/>
                </a:solidFill>
                <a:latin typeface="Montserrat" panose="00000500000000000000" pitchFamily="2" charset="0"/>
                <a:ea typeface="Calibri" panose="020F0502020204030204" pitchFamily="34" charset="0"/>
                <a:cs typeface="Times New Roman" panose="02020603050405020304" pitchFamily="18" charset="0"/>
              </a:rPr>
              <a:t>công</a:t>
            </a:r>
            <a:r>
              <a:rPr lang="es-AR" kern="100" dirty="0">
                <a:solidFill>
                  <a:srgbClr val="242021"/>
                </a:solidFill>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242021"/>
                </a:solidFill>
                <a:latin typeface="Montserrat" panose="00000500000000000000" pitchFamily="2" charset="0"/>
                <a:ea typeface="Calibri" panose="020F0502020204030204" pitchFamily="34" charset="0"/>
                <a:cs typeface="Times New Roman" panose="02020603050405020304" pitchFamily="18" charset="0"/>
              </a:rPr>
              <a:t>nghệ</a:t>
            </a:r>
            <a:r>
              <a:rPr lang="es-AR" kern="100" dirty="0">
                <a:solidFill>
                  <a:srgbClr val="242021"/>
                </a:solidFill>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242021"/>
                </a:solidFill>
                <a:latin typeface="Montserrat" panose="00000500000000000000" pitchFamily="2" charset="0"/>
                <a:ea typeface="Calibri" panose="020F0502020204030204" pitchFamily="34" charset="0"/>
                <a:cs typeface="Times New Roman" panose="02020603050405020304" pitchFamily="18" charset="0"/>
              </a:rPr>
              <a:t>mới</a:t>
            </a:r>
            <a:r>
              <a:rPr lang="es-AR" kern="100" dirty="0">
                <a:solidFill>
                  <a:srgbClr val="242021"/>
                </a:solidFill>
                <a:latin typeface="Montserrat" panose="00000500000000000000" pitchFamily="2" charset="0"/>
                <a:ea typeface="Calibri" panose="020F0502020204030204" pitchFamily="34" charset="0"/>
                <a:cs typeface="Times New Roman" panose="02020603050405020304" pitchFamily="18" charset="0"/>
              </a:rPr>
              <a:t> tren </a:t>
            </a:r>
            <a:r>
              <a:rPr lang="es-AR" kern="100" dirty="0" err="1">
                <a:solidFill>
                  <a:srgbClr val="242021"/>
                </a:solidFill>
                <a:latin typeface="Montserrat" panose="00000500000000000000" pitchFamily="2" charset="0"/>
                <a:ea typeface="Calibri" panose="020F0502020204030204" pitchFamily="34" charset="0"/>
                <a:cs typeface="Times New Roman" panose="02020603050405020304" pitchFamily="18" charset="0"/>
              </a:rPr>
              <a:t>thế</a:t>
            </a:r>
            <a:r>
              <a:rPr lang="es-AR" kern="100" dirty="0">
                <a:solidFill>
                  <a:srgbClr val="242021"/>
                </a:solidFill>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242021"/>
                </a:solidFill>
                <a:latin typeface="Montserrat" panose="00000500000000000000" pitchFamily="2" charset="0"/>
                <a:ea typeface="Calibri" panose="020F0502020204030204" pitchFamily="34" charset="0"/>
                <a:cs typeface="Times New Roman" panose="02020603050405020304" pitchFamily="18" charset="0"/>
              </a:rPr>
              <a:t>giới</a:t>
            </a:r>
            <a:r>
              <a:rPr lang="es-AR"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sản</a:t>
            </a:r>
            <a:r>
              <a:rPr lang="es-AR"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xuất</a:t>
            </a:r>
            <a:r>
              <a:rPr lang="es-AR"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thuốc</a:t>
            </a:r>
            <a:r>
              <a:rPr lang="es-AR"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BVTV </a:t>
            </a:r>
            <a:r>
              <a:rPr lang="es-AR"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sinh</a:t>
            </a:r>
            <a:r>
              <a:rPr lang="es-AR"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học</a:t>
            </a:r>
            <a:r>
              <a:rPr lang="es-AR"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nano, </a:t>
            </a:r>
            <a:r>
              <a:rPr lang="es-AR"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chiết</a:t>
            </a:r>
            <a:r>
              <a:rPr lang="es-AR"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xuất</a:t>
            </a:r>
            <a:r>
              <a:rPr lang="es-AR"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từ</a:t>
            </a:r>
            <a:r>
              <a:rPr lang="es-AR"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thảo</a:t>
            </a:r>
            <a:r>
              <a:rPr lang="es-AR"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mộc</a:t>
            </a:r>
            <a:r>
              <a:rPr lang="es-AR"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chứa</a:t>
            </a:r>
            <a:r>
              <a:rPr lang="es-AR"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các</a:t>
            </a:r>
            <a:r>
              <a:rPr lang="es-AR"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vi </a:t>
            </a:r>
            <a:r>
              <a:rPr lang="es-AR"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sinh</a:t>
            </a:r>
            <a:r>
              <a:rPr lang="es-AR"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vật</a:t>
            </a:r>
            <a:r>
              <a:rPr lang="es-AR"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virus hay </a:t>
            </a:r>
            <a:r>
              <a:rPr lang="es-AR"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nguồn</a:t>
            </a:r>
            <a:r>
              <a:rPr lang="es-AR"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gốc</a:t>
            </a:r>
            <a:r>
              <a:rPr lang="es-AR"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từ</a:t>
            </a:r>
            <a:r>
              <a:rPr lang="es-AR"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tuyến</a:t>
            </a:r>
            <a:r>
              <a:rPr lang="es-AR"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trùng</a:t>
            </a:r>
            <a:r>
              <a:rPr lang="es-AR" kern="100" dirty="0">
                <a:solidFill>
                  <a:srgbClr val="242021"/>
                </a:solidFill>
                <a:effectLst/>
                <a:latin typeface="Montserrat" panose="00000500000000000000" pitchFamily="2" charset="0"/>
                <a:ea typeface="Calibri" panose="020F0502020204030204" pitchFamily="34" charset="0"/>
                <a:cs typeface="Times New Roman" panose="02020603050405020304" pitchFamily="18" charset="0"/>
              </a:rPr>
              <a:t>…</a:t>
            </a:r>
            <a:endParaRPr lang="en-US" kern="100" dirty="0">
              <a:effectLst/>
              <a:latin typeface="Montserrat" panose="00000500000000000000" pitchFamily="2"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9024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8"/>
        <p:cNvGrpSpPr/>
        <p:nvPr/>
      </p:nvGrpSpPr>
      <p:grpSpPr>
        <a:xfrm>
          <a:off x="0" y="0"/>
          <a:ext cx="0" cy="0"/>
          <a:chOff x="0" y="0"/>
          <a:chExt cx="0" cy="0"/>
        </a:xfrm>
      </p:grpSpPr>
      <p:sp>
        <p:nvSpPr>
          <p:cNvPr id="1759" name="Google Shape;1759;p110"/>
          <p:cNvSpPr/>
          <p:nvPr/>
        </p:nvSpPr>
        <p:spPr>
          <a:xfrm rot="5400000">
            <a:off x="3382341" y="-190500"/>
            <a:ext cx="2695800" cy="5524500"/>
          </a:xfrm>
          <a:prstGeom prst="rect">
            <a:avLst/>
          </a:prstGeom>
          <a:solidFill>
            <a:schemeClr val="tx1">
              <a:lumMod val="95000"/>
              <a:lumOff val="5000"/>
              <a:alpha val="763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10"/>
          <p:cNvSpPr txBox="1">
            <a:spLocks noGrp="1"/>
          </p:cNvSpPr>
          <p:nvPr>
            <p:ph type="subTitle" idx="1"/>
          </p:nvPr>
        </p:nvSpPr>
        <p:spPr>
          <a:xfrm>
            <a:off x="2789057" y="2571750"/>
            <a:ext cx="4162350" cy="66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500" b="1" dirty="0">
                <a:solidFill>
                  <a:schemeClr val="lt1"/>
                </a:solidFill>
              </a:rPr>
              <a:t>THUẬN LỢI, KHÓ KHĂN</a:t>
            </a:r>
            <a:endParaRPr sz="2500" b="1" dirty="0">
              <a:solidFill>
                <a:schemeClr val="lt1"/>
              </a:solidFill>
            </a:endParaRPr>
          </a:p>
        </p:txBody>
      </p:sp>
      <p:sp>
        <p:nvSpPr>
          <p:cNvPr id="1762" name="Google Shape;1762;p110"/>
          <p:cNvSpPr txBox="1">
            <a:spLocks noGrp="1"/>
          </p:cNvSpPr>
          <p:nvPr>
            <p:ph type="title" idx="2"/>
          </p:nvPr>
        </p:nvSpPr>
        <p:spPr>
          <a:xfrm>
            <a:off x="3920700" y="1534050"/>
            <a:ext cx="1302600" cy="84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2"/>
                </a:solidFill>
              </a:rPr>
              <a:t>06</a:t>
            </a:r>
            <a:endParaRPr>
              <a:solidFill>
                <a:schemeClr val="l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61"/>
                                        </p:tgtEl>
                                        <p:attrNameLst>
                                          <p:attrName>style.visibility</p:attrName>
                                        </p:attrNameLst>
                                      </p:cBhvr>
                                      <p:to>
                                        <p:strVal val="visible"/>
                                      </p:to>
                                    </p:set>
                                    <p:anim calcmode="lin" valueType="num">
                                      <p:cBhvr additive="base">
                                        <p:cTn id="7" dur="1000"/>
                                        <p:tgtEl>
                                          <p:spTgt spid="1761"/>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762"/>
                                        </p:tgtEl>
                                        <p:attrNameLst>
                                          <p:attrName>style.visibility</p:attrName>
                                        </p:attrNameLst>
                                      </p:cBhvr>
                                      <p:to>
                                        <p:strVal val="visible"/>
                                      </p:to>
                                    </p:set>
                                    <p:anim calcmode="lin" valueType="num">
                                      <p:cBhvr additive="base">
                                        <p:cTn id="10" dur="1000"/>
                                        <p:tgtEl>
                                          <p:spTgt spid="176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66"/>
        <p:cNvGrpSpPr/>
        <p:nvPr/>
      </p:nvGrpSpPr>
      <p:grpSpPr>
        <a:xfrm>
          <a:off x="0" y="0"/>
          <a:ext cx="0" cy="0"/>
          <a:chOff x="0" y="0"/>
          <a:chExt cx="0" cy="0"/>
        </a:xfrm>
      </p:grpSpPr>
      <p:pic>
        <p:nvPicPr>
          <p:cNvPr id="1778" name="Google Shape;1778;p111"/>
          <p:cNvPicPr preferRelativeResize="0"/>
          <p:nvPr/>
        </p:nvPicPr>
        <p:blipFill rotWithShape="1">
          <a:blip r:embed="rId3">
            <a:alphaModFix/>
          </a:blip>
          <a:srcRect l="18258" r="21304"/>
          <a:stretch/>
        </p:blipFill>
        <p:spPr>
          <a:xfrm>
            <a:off x="6790800" y="-242933"/>
            <a:ext cx="2353200" cy="2595770"/>
          </a:xfrm>
          <a:prstGeom prst="rect">
            <a:avLst/>
          </a:prstGeom>
          <a:noFill/>
          <a:ln>
            <a:noFill/>
          </a:ln>
        </p:spPr>
      </p:pic>
      <p:pic>
        <p:nvPicPr>
          <p:cNvPr id="1779" name="Google Shape;1779;p111"/>
          <p:cNvPicPr preferRelativeResize="0"/>
          <p:nvPr/>
        </p:nvPicPr>
        <p:blipFill rotWithShape="1">
          <a:blip r:embed="rId4">
            <a:alphaModFix/>
          </a:blip>
          <a:srcRect r="2884"/>
          <a:stretch/>
        </p:blipFill>
        <p:spPr>
          <a:xfrm>
            <a:off x="98538" y="3506035"/>
            <a:ext cx="2353202" cy="1817329"/>
          </a:xfrm>
          <a:prstGeom prst="rect">
            <a:avLst/>
          </a:prstGeom>
          <a:noFill/>
          <a:ln>
            <a:noFill/>
          </a:ln>
        </p:spPr>
      </p:pic>
      <p:sp>
        <p:nvSpPr>
          <p:cNvPr id="1780" name="Google Shape;1780;p111"/>
          <p:cNvSpPr/>
          <p:nvPr/>
        </p:nvSpPr>
        <p:spPr>
          <a:xfrm rot="10800000">
            <a:off x="7088700" y="0"/>
            <a:ext cx="20553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11"/>
          <p:cNvSpPr/>
          <p:nvPr/>
        </p:nvSpPr>
        <p:spPr>
          <a:xfrm rot="10800000">
            <a:off x="-12" y="4791600"/>
            <a:ext cx="1017000" cy="351900"/>
          </a:xfrm>
          <a:prstGeom prst="rect">
            <a:avLst/>
          </a:prstGeom>
          <a:solidFill>
            <a:schemeClr val="accent3">
              <a:alpha val="763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Box 19">
            <a:extLst>
              <a:ext uri="{FF2B5EF4-FFF2-40B4-BE49-F238E27FC236}">
                <a16:creationId xmlns:a16="http://schemas.microsoft.com/office/drawing/2014/main" id="{6C044211-E21C-068B-1F3A-DC049D67BA07}"/>
              </a:ext>
            </a:extLst>
          </p:cNvPr>
          <p:cNvSpPr txBox="1"/>
          <p:nvPr/>
        </p:nvSpPr>
        <p:spPr>
          <a:xfrm>
            <a:off x="200902" y="0"/>
            <a:ext cx="8127019" cy="369332"/>
          </a:xfrm>
          <a:prstGeom prst="rect">
            <a:avLst/>
          </a:prstGeom>
          <a:noFill/>
        </p:spPr>
        <p:txBody>
          <a:bodyPr wrap="square">
            <a:spAutoFit/>
          </a:bodyPr>
          <a:lstStyle/>
          <a:p>
            <a:pPr marL="0" lvl="0" indent="0" algn="just" rtl="0">
              <a:spcBef>
                <a:spcPts val="0"/>
              </a:spcBef>
              <a:spcAft>
                <a:spcPts val="0"/>
              </a:spcAft>
              <a:buNone/>
            </a:pPr>
            <a:r>
              <a:rPr lang="en-US" sz="1800" b="1" dirty="0"/>
              <a:t>6.1. </a:t>
            </a:r>
            <a:r>
              <a:rPr lang="en-US" sz="1800" b="1" dirty="0" err="1"/>
              <a:t>Thuận</a:t>
            </a:r>
            <a:r>
              <a:rPr lang="en-US" sz="1800" b="1" dirty="0"/>
              <a:t> </a:t>
            </a:r>
            <a:r>
              <a:rPr lang="en-US" sz="1800" b="1" dirty="0" err="1"/>
              <a:t>lợi</a:t>
            </a:r>
            <a:endParaRPr lang="vi-VN" sz="1800" b="1" dirty="0"/>
          </a:p>
        </p:txBody>
      </p:sp>
      <p:sp>
        <p:nvSpPr>
          <p:cNvPr id="24" name="TextBox 23">
            <a:extLst>
              <a:ext uri="{FF2B5EF4-FFF2-40B4-BE49-F238E27FC236}">
                <a16:creationId xmlns:a16="http://schemas.microsoft.com/office/drawing/2014/main" id="{7B379EFE-C5F2-BE63-BB35-685E7AB3CFAA}"/>
              </a:ext>
            </a:extLst>
          </p:cNvPr>
          <p:cNvSpPr txBox="1"/>
          <p:nvPr/>
        </p:nvSpPr>
        <p:spPr>
          <a:xfrm>
            <a:off x="200902" y="427925"/>
            <a:ext cx="6759462" cy="3493264"/>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it-IT" dirty="0">
                <a:effectLst/>
                <a:latin typeface="Montserrat" panose="00000500000000000000" pitchFamily="2" charset="0"/>
                <a:ea typeface="Times New Roman" panose="02020603050405020304" pitchFamily="18" charset="0"/>
              </a:rPr>
              <a:t>Các chính sách khuyến khích đầu tư nghiên cứu, ứng dụng công nghệ hiện đại để tạo ra thuốc BVTV sinh học được ban hành, là chương trình trọng điểm phát triển công nghệ sinh học.</a:t>
            </a:r>
          </a:p>
          <a:p>
            <a:pPr marL="285750" indent="-285750">
              <a:lnSpc>
                <a:spcPct val="150000"/>
              </a:lnSpc>
              <a:buFont typeface="Wingdings" panose="05000000000000000000" pitchFamily="2" charset="2"/>
              <a:buChar char="Ø"/>
            </a:pPr>
            <a:r>
              <a:rPr lang="it-IT" dirty="0">
                <a:latin typeface="Montserrat" panose="00000500000000000000" pitchFamily="2" charset="0"/>
                <a:ea typeface="Times New Roman" panose="02020603050405020304" pitchFamily="18" charset="0"/>
              </a:rPr>
              <a:t>Ngành BVTV sinh học ở nước ta có quan hệ tốt với nhiều nước và tổ chức quốc tế, tạo điều kiện chuyển giao công nghệ.</a:t>
            </a:r>
          </a:p>
          <a:p>
            <a:pPr marL="285750" indent="-285750">
              <a:lnSpc>
                <a:spcPct val="150000"/>
              </a:lnSpc>
              <a:buFont typeface="Wingdings" panose="05000000000000000000" pitchFamily="2" charset="2"/>
              <a:buChar char="Ø"/>
            </a:pPr>
            <a:r>
              <a:rPr lang="it-IT" dirty="0">
                <a:latin typeface="Montserrat" panose="00000500000000000000" pitchFamily="2" charset="0"/>
                <a:ea typeface="Times New Roman" panose="02020603050405020304" pitchFamily="18" charset="0"/>
              </a:rPr>
              <a:t>Điều kiện khí hậu thuận lợi phát triển các vi sinh vật có ích, ngoài ra còn có nguồn nguyên liệu sẵn có trên đồng ruộng.</a:t>
            </a:r>
          </a:p>
          <a:p>
            <a:pPr marL="285750" indent="-285750">
              <a:lnSpc>
                <a:spcPct val="150000"/>
              </a:lnSpc>
              <a:buFont typeface="Wingdings" panose="05000000000000000000" pitchFamily="2" charset="2"/>
              <a:buChar char="Ø"/>
            </a:pPr>
            <a:r>
              <a:rPr lang="it-IT" dirty="0">
                <a:latin typeface="Montserrat" panose="00000500000000000000" pitchFamily="2" charset="0"/>
                <a:ea typeface="Times New Roman" panose="02020603050405020304" pitchFamily="18" charset="0"/>
              </a:rPr>
              <a:t>Việc sử dụng thuốc BVTV sinh học đạt hiệu quả, bước đầu đổi mới tư duy của người dân</a:t>
            </a:r>
          </a:p>
          <a:p>
            <a:endParaRPr lang="it-IT" sz="1800" dirty="0">
              <a:effectLst/>
              <a:latin typeface="Times New Roman" panose="02020603050405020304" pitchFamily="18" charset="0"/>
              <a:ea typeface="Times New Roman" panose="02020603050405020304" pitchFamily="18" charset="0"/>
            </a:endParaRPr>
          </a:p>
          <a:p>
            <a:endParaRPr lang="en-US" dirty="0">
              <a:latin typeface="Montserrat" panose="00000500000000000000" pitchFamily="2" charset="0"/>
            </a:endParaRPr>
          </a:p>
        </p:txBody>
      </p:sp>
      <p:sp>
        <p:nvSpPr>
          <p:cNvPr id="26" name="TextBox 25">
            <a:extLst>
              <a:ext uri="{FF2B5EF4-FFF2-40B4-BE49-F238E27FC236}">
                <a16:creationId xmlns:a16="http://schemas.microsoft.com/office/drawing/2014/main" id="{44C9478E-77CD-6040-E314-5BEDE343E7E6}"/>
              </a:ext>
            </a:extLst>
          </p:cNvPr>
          <p:cNvSpPr txBox="1"/>
          <p:nvPr/>
        </p:nvSpPr>
        <p:spPr>
          <a:xfrm>
            <a:off x="2875936" y="3076595"/>
            <a:ext cx="6169526" cy="2246769"/>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vi-VN" dirty="0">
                <a:effectLst/>
                <a:latin typeface="Montserrat" panose="00000500000000000000" pitchFamily="2" charset="0"/>
                <a:ea typeface="Times New Roman" panose="02020603050405020304" pitchFamily="18" charset="0"/>
              </a:rPr>
              <a:t>Các loại thuốc BVTV vi sinh khá an toàn với người, động vật và các vi sinh vật có ích</a:t>
            </a:r>
            <a:endParaRPr lang="en-US" dirty="0">
              <a:effectLst/>
              <a:latin typeface="Montserrat" panose="00000500000000000000" pitchFamily="2" charset="0"/>
              <a:ea typeface="Times New Roman" panose="02020603050405020304" pitchFamily="18" charset="0"/>
            </a:endParaRPr>
          </a:p>
          <a:p>
            <a:pPr marL="285750" indent="-285750">
              <a:lnSpc>
                <a:spcPct val="150000"/>
              </a:lnSpc>
              <a:buFont typeface="Wingdings" panose="05000000000000000000" pitchFamily="2" charset="2"/>
              <a:buChar char="Ø"/>
            </a:pPr>
            <a:r>
              <a:rPr lang="vi-VN" dirty="0">
                <a:solidFill>
                  <a:srgbClr val="000000"/>
                </a:solidFill>
                <a:effectLst/>
                <a:latin typeface="Montserrat" panose="00000500000000000000" pitchFamily="2" charset="0"/>
                <a:ea typeface="Times New Roman" panose="02020603050405020304" pitchFamily="18" charset="0"/>
              </a:rPr>
              <a:t>Các loại thuốc sinh học thể hệ mới có hiệu quả cao, phổ tác động rộng, cách sử dụng đơn giản</a:t>
            </a:r>
            <a:endParaRPr lang="en-US" dirty="0">
              <a:solidFill>
                <a:srgbClr val="000000"/>
              </a:solidFill>
              <a:latin typeface="Montserrat" panose="00000500000000000000" pitchFamily="2" charset="0"/>
              <a:ea typeface="Times New Roman" panose="02020603050405020304" pitchFamily="18" charset="0"/>
            </a:endParaRPr>
          </a:p>
          <a:p>
            <a:pPr marL="285750" indent="-285750">
              <a:lnSpc>
                <a:spcPct val="150000"/>
              </a:lnSpc>
              <a:buFont typeface="Wingdings" panose="05000000000000000000" pitchFamily="2" charset="2"/>
              <a:buChar char="Ø"/>
            </a:pPr>
            <a:r>
              <a:rPr lang="en-US" dirty="0" err="1">
                <a:latin typeface="Montserrat" panose="00000500000000000000" pitchFamily="2" charset="0"/>
              </a:rPr>
              <a:t>Thuận</a:t>
            </a:r>
            <a:r>
              <a:rPr lang="en-US" dirty="0">
                <a:latin typeface="Montserrat" panose="00000500000000000000" pitchFamily="2" charset="0"/>
              </a:rPr>
              <a:t> </a:t>
            </a:r>
            <a:r>
              <a:rPr lang="en-US" dirty="0" err="1">
                <a:latin typeface="Montserrat" panose="00000500000000000000" pitchFamily="2" charset="0"/>
              </a:rPr>
              <a:t>lợi</a:t>
            </a:r>
            <a:r>
              <a:rPr lang="en-US" dirty="0">
                <a:latin typeface="Montserrat" panose="00000500000000000000" pitchFamily="2" charset="0"/>
              </a:rPr>
              <a:t> </a:t>
            </a:r>
            <a:r>
              <a:rPr lang="en-US" dirty="0" err="1">
                <a:latin typeface="Montserrat" panose="00000500000000000000" pitchFamily="2" charset="0"/>
              </a:rPr>
              <a:t>cho</a:t>
            </a:r>
            <a:r>
              <a:rPr lang="en-US" dirty="0">
                <a:latin typeface="Montserrat" panose="00000500000000000000" pitchFamily="2" charset="0"/>
              </a:rPr>
              <a:t> </a:t>
            </a:r>
            <a:r>
              <a:rPr lang="en-US" dirty="0" err="1">
                <a:latin typeface="Montserrat" panose="00000500000000000000" pitchFamily="2" charset="0"/>
              </a:rPr>
              <a:t>việc</a:t>
            </a:r>
            <a:r>
              <a:rPr lang="en-US" dirty="0">
                <a:latin typeface="Montserrat" panose="00000500000000000000" pitchFamily="2" charset="0"/>
              </a:rPr>
              <a:t> </a:t>
            </a:r>
            <a:r>
              <a:rPr lang="en-US" dirty="0" err="1">
                <a:latin typeface="Montserrat" panose="00000500000000000000" pitchFamily="2" charset="0"/>
              </a:rPr>
              <a:t>giám</a:t>
            </a:r>
            <a:r>
              <a:rPr lang="en-US" dirty="0">
                <a:latin typeface="Montserrat" panose="00000500000000000000" pitchFamily="2" charset="0"/>
              </a:rPr>
              <a:t> </a:t>
            </a:r>
            <a:r>
              <a:rPr lang="en-US" dirty="0" err="1">
                <a:latin typeface="Montserrat" panose="00000500000000000000" pitchFamily="2" charset="0"/>
              </a:rPr>
              <a:t>sát</a:t>
            </a:r>
            <a:r>
              <a:rPr lang="en-US" dirty="0">
                <a:latin typeface="Montserrat" panose="00000500000000000000" pitchFamily="2" charset="0"/>
              </a:rPr>
              <a:t> </a:t>
            </a:r>
            <a:r>
              <a:rPr lang="en-US" dirty="0" err="1">
                <a:latin typeface="Montserrat" panose="00000500000000000000" pitchFamily="2" charset="0"/>
              </a:rPr>
              <a:t>chất</a:t>
            </a:r>
            <a:r>
              <a:rPr lang="en-US" dirty="0">
                <a:latin typeface="Montserrat" panose="00000500000000000000" pitchFamily="2" charset="0"/>
              </a:rPr>
              <a:t> </a:t>
            </a:r>
            <a:r>
              <a:rPr lang="en-US" dirty="0" err="1">
                <a:latin typeface="Montserrat" panose="00000500000000000000" pitchFamily="2" charset="0"/>
              </a:rPr>
              <a:t>lượng</a:t>
            </a:r>
            <a:r>
              <a:rPr lang="en-US" dirty="0">
                <a:latin typeface="Montserrat" panose="00000500000000000000" pitchFamily="2" charset="0"/>
              </a:rPr>
              <a:t>, </a:t>
            </a:r>
            <a:r>
              <a:rPr lang="en-US" dirty="0" err="1">
                <a:latin typeface="Montserrat" panose="00000500000000000000" pitchFamily="2" charset="0"/>
              </a:rPr>
              <a:t>giảm</a:t>
            </a:r>
            <a:r>
              <a:rPr lang="en-US" dirty="0">
                <a:latin typeface="Montserrat" panose="00000500000000000000" pitchFamily="2" charset="0"/>
              </a:rPr>
              <a:t> chi </a:t>
            </a:r>
            <a:r>
              <a:rPr lang="en-US" dirty="0" err="1">
                <a:latin typeface="Montserrat" panose="00000500000000000000" pitchFamily="2" charset="0"/>
              </a:rPr>
              <a:t>phí</a:t>
            </a:r>
            <a:r>
              <a:rPr lang="en-US" dirty="0">
                <a:latin typeface="Montserrat" panose="00000500000000000000" pitchFamily="2" charset="0"/>
              </a:rPr>
              <a:t> </a:t>
            </a:r>
            <a:r>
              <a:rPr lang="en-US" dirty="0" err="1">
                <a:latin typeface="Montserrat" panose="00000500000000000000" pitchFamily="2" charset="0"/>
              </a:rPr>
              <a:t>phân</a:t>
            </a:r>
            <a:r>
              <a:rPr lang="en-US" dirty="0">
                <a:latin typeface="Montserrat" panose="00000500000000000000" pitchFamily="2" charset="0"/>
              </a:rPr>
              <a:t> </a:t>
            </a:r>
            <a:r>
              <a:rPr lang="en-US" dirty="0" err="1">
                <a:latin typeface="Montserrat" panose="00000500000000000000" pitchFamily="2" charset="0"/>
              </a:rPr>
              <a:t>tích</a:t>
            </a:r>
            <a:r>
              <a:rPr lang="en-US" dirty="0">
                <a:latin typeface="Montserrat" panose="00000500000000000000" pitchFamily="2" charset="0"/>
              </a:rPr>
              <a:t> </a:t>
            </a:r>
            <a:r>
              <a:rPr lang="en-US" dirty="0" err="1">
                <a:latin typeface="Montserrat" panose="00000500000000000000" pitchFamily="2" charset="0"/>
              </a:rPr>
              <a:t>dư</a:t>
            </a:r>
            <a:r>
              <a:rPr lang="en-US" dirty="0">
                <a:latin typeface="Montserrat" panose="00000500000000000000" pitchFamily="2" charset="0"/>
              </a:rPr>
              <a:t> </a:t>
            </a:r>
            <a:r>
              <a:rPr lang="en-US" dirty="0" err="1">
                <a:latin typeface="Montserrat" panose="00000500000000000000" pitchFamily="2" charset="0"/>
              </a:rPr>
              <a:t>lượng</a:t>
            </a:r>
            <a:endParaRPr lang="en-US" dirty="0">
              <a:latin typeface="Montserrat" panose="00000500000000000000" pitchFamily="2" charset="0"/>
            </a:endParaRP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22"/>
        <p:cNvGrpSpPr/>
        <p:nvPr/>
      </p:nvGrpSpPr>
      <p:grpSpPr>
        <a:xfrm>
          <a:off x="0" y="0"/>
          <a:ext cx="0" cy="0"/>
          <a:chOff x="0" y="0"/>
          <a:chExt cx="0" cy="0"/>
        </a:xfrm>
      </p:grpSpPr>
      <p:sp>
        <p:nvSpPr>
          <p:cNvPr id="1924" name="Google Shape;1924;p116"/>
          <p:cNvSpPr txBox="1">
            <a:spLocks noGrp="1"/>
          </p:cNvSpPr>
          <p:nvPr>
            <p:ph type="body" idx="1"/>
          </p:nvPr>
        </p:nvSpPr>
        <p:spPr>
          <a:xfrm>
            <a:off x="500817" y="885962"/>
            <a:ext cx="7758278" cy="2673315"/>
          </a:xfrm>
          <a:prstGeom prst="rect">
            <a:avLst/>
          </a:prstGeom>
        </p:spPr>
        <p:txBody>
          <a:bodyPr spcFirstLastPara="1" wrap="square" lIns="91425" tIns="91425" rIns="91425" bIns="91425" anchor="t" anchorCtr="0">
            <a:noAutofit/>
          </a:bodyPr>
          <a:lstStyle/>
          <a:p>
            <a:pPr marL="285750" lvl="0" indent="-285750" algn="just" rtl="0">
              <a:lnSpc>
                <a:spcPct val="100000"/>
              </a:lnSpc>
              <a:spcBef>
                <a:spcPts val="0"/>
              </a:spcBef>
              <a:spcAft>
                <a:spcPts val="1600"/>
              </a:spcAft>
              <a:buFont typeface="Wingdings" panose="05000000000000000000" pitchFamily="2" charset="2"/>
              <a:buChar char="Ø"/>
            </a:pPr>
            <a:r>
              <a:rPr lang="vi-VN" dirty="0">
                <a:solidFill>
                  <a:srgbClr val="000000"/>
                </a:solidFill>
                <a:effectLst/>
                <a:latin typeface="Montserrat" panose="00000500000000000000" pitchFamily="2" charset="0"/>
                <a:ea typeface="Calibri" panose="020F0502020204030204" pitchFamily="34" charset="0"/>
              </a:rPr>
              <a:t>Nhà nước chưa có chính sách phù hợp và đủ mạnh để khuyến khích nghiên cứu, sản xuất, kinh doanh và sử dụng thuốc BVTV sinh học.</a:t>
            </a:r>
            <a:endParaRPr lang="en-US" dirty="0">
              <a:solidFill>
                <a:srgbClr val="000000"/>
              </a:solidFill>
              <a:effectLst/>
              <a:latin typeface="Montserrat" panose="00000500000000000000" pitchFamily="2" charset="0"/>
              <a:ea typeface="Calibri" panose="020F0502020204030204" pitchFamily="34" charset="0"/>
            </a:endParaRPr>
          </a:p>
          <a:p>
            <a:pPr marL="285750" lvl="0" indent="-285750" algn="just" rtl="0">
              <a:lnSpc>
                <a:spcPct val="100000"/>
              </a:lnSpc>
              <a:spcBef>
                <a:spcPts val="0"/>
              </a:spcBef>
              <a:spcAft>
                <a:spcPts val="1600"/>
              </a:spcAft>
              <a:buFont typeface="Wingdings" panose="05000000000000000000" pitchFamily="2" charset="2"/>
              <a:buChar char="Ø"/>
            </a:pPr>
            <a:r>
              <a:rPr lang="en-US" dirty="0">
                <a:latin typeface="Montserrat" panose="00000500000000000000" pitchFamily="2" charset="0"/>
                <a:ea typeface="Calibri" panose="020F0502020204030204" pitchFamily="34" charset="0"/>
              </a:rPr>
              <a:t>T</a:t>
            </a:r>
            <a:r>
              <a:rPr lang="vi-VN" dirty="0">
                <a:effectLst/>
                <a:latin typeface="Montserrat" panose="00000500000000000000" pitchFamily="2" charset="0"/>
                <a:ea typeface="Calibri" panose="020F0502020204030204" pitchFamily="34" charset="0"/>
              </a:rPr>
              <a:t>hủ tục còn cồng kềnh, rườm rà, còn thiếu quy định cụ thể về yêu cầu kỹ thuật riêng cho các thuốc BVTV sinh học chuyên tính cao</a:t>
            </a:r>
            <a:r>
              <a:rPr lang="en-US" dirty="0">
                <a:effectLst/>
                <a:latin typeface="Montserrat" panose="00000500000000000000" pitchFamily="2" charset="0"/>
                <a:ea typeface="Calibri" panose="020F0502020204030204" pitchFamily="34" charset="0"/>
              </a:rPr>
              <a:t>.</a:t>
            </a:r>
          </a:p>
          <a:p>
            <a:pPr marL="285750" lvl="0" indent="-285750" algn="just" rtl="0">
              <a:lnSpc>
                <a:spcPct val="100000"/>
              </a:lnSpc>
              <a:spcBef>
                <a:spcPts val="0"/>
              </a:spcBef>
              <a:spcAft>
                <a:spcPts val="1600"/>
              </a:spcAft>
              <a:buFont typeface="Wingdings" panose="05000000000000000000" pitchFamily="2" charset="2"/>
              <a:buChar char="Ø"/>
            </a:pPr>
            <a:r>
              <a:rPr lang="en-US" dirty="0">
                <a:solidFill>
                  <a:srgbClr val="000000"/>
                </a:solidFill>
                <a:latin typeface="Montserrat" panose="00000500000000000000" pitchFamily="2" charset="0"/>
                <a:ea typeface="Calibri" panose="020F0502020204030204" pitchFamily="34" charset="0"/>
              </a:rPr>
              <a:t>C</a:t>
            </a:r>
            <a:r>
              <a:rPr lang="vi-VN" dirty="0">
                <a:solidFill>
                  <a:srgbClr val="000000"/>
                </a:solidFill>
                <a:effectLst/>
                <a:latin typeface="Montserrat" panose="00000500000000000000" pitchFamily="2" charset="0"/>
                <a:ea typeface="Calibri" panose="020F0502020204030204" pitchFamily="34" charset="0"/>
              </a:rPr>
              <a:t>hưa xây dựng được đội ngũ cán bộ khoa học đầu ngành về thuốc BVTV sinh học</a:t>
            </a:r>
            <a:r>
              <a:rPr lang="en-US" dirty="0">
                <a:solidFill>
                  <a:srgbClr val="000000"/>
                </a:solidFill>
                <a:effectLst/>
                <a:latin typeface="Montserrat" panose="00000500000000000000" pitchFamily="2" charset="0"/>
                <a:ea typeface="Calibri" panose="020F0502020204030204" pitchFamily="34" charset="0"/>
              </a:rPr>
              <a:t>.</a:t>
            </a:r>
            <a:r>
              <a:rPr lang="vi-VN" dirty="0">
                <a:solidFill>
                  <a:srgbClr val="000000"/>
                </a:solidFill>
                <a:effectLst/>
                <a:latin typeface="Montserrat" panose="00000500000000000000" pitchFamily="2" charset="0"/>
                <a:ea typeface="Calibri" panose="020F0502020204030204" pitchFamily="34" charset="0"/>
              </a:rPr>
              <a:t> </a:t>
            </a:r>
            <a:endParaRPr lang="en-US" dirty="0">
              <a:solidFill>
                <a:srgbClr val="000000"/>
              </a:solidFill>
              <a:latin typeface="Montserrat" panose="00000500000000000000" pitchFamily="2" charset="0"/>
              <a:ea typeface="Calibri" panose="020F0502020204030204" pitchFamily="34" charset="0"/>
            </a:endParaRPr>
          </a:p>
          <a:p>
            <a:pPr marL="285750" lvl="0" indent="-285750" algn="just" rtl="0">
              <a:lnSpc>
                <a:spcPct val="100000"/>
              </a:lnSpc>
              <a:spcBef>
                <a:spcPts val="0"/>
              </a:spcBef>
              <a:spcAft>
                <a:spcPts val="1600"/>
              </a:spcAft>
              <a:buFont typeface="Wingdings" panose="05000000000000000000" pitchFamily="2" charset="2"/>
              <a:buChar char="Ø"/>
            </a:pPr>
            <a:r>
              <a:rPr lang="nl-NL" dirty="0">
                <a:latin typeface="Montserrat" panose="00000500000000000000" pitchFamily="2" charset="0"/>
                <a:ea typeface="SimSun" panose="02010600030101010101" pitchFamily="2" charset="-122"/>
              </a:rPr>
              <a:t>K</a:t>
            </a:r>
            <a:r>
              <a:rPr lang="nl-NL" dirty="0">
                <a:effectLst/>
                <a:latin typeface="Montserrat" panose="00000500000000000000" pitchFamily="2" charset="0"/>
                <a:ea typeface="SimSun" panose="02010600030101010101" pitchFamily="2" charset="-122"/>
              </a:rPr>
              <a:t>inh phí đầu tư và duy trì còn hạn chế.</a:t>
            </a:r>
            <a:endParaRPr lang="en-US" dirty="0">
              <a:solidFill>
                <a:srgbClr val="000000"/>
              </a:solidFill>
              <a:effectLst/>
              <a:latin typeface="Montserrat" panose="00000500000000000000" pitchFamily="2" charset="0"/>
              <a:ea typeface="Calibri" panose="020F0502020204030204" pitchFamily="34" charset="0"/>
            </a:endParaRPr>
          </a:p>
          <a:p>
            <a:pPr marL="285750" lvl="0" indent="-285750" algn="just" rtl="0">
              <a:lnSpc>
                <a:spcPct val="100000"/>
              </a:lnSpc>
              <a:spcBef>
                <a:spcPts val="0"/>
              </a:spcBef>
              <a:spcAft>
                <a:spcPts val="1600"/>
              </a:spcAft>
              <a:buFont typeface="Wingdings" panose="05000000000000000000" pitchFamily="2" charset="2"/>
              <a:buChar char="Ø"/>
            </a:pPr>
            <a:r>
              <a:rPr lang="nl-NL" dirty="0">
                <a:latin typeface="Montserrat" panose="00000500000000000000" pitchFamily="2" charset="0"/>
                <a:ea typeface="Calibri" panose="020F0502020204030204" pitchFamily="34" charset="0"/>
              </a:rPr>
              <a:t>T</a:t>
            </a:r>
            <a:r>
              <a:rPr lang="nl-NL" dirty="0">
                <a:effectLst/>
                <a:latin typeface="Montserrat" panose="00000500000000000000" pitchFamily="2" charset="0"/>
                <a:ea typeface="Calibri" panose="020F0502020204030204" pitchFamily="34" charset="0"/>
              </a:rPr>
              <a:t>huốc BVTV sinh học chưa thể thay thế hoàn toàn được thuốc BVTV hóa học.</a:t>
            </a:r>
          </a:p>
          <a:p>
            <a:pPr marL="285750" lvl="0" indent="-285750" algn="just" rtl="0">
              <a:lnSpc>
                <a:spcPct val="100000"/>
              </a:lnSpc>
              <a:spcBef>
                <a:spcPts val="0"/>
              </a:spcBef>
              <a:spcAft>
                <a:spcPts val="1600"/>
              </a:spcAft>
              <a:buFont typeface="Wingdings" panose="05000000000000000000" pitchFamily="2" charset="2"/>
              <a:buChar char="Ø"/>
            </a:pPr>
            <a:r>
              <a:rPr lang="nl-NL" dirty="0">
                <a:solidFill>
                  <a:srgbClr val="000000"/>
                </a:solidFill>
                <a:latin typeface="Montserrat" panose="00000500000000000000" pitchFamily="2" charset="0"/>
                <a:ea typeface="Calibri" panose="020F0502020204030204" pitchFamily="34" charset="0"/>
              </a:rPr>
              <a:t>Chi phí cao hơn thuốc BVTV hóa học.</a:t>
            </a:r>
          </a:p>
          <a:p>
            <a:pPr marL="285750" lvl="0" indent="-285750" algn="just" rtl="0">
              <a:lnSpc>
                <a:spcPct val="100000"/>
              </a:lnSpc>
              <a:spcBef>
                <a:spcPts val="0"/>
              </a:spcBef>
              <a:spcAft>
                <a:spcPts val="1600"/>
              </a:spcAft>
              <a:buFont typeface="Wingdings" panose="05000000000000000000" pitchFamily="2" charset="2"/>
              <a:buChar char="Ø"/>
            </a:pPr>
            <a:r>
              <a:rPr lang="nl-NL" dirty="0">
                <a:solidFill>
                  <a:srgbClr val="000000"/>
                </a:solidFill>
                <a:effectLst/>
                <a:latin typeface="Montserrat" panose="00000500000000000000" pitchFamily="2" charset="0"/>
                <a:ea typeface="Calibri" panose="020F0502020204030204" pitchFamily="34" charset="0"/>
              </a:rPr>
              <a:t>Chưa có sự gắn kết giữa cơ quan nghiên cứu và doanh nghiệp.</a:t>
            </a:r>
          </a:p>
          <a:p>
            <a:pPr marL="285750" lvl="0" indent="-285750" algn="just" rtl="0">
              <a:lnSpc>
                <a:spcPct val="100000"/>
              </a:lnSpc>
              <a:spcBef>
                <a:spcPts val="0"/>
              </a:spcBef>
              <a:spcAft>
                <a:spcPts val="1600"/>
              </a:spcAft>
              <a:buFont typeface="Wingdings" panose="05000000000000000000" pitchFamily="2" charset="2"/>
              <a:buChar char="Ø"/>
            </a:pPr>
            <a:r>
              <a:rPr lang="nl-NL" dirty="0">
                <a:effectLst/>
                <a:latin typeface="Montserrat" panose="00000500000000000000" pitchFamily="2" charset="0"/>
                <a:ea typeface="Calibri" panose="020F0502020204030204" pitchFamily="34" charset="0"/>
              </a:rPr>
              <a:t>Công tác thông tin tuyên truyền để tăng cường sử dụng thuốc </a:t>
            </a:r>
            <a:r>
              <a:rPr lang="es-AR" dirty="0">
                <a:effectLst/>
                <a:latin typeface="Montserrat" panose="00000500000000000000" pitchFamily="2" charset="0"/>
                <a:ea typeface="SimSun" panose="02010600030101010101" pitchFamily="2" charset="-122"/>
              </a:rPr>
              <a:t>BVTV </a:t>
            </a:r>
            <a:r>
              <a:rPr lang="es-AR" dirty="0" err="1">
                <a:effectLst/>
                <a:latin typeface="Montserrat" panose="00000500000000000000" pitchFamily="2" charset="0"/>
                <a:ea typeface="SimSun" panose="02010600030101010101" pitchFamily="2" charset="-122"/>
              </a:rPr>
              <a:t>sinh</a:t>
            </a:r>
            <a:r>
              <a:rPr lang="es-AR" dirty="0">
                <a:effectLst/>
                <a:latin typeface="Montserrat" panose="00000500000000000000" pitchFamily="2" charset="0"/>
                <a:ea typeface="SimSun" panose="02010600030101010101" pitchFamily="2" charset="-122"/>
              </a:rPr>
              <a:t> </a:t>
            </a:r>
            <a:r>
              <a:rPr lang="es-AR" dirty="0" err="1">
                <a:effectLst/>
                <a:latin typeface="Montserrat" panose="00000500000000000000" pitchFamily="2" charset="0"/>
                <a:ea typeface="SimSun" panose="02010600030101010101" pitchFamily="2" charset="-122"/>
              </a:rPr>
              <a:t>học</a:t>
            </a:r>
            <a:r>
              <a:rPr lang="es-AR" dirty="0">
                <a:effectLst/>
                <a:latin typeface="Montserrat" panose="00000500000000000000" pitchFamily="2" charset="0"/>
                <a:ea typeface="SimSun" panose="02010600030101010101" pitchFamily="2" charset="-122"/>
              </a:rPr>
              <a:t> </a:t>
            </a:r>
            <a:r>
              <a:rPr lang="es-AR" dirty="0" err="1">
                <a:effectLst/>
                <a:latin typeface="Montserrat" panose="00000500000000000000" pitchFamily="2" charset="0"/>
                <a:ea typeface="SimSun" panose="02010600030101010101" pitchFamily="2" charset="-122"/>
              </a:rPr>
              <a:t>còn</a:t>
            </a:r>
            <a:r>
              <a:rPr lang="es-AR" dirty="0">
                <a:effectLst/>
                <a:latin typeface="Montserrat" panose="00000500000000000000" pitchFamily="2" charset="0"/>
                <a:ea typeface="SimSun" panose="02010600030101010101" pitchFamily="2" charset="-122"/>
              </a:rPr>
              <a:t> </a:t>
            </a:r>
            <a:r>
              <a:rPr lang="es-AR" dirty="0" err="1">
                <a:effectLst/>
                <a:latin typeface="Montserrat" panose="00000500000000000000" pitchFamily="2" charset="0"/>
                <a:ea typeface="SimSun" panose="02010600030101010101" pitchFamily="2" charset="-122"/>
              </a:rPr>
              <a:t>hạn</a:t>
            </a:r>
            <a:r>
              <a:rPr lang="es-AR" dirty="0">
                <a:effectLst/>
                <a:latin typeface="Montserrat" panose="00000500000000000000" pitchFamily="2" charset="0"/>
                <a:ea typeface="SimSun" panose="02010600030101010101" pitchFamily="2" charset="-122"/>
              </a:rPr>
              <a:t> </a:t>
            </a:r>
            <a:r>
              <a:rPr lang="es-AR" dirty="0" err="1">
                <a:effectLst/>
                <a:latin typeface="Montserrat" panose="00000500000000000000" pitchFamily="2" charset="0"/>
                <a:ea typeface="SimSun" panose="02010600030101010101" pitchFamily="2" charset="-122"/>
              </a:rPr>
              <a:t>chế</a:t>
            </a:r>
            <a:r>
              <a:rPr lang="es-AR" dirty="0">
                <a:effectLst/>
                <a:latin typeface="Montserrat" panose="00000500000000000000" pitchFamily="2" charset="0"/>
                <a:ea typeface="SimSun" panose="02010600030101010101" pitchFamily="2" charset="-122"/>
              </a:rPr>
              <a:t> .</a:t>
            </a:r>
            <a:endParaRPr lang="nl-NL" dirty="0">
              <a:solidFill>
                <a:srgbClr val="000000"/>
              </a:solidFill>
              <a:effectLst/>
              <a:latin typeface="Montserrat" panose="00000500000000000000" pitchFamily="2" charset="0"/>
              <a:ea typeface="Calibri" panose="020F0502020204030204" pitchFamily="34" charset="0"/>
            </a:endParaRPr>
          </a:p>
          <a:p>
            <a:pPr marL="0" lvl="0" indent="0" algn="ctr" rtl="0">
              <a:lnSpc>
                <a:spcPct val="100000"/>
              </a:lnSpc>
              <a:spcBef>
                <a:spcPts val="0"/>
              </a:spcBef>
              <a:spcAft>
                <a:spcPts val="1600"/>
              </a:spcAft>
              <a:buNone/>
            </a:pPr>
            <a:endParaRPr lang="en-US" sz="1800" dirty="0">
              <a:solidFill>
                <a:srgbClr val="000000"/>
              </a:solidFill>
              <a:effectLst/>
              <a:latin typeface="Times New Roman" panose="02020603050405020304" pitchFamily="18" charset="0"/>
              <a:ea typeface="Calibri" panose="020F0502020204030204" pitchFamily="34" charset="0"/>
            </a:endParaRPr>
          </a:p>
          <a:p>
            <a:pPr marL="0" lvl="0" indent="0" algn="ctr" rtl="0">
              <a:lnSpc>
                <a:spcPct val="100000"/>
              </a:lnSpc>
              <a:spcBef>
                <a:spcPts val="0"/>
              </a:spcBef>
              <a:spcAft>
                <a:spcPts val="1600"/>
              </a:spcAft>
              <a:buNone/>
            </a:pPr>
            <a:endParaRPr dirty="0"/>
          </a:p>
        </p:txBody>
      </p:sp>
      <p:sp>
        <p:nvSpPr>
          <p:cNvPr id="2" name="TextBox 1">
            <a:extLst>
              <a:ext uri="{FF2B5EF4-FFF2-40B4-BE49-F238E27FC236}">
                <a16:creationId xmlns:a16="http://schemas.microsoft.com/office/drawing/2014/main" id="{ECDF4743-D71C-F8C8-6CF0-48C8345719AA}"/>
              </a:ext>
            </a:extLst>
          </p:cNvPr>
          <p:cNvSpPr txBox="1"/>
          <p:nvPr/>
        </p:nvSpPr>
        <p:spPr>
          <a:xfrm>
            <a:off x="132076" y="0"/>
            <a:ext cx="8127019" cy="369332"/>
          </a:xfrm>
          <a:prstGeom prst="rect">
            <a:avLst/>
          </a:prstGeom>
          <a:noFill/>
        </p:spPr>
        <p:txBody>
          <a:bodyPr wrap="square">
            <a:spAutoFit/>
          </a:bodyPr>
          <a:lstStyle/>
          <a:p>
            <a:pPr marL="0" lvl="0" indent="0" algn="just" rtl="0">
              <a:spcBef>
                <a:spcPts val="0"/>
              </a:spcBef>
              <a:spcAft>
                <a:spcPts val="0"/>
              </a:spcAft>
              <a:buNone/>
            </a:pPr>
            <a:r>
              <a:rPr lang="en-US" sz="1800" b="1" dirty="0"/>
              <a:t>6.2. </a:t>
            </a:r>
            <a:r>
              <a:rPr lang="en-US" sz="1800" b="1" dirty="0" err="1"/>
              <a:t>Khó</a:t>
            </a:r>
            <a:r>
              <a:rPr lang="en-US" sz="1800" b="1" dirty="0"/>
              <a:t> </a:t>
            </a:r>
            <a:r>
              <a:rPr lang="en-US" sz="1800" b="1" dirty="0" err="1"/>
              <a:t>khăn</a:t>
            </a:r>
            <a:r>
              <a:rPr lang="en-US" sz="1800" b="1" dirty="0"/>
              <a:t> </a:t>
            </a:r>
            <a:endParaRPr lang="vi-VN" sz="18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18"/>
        <p:cNvGrpSpPr/>
        <p:nvPr/>
      </p:nvGrpSpPr>
      <p:grpSpPr>
        <a:xfrm>
          <a:off x="0" y="0"/>
          <a:ext cx="0" cy="0"/>
          <a:chOff x="0" y="0"/>
          <a:chExt cx="0" cy="0"/>
        </a:xfrm>
      </p:grpSpPr>
      <p:sp>
        <p:nvSpPr>
          <p:cNvPr id="1819" name="Google Shape;1819;p114"/>
          <p:cNvSpPr txBox="1">
            <a:spLocks noGrp="1"/>
          </p:cNvSpPr>
          <p:nvPr>
            <p:ph type="title"/>
          </p:nvPr>
        </p:nvSpPr>
        <p:spPr>
          <a:xfrm>
            <a:off x="1861350" y="904150"/>
            <a:ext cx="5421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a:t>07</a:t>
            </a:r>
            <a:endParaRPr dirty="0"/>
          </a:p>
          <a:p>
            <a:pPr marL="0" lvl="0" indent="0" algn="ctr" rtl="0">
              <a:spcBef>
                <a:spcPts val="0"/>
              </a:spcBef>
              <a:spcAft>
                <a:spcPts val="0"/>
              </a:spcAft>
              <a:buNone/>
            </a:pPr>
            <a:endParaRPr dirty="0"/>
          </a:p>
        </p:txBody>
      </p:sp>
      <p:sp>
        <p:nvSpPr>
          <p:cNvPr id="2" name="Google Shape;1761;p110">
            <a:extLst>
              <a:ext uri="{FF2B5EF4-FFF2-40B4-BE49-F238E27FC236}">
                <a16:creationId xmlns:a16="http://schemas.microsoft.com/office/drawing/2014/main" id="{D8F940FF-127D-78DE-D2A9-D78697AB82FA}"/>
              </a:ext>
            </a:extLst>
          </p:cNvPr>
          <p:cNvSpPr txBox="1">
            <a:spLocks/>
          </p:cNvSpPr>
          <p:nvPr/>
        </p:nvSpPr>
        <p:spPr>
          <a:xfrm>
            <a:off x="2789057" y="2571750"/>
            <a:ext cx="4162350" cy="661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1100"/>
            </a:pPr>
            <a:r>
              <a:rPr lang="en-US" sz="2500" b="1" dirty="0">
                <a:solidFill>
                  <a:schemeClr val="lt1"/>
                </a:solidFill>
              </a:rPr>
              <a:t>ĐỀ XUẤT VÀ KIẾN NGHỊ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19"/>
                                        </p:tgtEl>
                                        <p:attrNameLst>
                                          <p:attrName>style.visibility</p:attrName>
                                        </p:attrNameLst>
                                      </p:cBhvr>
                                      <p:to>
                                        <p:strVal val="visible"/>
                                      </p:to>
                                    </p:set>
                                    <p:animEffect transition="in" filter="fade">
                                      <p:cBhvr>
                                        <p:cTn id="7" dur="1000"/>
                                        <p:tgtEl>
                                          <p:spTgt spid="1819"/>
                                        </p:tgtEl>
                                      </p:cBhvr>
                                    </p:animEffect>
                                  </p:childTnLst>
                                </p:cTn>
                              </p:par>
                              <p:par>
                                <p:cTn id="8" presetID="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p:tgtEl>
                                          <p:spTgt spid="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39"/>
        <p:cNvGrpSpPr/>
        <p:nvPr/>
      </p:nvGrpSpPr>
      <p:grpSpPr>
        <a:xfrm>
          <a:off x="0" y="0"/>
          <a:ext cx="0" cy="0"/>
          <a:chOff x="0" y="0"/>
          <a:chExt cx="0" cy="0"/>
        </a:xfrm>
      </p:grpSpPr>
      <p:sp>
        <p:nvSpPr>
          <p:cNvPr id="1945" name="Google Shape;1945;p117"/>
          <p:cNvSpPr/>
          <p:nvPr/>
        </p:nvSpPr>
        <p:spPr>
          <a:xfrm rot="10800000">
            <a:off x="187762" y="4413484"/>
            <a:ext cx="1243500" cy="3772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17"/>
          <p:cNvSpPr/>
          <p:nvPr/>
        </p:nvSpPr>
        <p:spPr>
          <a:xfrm rot="10800000">
            <a:off x="8027546" y="-3152696"/>
            <a:ext cx="1247700" cy="3776400"/>
          </a:xfrm>
          <a:prstGeom prst="rect">
            <a:avLst/>
          </a:prstGeom>
          <a:solidFill>
            <a:schemeClr val="accent3">
              <a:alpha val="763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7" name="Google Shape;1947;p117"/>
          <p:cNvGrpSpPr/>
          <p:nvPr/>
        </p:nvGrpSpPr>
        <p:grpSpPr>
          <a:xfrm>
            <a:off x="8204639" y="-220890"/>
            <a:ext cx="869003" cy="869040"/>
            <a:chOff x="723892" y="3143858"/>
            <a:chExt cx="371480" cy="371480"/>
          </a:xfrm>
        </p:grpSpPr>
        <p:sp>
          <p:nvSpPr>
            <p:cNvPr id="1948" name="Google Shape;1948;p117"/>
            <p:cNvSpPr/>
            <p:nvPr/>
          </p:nvSpPr>
          <p:spPr>
            <a:xfrm>
              <a:off x="823273" y="3143858"/>
              <a:ext cx="10504" cy="15729"/>
            </a:xfrm>
            <a:custGeom>
              <a:avLst/>
              <a:gdLst/>
              <a:ahLst/>
              <a:cxnLst/>
              <a:rect l="l" t="t" r="r" b="b"/>
              <a:pathLst>
                <a:path w="390" h="584" extrusionOk="0">
                  <a:moveTo>
                    <a:pt x="195" y="1"/>
                  </a:moveTo>
                  <a:lnTo>
                    <a:pt x="98" y="98"/>
                  </a:lnTo>
                  <a:lnTo>
                    <a:pt x="1" y="195"/>
                  </a:lnTo>
                  <a:lnTo>
                    <a:pt x="1" y="389"/>
                  </a:lnTo>
                  <a:lnTo>
                    <a:pt x="98" y="584"/>
                  </a:lnTo>
                  <a:lnTo>
                    <a:pt x="292" y="584"/>
                  </a:lnTo>
                  <a:lnTo>
                    <a:pt x="389" y="389"/>
                  </a:lnTo>
                  <a:lnTo>
                    <a:pt x="389" y="195"/>
                  </a:lnTo>
                  <a:lnTo>
                    <a:pt x="292" y="98"/>
                  </a:lnTo>
                  <a:lnTo>
                    <a:pt x="1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17"/>
            <p:cNvSpPr/>
            <p:nvPr/>
          </p:nvSpPr>
          <p:spPr>
            <a:xfrm>
              <a:off x="823273" y="3143858"/>
              <a:ext cx="10504" cy="15729"/>
            </a:xfrm>
            <a:custGeom>
              <a:avLst/>
              <a:gdLst/>
              <a:ahLst/>
              <a:cxnLst/>
              <a:rect l="l" t="t" r="r" b="b"/>
              <a:pathLst>
                <a:path w="390" h="584" fill="none" extrusionOk="0">
                  <a:moveTo>
                    <a:pt x="195" y="584"/>
                  </a:moveTo>
                  <a:lnTo>
                    <a:pt x="195" y="584"/>
                  </a:lnTo>
                  <a:lnTo>
                    <a:pt x="292" y="584"/>
                  </a:lnTo>
                  <a:lnTo>
                    <a:pt x="389" y="389"/>
                  </a:lnTo>
                  <a:lnTo>
                    <a:pt x="389" y="195"/>
                  </a:lnTo>
                  <a:lnTo>
                    <a:pt x="389" y="195"/>
                  </a:lnTo>
                  <a:lnTo>
                    <a:pt x="292" y="98"/>
                  </a:lnTo>
                  <a:lnTo>
                    <a:pt x="195" y="1"/>
                  </a:lnTo>
                  <a:lnTo>
                    <a:pt x="195" y="1"/>
                  </a:lnTo>
                  <a:lnTo>
                    <a:pt x="98" y="98"/>
                  </a:lnTo>
                  <a:lnTo>
                    <a:pt x="1" y="195"/>
                  </a:lnTo>
                  <a:lnTo>
                    <a:pt x="1" y="389"/>
                  </a:lnTo>
                  <a:lnTo>
                    <a:pt x="1" y="389"/>
                  </a:lnTo>
                  <a:lnTo>
                    <a:pt x="98" y="584"/>
                  </a:lnTo>
                  <a:lnTo>
                    <a:pt x="195" y="584"/>
                  </a:lnTo>
                  <a:lnTo>
                    <a:pt x="195" y="584"/>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17"/>
            <p:cNvSpPr/>
            <p:nvPr/>
          </p:nvSpPr>
          <p:spPr>
            <a:xfrm>
              <a:off x="828525" y="3159560"/>
              <a:ext cx="27" cy="27"/>
            </a:xfrm>
            <a:custGeom>
              <a:avLst/>
              <a:gdLst/>
              <a:ahLst/>
              <a:cxnLst/>
              <a:rect l="l" t="t" r="r" b="b"/>
              <a:pathLst>
                <a:path w="1" h="1" fill="none" extrusionOk="0">
                  <a:moveTo>
                    <a:pt x="0" y="1"/>
                  </a:moveTo>
                  <a:lnTo>
                    <a:pt x="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17"/>
            <p:cNvSpPr/>
            <p:nvPr/>
          </p:nvSpPr>
          <p:spPr>
            <a:xfrm>
              <a:off x="823273" y="3227565"/>
              <a:ext cx="10504" cy="15729"/>
            </a:xfrm>
            <a:custGeom>
              <a:avLst/>
              <a:gdLst/>
              <a:ahLst/>
              <a:cxnLst/>
              <a:rect l="l" t="t" r="r" b="b"/>
              <a:pathLst>
                <a:path w="390" h="584" extrusionOk="0">
                  <a:moveTo>
                    <a:pt x="98" y="1"/>
                  </a:moveTo>
                  <a:lnTo>
                    <a:pt x="1" y="195"/>
                  </a:lnTo>
                  <a:lnTo>
                    <a:pt x="1" y="389"/>
                  </a:lnTo>
                  <a:lnTo>
                    <a:pt x="1" y="487"/>
                  </a:lnTo>
                  <a:lnTo>
                    <a:pt x="195" y="584"/>
                  </a:lnTo>
                  <a:lnTo>
                    <a:pt x="292" y="487"/>
                  </a:lnTo>
                  <a:lnTo>
                    <a:pt x="389" y="389"/>
                  </a:lnTo>
                  <a:lnTo>
                    <a:pt x="389" y="195"/>
                  </a:lnTo>
                  <a:lnTo>
                    <a:pt x="2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17"/>
            <p:cNvSpPr/>
            <p:nvPr/>
          </p:nvSpPr>
          <p:spPr>
            <a:xfrm>
              <a:off x="823273" y="3227565"/>
              <a:ext cx="10504" cy="15729"/>
            </a:xfrm>
            <a:custGeom>
              <a:avLst/>
              <a:gdLst/>
              <a:ahLst/>
              <a:cxnLst/>
              <a:rect l="l" t="t" r="r" b="b"/>
              <a:pathLst>
                <a:path w="390" h="584" fill="none" extrusionOk="0">
                  <a:moveTo>
                    <a:pt x="1" y="195"/>
                  </a:moveTo>
                  <a:lnTo>
                    <a:pt x="1" y="389"/>
                  </a:lnTo>
                  <a:lnTo>
                    <a:pt x="1" y="389"/>
                  </a:lnTo>
                  <a:lnTo>
                    <a:pt x="1" y="487"/>
                  </a:lnTo>
                  <a:lnTo>
                    <a:pt x="195" y="584"/>
                  </a:lnTo>
                  <a:lnTo>
                    <a:pt x="195" y="584"/>
                  </a:lnTo>
                  <a:lnTo>
                    <a:pt x="292" y="487"/>
                  </a:lnTo>
                  <a:lnTo>
                    <a:pt x="389" y="389"/>
                  </a:lnTo>
                  <a:lnTo>
                    <a:pt x="389" y="195"/>
                  </a:lnTo>
                  <a:lnTo>
                    <a:pt x="389" y="195"/>
                  </a:lnTo>
                  <a:lnTo>
                    <a:pt x="292" y="1"/>
                  </a:lnTo>
                  <a:lnTo>
                    <a:pt x="195" y="1"/>
                  </a:lnTo>
                  <a:lnTo>
                    <a:pt x="195" y="1"/>
                  </a:lnTo>
                  <a:lnTo>
                    <a:pt x="98" y="1"/>
                  </a:lnTo>
                  <a:lnTo>
                    <a:pt x="1" y="195"/>
                  </a:lnTo>
                  <a:lnTo>
                    <a:pt x="1" y="195"/>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17"/>
            <p:cNvSpPr/>
            <p:nvPr/>
          </p:nvSpPr>
          <p:spPr>
            <a:xfrm>
              <a:off x="823273" y="3232816"/>
              <a:ext cx="27" cy="27"/>
            </a:xfrm>
            <a:custGeom>
              <a:avLst/>
              <a:gdLst/>
              <a:ahLst/>
              <a:cxnLst/>
              <a:rect l="l" t="t" r="r" b="b"/>
              <a:pathLst>
                <a:path w="1" h="1" fill="none" extrusionOk="0">
                  <a:moveTo>
                    <a:pt x="1" y="0"/>
                  </a:moveTo>
                  <a:lnTo>
                    <a:pt x="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17"/>
            <p:cNvSpPr/>
            <p:nvPr/>
          </p:nvSpPr>
          <p:spPr>
            <a:xfrm>
              <a:off x="849451" y="3156948"/>
              <a:ext cx="15702" cy="15729"/>
            </a:xfrm>
            <a:custGeom>
              <a:avLst/>
              <a:gdLst/>
              <a:ahLst/>
              <a:cxnLst/>
              <a:rect l="l" t="t" r="r" b="b"/>
              <a:pathLst>
                <a:path w="583" h="584" extrusionOk="0">
                  <a:moveTo>
                    <a:pt x="389" y="0"/>
                  </a:moveTo>
                  <a:lnTo>
                    <a:pt x="194" y="98"/>
                  </a:lnTo>
                  <a:lnTo>
                    <a:pt x="97" y="195"/>
                  </a:lnTo>
                  <a:lnTo>
                    <a:pt x="0" y="389"/>
                  </a:lnTo>
                  <a:lnTo>
                    <a:pt x="97" y="486"/>
                  </a:lnTo>
                  <a:lnTo>
                    <a:pt x="194" y="583"/>
                  </a:lnTo>
                  <a:lnTo>
                    <a:pt x="389" y="486"/>
                  </a:lnTo>
                  <a:lnTo>
                    <a:pt x="486" y="389"/>
                  </a:lnTo>
                  <a:lnTo>
                    <a:pt x="583" y="195"/>
                  </a:lnTo>
                  <a:lnTo>
                    <a:pt x="486" y="98"/>
                  </a:lnTo>
                  <a:lnTo>
                    <a:pt x="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17"/>
            <p:cNvSpPr/>
            <p:nvPr/>
          </p:nvSpPr>
          <p:spPr>
            <a:xfrm>
              <a:off x="849451" y="3156948"/>
              <a:ext cx="15702" cy="15729"/>
            </a:xfrm>
            <a:custGeom>
              <a:avLst/>
              <a:gdLst/>
              <a:ahLst/>
              <a:cxnLst/>
              <a:rect l="l" t="t" r="r" b="b"/>
              <a:pathLst>
                <a:path w="583" h="584" fill="none" extrusionOk="0">
                  <a:moveTo>
                    <a:pt x="194" y="583"/>
                  </a:moveTo>
                  <a:lnTo>
                    <a:pt x="194" y="583"/>
                  </a:lnTo>
                  <a:lnTo>
                    <a:pt x="389" y="486"/>
                  </a:lnTo>
                  <a:lnTo>
                    <a:pt x="486" y="389"/>
                  </a:lnTo>
                  <a:lnTo>
                    <a:pt x="486" y="389"/>
                  </a:lnTo>
                  <a:lnTo>
                    <a:pt x="583" y="195"/>
                  </a:lnTo>
                  <a:lnTo>
                    <a:pt x="486" y="98"/>
                  </a:lnTo>
                  <a:lnTo>
                    <a:pt x="486" y="98"/>
                  </a:lnTo>
                  <a:lnTo>
                    <a:pt x="389" y="0"/>
                  </a:lnTo>
                  <a:lnTo>
                    <a:pt x="194" y="98"/>
                  </a:lnTo>
                  <a:lnTo>
                    <a:pt x="97" y="195"/>
                  </a:lnTo>
                  <a:lnTo>
                    <a:pt x="97" y="195"/>
                  </a:lnTo>
                  <a:lnTo>
                    <a:pt x="0" y="389"/>
                  </a:lnTo>
                  <a:lnTo>
                    <a:pt x="97" y="486"/>
                  </a:lnTo>
                  <a:lnTo>
                    <a:pt x="97" y="486"/>
                  </a:lnTo>
                  <a:lnTo>
                    <a:pt x="194" y="583"/>
                  </a:lnTo>
                  <a:lnTo>
                    <a:pt x="194" y="583"/>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17"/>
            <p:cNvSpPr/>
            <p:nvPr/>
          </p:nvSpPr>
          <p:spPr>
            <a:xfrm>
              <a:off x="854676" y="3172649"/>
              <a:ext cx="27" cy="27"/>
            </a:xfrm>
            <a:custGeom>
              <a:avLst/>
              <a:gdLst/>
              <a:ahLst/>
              <a:cxnLst/>
              <a:rect l="l" t="t" r="r" b="b"/>
              <a:pathLst>
                <a:path w="1" h="1" fill="none" extrusionOk="0">
                  <a:moveTo>
                    <a:pt x="0" y="0"/>
                  </a:move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17"/>
            <p:cNvSpPr/>
            <p:nvPr/>
          </p:nvSpPr>
          <p:spPr>
            <a:xfrm>
              <a:off x="791897" y="3214502"/>
              <a:ext cx="15729" cy="15702"/>
            </a:xfrm>
            <a:custGeom>
              <a:avLst/>
              <a:gdLst/>
              <a:ahLst/>
              <a:cxnLst/>
              <a:rect l="l" t="t" r="r" b="b"/>
              <a:pathLst>
                <a:path w="584" h="583" extrusionOk="0">
                  <a:moveTo>
                    <a:pt x="389" y="0"/>
                  </a:moveTo>
                  <a:lnTo>
                    <a:pt x="195" y="97"/>
                  </a:lnTo>
                  <a:lnTo>
                    <a:pt x="97" y="292"/>
                  </a:lnTo>
                  <a:lnTo>
                    <a:pt x="0" y="389"/>
                  </a:lnTo>
                  <a:lnTo>
                    <a:pt x="97" y="486"/>
                  </a:lnTo>
                  <a:lnTo>
                    <a:pt x="195" y="583"/>
                  </a:lnTo>
                  <a:lnTo>
                    <a:pt x="292" y="486"/>
                  </a:lnTo>
                  <a:lnTo>
                    <a:pt x="486" y="389"/>
                  </a:lnTo>
                  <a:lnTo>
                    <a:pt x="583" y="194"/>
                  </a:lnTo>
                  <a:lnTo>
                    <a:pt x="486" y="97"/>
                  </a:lnTo>
                  <a:lnTo>
                    <a:pt x="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17"/>
            <p:cNvSpPr/>
            <p:nvPr/>
          </p:nvSpPr>
          <p:spPr>
            <a:xfrm>
              <a:off x="791897" y="3214502"/>
              <a:ext cx="15729" cy="15702"/>
            </a:xfrm>
            <a:custGeom>
              <a:avLst/>
              <a:gdLst/>
              <a:ahLst/>
              <a:cxnLst/>
              <a:rect l="l" t="t" r="r" b="b"/>
              <a:pathLst>
                <a:path w="584" h="583" fill="none" extrusionOk="0">
                  <a:moveTo>
                    <a:pt x="195" y="97"/>
                  </a:moveTo>
                  <a:lnTo>
                    <a:pt x="97" y="292"/>
                  </a:lnTo>
                  <a:lnTo>
                    <a:pt x="97" y="292"/>
                  </a:lnTo>
                  <a:lnTo>
                    <a:pt x="0" y="389"/>
                  </a:lnTo>
                  <a:lnTo>
                    <a:pt x="97" y="486"/>
                  </a:lnTo>
                  <a:lnTo>
                    <a:pt x="97" y="486"/>
                  </a:lnTo>
                  <a:lnTo>
                    <a:pt x="195" y="583"/>
                  </a:lnTo>
                  <a:lnTo>
                    <a:pt x="195" y="583"/>
                  </a:lnTo>
                  <a:lnTo>
                    <a:pt x="292" y="486"/>
                  </a:lnTo>
                  <a:lnTo>
                    <a:pt x="486" y="389"/>
                  </a:lnTo>
                  <a:lnTo>
                    <a:pt x="486" y="389"/>
                  </a:lnTo>
                  <a:lnTo>
                    <a:pt x="583" y="194"/>
                  </a:lnTo>
                  <a:lnTo>
                    <a:pt x="486" y="97"/>
                  </a:lnTo>
                  <a:lnTo>
                    <a:pt x="486" y="97"/>
                  </a:lnTo>
                  <a:lnTo>
                    <a:pt x="389" y="0"/>
                  </a:lnTo>
                  <a:lnTo>
                    <a:pt x="195" y="97"/>
                  </a:lnTo>
                  <a:lnTo>
                    <a:pt x="195" y="9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17"/>
            <p:cNvSpPr/>
            <p:nvPr/>
          </p:nvSpPr>
          <p:spPr>
            <a:xfrm>
              <a:off x="797122" y="3217115"/>
              <a:ext cx="27" cy="27"/>
            </a:xfrm>
            <a:custGeom>
              <a:avLst/>
              <a:gdLst/>
              <a:ahLst/>
              <a:cxnLst/>
              <a:rect l="l" t="t" r="r" b="b"/>
              <a:pathLst>
                <a:path w="1" h="1" fill="none" extrusionOk="0">
                  <a:moveTo>
                    <a:pt x="1" y="0"/>
                  </a:moveTo>
                  <a:lnTo>
                    <a:pt x="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17"/>
            <p:cNvSpPr/>
            <p:nvPr/>
          </p:nvSpPr>
          <p:spPr>
            <a:xfrm>
              <a:off x="862514" y="3188324"/>
              <a:ext cx="15729" cy="10504"/>
            </a:xfrm>
            <a:custGeom>
              <a:avLst/>
              <a:gdLst/>
              <a:ahLst/>
              <a:cxnLst/>
              <a:rect l="l" t="t" r="r" b="b"/>
              <a:pathLst>
                <a:path w="584" h="390" extrusionOk="0">
                  <a:moveTo>
                    <a:pt x="195" y="1"/>
                  </a:moveTo>
                  <a:lnTo>
                    <a:pt x="1" y="98"/>
                  </a:lnTo>
                  <a:lnTo>
                    <a:pt x="1" y="195"/>
                  </a:lnTo>
                  <a:lnTo>
                    <a:pt x="1" y="389"/>
                  </a:lnTo>
                  <a:lnTo>
                    <a:pt x="486" y="389"/>
                  </a:lnTo>
                  <a:lnTo>
                    <a:pt x="584" y="195"/>
                  </a:lnTo>
                  <a:lnTo>
                    <a:pt x="486" y="98"/>
                  </a:lnTo>
                  <a:lnTo>
                    <a:pt x="3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17"/>
            <p:cNvSpPr/>
            <p:nvPr/>
          </p:nvSpPr>
          <p:spPr>
            <a:xfrm>
              <a:off x="862514" y="3188324"/>
              <a:ext cx="15729" cy="10504"/>
            </a:xfrm>
            <a:custGeom>
              <a:avLst/>
              <a:gdLst/>
              <a:ahLst/>
              <a:cxnLst/>
              <a:rect l="l" t="t" r="r" b="b"/>
              <a:pathLst>
                <a:path w="584" h="390" fill="none" extrusionOk="0">
                  <a:moveTo>
                    <a:pt x="1" y="195"/>
                  </a:moveTo>
                  <a:lnTo>
                    <a:pt x="1" y="195"/>
                  </a:lnTo>
                  <a:lnTo>
                    <a:pt x="1" y="389"/>
                  </a:lnTo>
                  <a:lnTo>
                    <a:pt x="195" y="389"/>
                  </a:lnTo>
                  <a:lnTo>
                    <a:pt x="389" y="389"/>
                  </a:lnTo>
                  <a:lnTo>
                    <a:pt x="389" y="389"/>
                  </a:lnTo>
                  <a:lnTo>
                    <a:pt x="486" y="389"/>
                  </a:lnTo>
                  <a:lnTo>
                    <a:pt x="584" y="195"/>
                  </a:lnTo>
                  <a:lnTo>
                    <a:pt x="584" y="195"/>
                  </a:lnTo>
                  <a:lnTo>
                    <a:pt x="486" y="98"/>
                  </a:lnTo>
                  <a:lnTo>
                    <a:pt x="389" y="1"/>
                  </a:lnTo>
                  <a:lnTo>
                    <a:pt x="195" y="1"/>
                  </a:lnTo>
                  <a:lnTo>
                    <a:pt x="195" y="1"/>
                  </a:lnTo>
                  <a:lnTo>
                    <a:pt x="1" y="98"/>
                  </a:lnTo>
                  <a:lnTo>
                    <a:pt x="1" y="195"/>
                  </a:lnTo>
                  <a:lnTo>
                    <a:pt x="1" y="195"/>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17"/>
            <p:cNvSpPr/>
            <p:nvPr/>
          </p:nvSpPr>
          <p:spPr>
            <a:xfrm>
              <a:off x="862514" y="3193576"/>
              <a:ext cx="27" cy="27"/>
            </a:xfrm>
            <a:custGeom>
              <a:avLst/>
              <a:gdLst/>
              <a:ahLst/>
              <a:cxnLst/>
              <a:rect l="l" t="t" r="r" b="b"/>
              <a:pathLst>
                <a:path w="1" h="1" fill="none" extrusionOk="0">
                  <a:moveTo>
                    <a:pt x="1" y="0"/>
                  </a:moveTo>
                  <a:lnTo>
                    <a:pt x="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17"/>
            <p:cNvSpPr/>
            <p:nvPr/>
          </p:nvSpPr>
          <p:spPr>
            <a:xfrm>
              <a:off x="778807" y="3188324"/>
              <a:ext cx="15729" cy="10504"/>
            </a:xfrm>
            <a:custGeom>
              <a:avLst/>
              <a:gdLst/>
              <a:ahLst/>
              <a:cxnLst/>
              <a:rect l="l" t="t" r="r" b="b"/>
              <a:pathLst>
                <a:path w="584" h="390" extrusionOk="0">
                  <a:moveTo>
                    <a:pt x="195" y="1"/>
                  </a:moveTo>
                  <a:lnTo>
                    <a:pt x="98" y="98"/>
                  </a:lnTo>
                  <a:lnTo>
                    <a:pt x="1" y="195"/>
                  </a:lnTo>
                  <a:lnTo>
                    <a:pt x="98" y="292"/>
                  </a:lnTo>
                  <a:lnTo>
                    <a:pt x="195" y="389"/>
                  </a:lnTo>
                  <a:lnTo>
                    <a:pt x="486" y="389"/>
                  </a:lnTo>
                  <a:lnTo>
                    <a:pt x="583" y="195"/>
                  </a:lnTo>
                  <a:lnTo>
                    <a:pt x="583" y="98"/>
                  </a:lnTo>
                  <a:lnTo>
                    <a:pt x="3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17"/>
            <p:cNvSpPr/>
            <p:nvPr/>
          </p:nvSpPr>
          <p:spPr>
            <a:xfrm>
              <a:off x="778807" y="3188324"/>
              <a:ext cx="15729" cy="10504"/>
            </a:xfrm>
            <a:custGeom>
              <a:avLst/>
              <a:gdLst/>
              <a:ahLst/>
              <a:cxnLst/>
              <a:rect l="l" t="t" r="r" b="b"/>
              <a:pathLst>
                <a:path w="584" h="390" fill="none" extrusionOk="0">
                  <a:moveTo>
                    <a:pt x="195" y="389"/>
                  </a:moveTo>
                  <a:lnTo>
                    <a:pt x="389" y="389"/>
                  </a:lnTo>
                  <a:lnTo>
                    <a:pt x="389" y="389"/>
                  </a:lnTo>
                  <a:lnTo>
                    <a:pt x="486" y="389"/>
                  </a:lnTo>
                  <a:lnTo>
                    <a:pt x="583" y="195"/>
                  </a:lnTo>
                  <a:lnTo>
                    <a:pt x="583" y="195"/>
                  </a:lnTo>
                  <a:lnTo>
                    <a:pt x="583" y="98"/>
                  </a:lnTo>
                  <a:lnTo>
                    <a:pt x="389" y="1"/>
                  </a:lnTo>
                  <a:lnTo>
                    <a:pt x="195" y="1"/>
                  </a:lnTo>
                  <a:lnTo>
                    <a:pt x="195" y="1"/>
                  </a:lnTo>
                  <a:lnTo>
                    <a:pt x="98" y="98"/>
                  </a:lnTo>
                  <a:lnTo>
                    <a:pt x="1" y="195"/>
                  </a:lnTo>
                  <a:lnTo>
                    <a:pt x="1" y="195"/>
                  </a:lnTo>
                  <a:lnTo>
                    <a:pt x="98" y="292"/>
                  </a:lnTo>
                  <a:lnTo>
                    <a:pt x="195" y="389"/>
                  </a:lnTo>
                  <a:lnTo>
                    <a:pt x="195" y="38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17"/>
            <p:cNvSpPr/>
            <p:nvPr/>
          </p:nvSpPr>
          <p:spPr>
            <a:xfrm>
              <a:off x="784032" y="3198801"/>
              <a:ext cx="27" cy="27"/>
            </a:xfrm>
            <a:custGeom>
              <a:avLst/>
              <a:gdLst/>
              <a:ahLst/>
              <a:cxnLst/>
              <a:rect l="l" t="t" r="r" b="b"/>
              <a:pathLst>
                <a:path w="1" h="1" fill="none" extrusionOk="0">
                  <a:moveTo>
                    <a:pt x="1" y="0"/>
                  </a:moveTo>
                  <a:lnTo>
                    <a:pt x="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17"/>
            <p:cNvSpPr/>
            <p:nvPr/>
          </p:nvSpPr>
          <p:spPr>
            <a:xfrm>
              <a:off x="849451" y="3214502"/>
              <a:ext cx="15702" cy="15702"/>
            </a:xfrm>
            <a:custGeom>
              <a:avLst/>
              <a:gdLst/>
              <a:ahLst/>
              <a:cxnLst/>
              <a:rect l="l" t="t" r="r" b="b"/>
              <a:pathLst>
                <a:path w="583" h="583" extrusionOk="0">
                  <a:moveTo>
                    <a:pt x="194" y="0"/>
                  </a:moveTo>
                  <a:lnTo>
                    <a:pt x="97" y="97"/>
                  </a:lnTo>
                  <a:lnTo>
                    <a:pt x="0" y="194"/>
                  </a:lnTo>
                  <a:lnTo>
                    <a:pt x="97" y="389"/>
                  </a:lnTo>
                  <a:lnTo>
                    <a:pt x="194" y="486"/>
                  </a:lnTo>
                  <a:lnTo>
                    <a:pt x="389" y="583"/>
                  </a:lnTo>
                  <a:lnTo>
                    <a:pt x="486" y="486"/>
                  </a:lnTo>
                  <a:lnTo>
                    <a:pt x="583" y="389"/>
                  </a:lnTo>
                  <a:lnTo>
                    <a:pt x="486" y="292"/>
                  </a:lnTo>
                  <a:lnTo>
                    <a:pt x="389" y="97"/>
                  </a:lnTo>
                  <a:lnTo>
                    <a:pt x="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17"/>
            <p:cNvSpPr/>
            <p:nvPr/>
          </p:nvSpPr>
          <p:spPr>
            <a:xfrm>
              <a:off x="849451" y="3214502"/>
              <a:ext cx="15702" cy="15702"/>
            </a:xfrm>
            <a:custGeom>
              <a:avLst/>
              <a:gdLst/>
              <a:ahLst/>
              <a:cxnLst/>
              <a:rect l="l" t="t" r="r" b="b"/>
              <a:pathLst>
                <a:path w="583" h="583" fill="none" extrusionOk="0">
                  <a:moveTo>
                    <a:pt x="97" y="97"/>
                  </a:moveTo>
                  <a:lnTo>
                    <a:pt x="97" y="97"/>
                  </a:lnTo>
                  <a:lnTo>
                    <a:pt x="0" y="194"/>
                  </a:lnTo>
                  <a:lnTo>
                    <a:pt x="97" y="389"/>
                  </a:lnTo>
                  <a:lnTo>
                    <a:pt x="194" y="486"/>
                  </a:lnTo>
                  <a:lnTo>
                    <a:pt x="194" y="486"/>
                  </a:lnTo>
                  <a:lnTo>
                    <a:pt x="389" y="583"/>
                  </a:lnTo>
                  <a:lnTo>
                    <a:pt x="389" y="583"/>
                  </a:lnTo>
                  <a:lnTo>
                    <a:pt x="486" y="486"/>
                  </a:lnTo>
                  <a:lnTo>
                    <a:pt x="486" y="486"/>
                  </a:lnTo>
                  <a:lnTo>
                    <a:pt x="583" y="389"/>
                  </a:lnTo>
                  <a:lnTo>
                    <a:pt x="486" y="292"/>
                  </a:lnTo>
                  <a:lnTo>
                    <a:pt x="389" y="97"/>
                  </a:lnTo>
                  <a:lnTo>
                    <a:pt x="389" y="97"/>
                  </a:lnTo>
                  <a:lnTo>
                    <a:pt x="194" y="0"/>
                  </a:lnTo>
                  <a:lnTo>
                    <a:pt x="97" y="97"/>
                  </a:lnTo>
                  <a:lnTo>
                    <a:pt x="97" y="9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17"/>
            <p:cNvSpPr/>
            <p:nvPr/>
          </p:nvSpPr>
          <p:spPr>
            <a:xfrm>
              <a:off x="852064" y="3217115"/>
              <a:ext cx="27" cy="27"/>
            </a:xfrm>
            <a:custGeom>
              <a:avLst/>
              <a:gdLst/>
              <a:ahLst/>
              <a:cxnLst/>
              <a:rect l="l" t="t" r="r" b="b"/>
              <a:pathLst>
                <a:path w="1" h="1" fill="none" extrusionOk="0">
                  <a:moveTo>
                    <a:pt x="0" y="0"/>
                  </a:move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17"/>
            <p:cNvSpPr/>
            <p:nvPr/>
          </p:nvSpPr>
          <p:spPr>
            <a:xfrm>
              <a:off x="791897" y="3156948"/>
              <a:ext cx="15729" cy="15729"/>
            </a:xfrm>
            <a:custGeom>
              <a:avLst/>
              <a:gdLst/>
              <a:ahLst/>
              <a:cxnLst/>
              <a:rect l="l" t="t" r="r" b="b"/>
              <a:pathLst>
                <a:path w="584" h="584" extrusionOk="0">
                  <a:moveTo>
                    <a:pt x="195" y="0"/>
                  </a:moveTo>
                  <a:lnTo>
                    <a:pt x="97" y="98"/>
                  </a:lnTo>
                  <a:lnTo>
                    <a:pt x="0" y="195"/>
                  </a:lnTo>
                  <a:lnTo>
                    <a:pt x="97" y="389"/>
                  </a:lnTo>
                  <a:lnTo>
                    <a:pt x="195" y="486"/>
                  </a:lnTo>
                  <a:lnTo>
                    <a:pt x="389" y="583"/>
                  </a:lnTo>
                  <a:lnTo>
                    <a:pt x="486" y="486"/>
                  </a:lnTo>
                  <a:lnTo>
                    <a:pt x="583" y="389"/>
                  </a:lnTo>
                  <a:lnTo>
                    <a:pt x="486" y="195"/>
                  </a:lnTo>
                  <a:lnTo>
                    <a:pt x="292" y="98"/>
                  </a:lnTo>
                  <a:lnTo>
                    <a:pt x="1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17"/>
            <p:cNvSpPr/>
            <p:nvPr/>
          </p:nvSpPr>
          <p:spPr>
            <a:xfrm>
              <a:off x="791897" y="3156948"/>
              <a:ext cx="15729" cy="15729"/>
            </a:xfrm>
            <a:custGeom>
              <a:avLst/>
              <a:gdLst/>
              <a:ahLst/>
              <a:cxnLst/>
              <a:rect l="l" t="t" r="r" b="b"/>
              <a:pathLst>
                <a:path w="584" h="584" fill="none" extrusionOk="0">
                  <a:moveTo>
                    <a:pt x="195" y="486"/>
                  </a:moveTo>
                  <a:lnTo>
                    <a:pt x="195" y="486"/>
                  </a:lnTo>
                  <a:lnTo>
                    <a:pt x="389" y="583"/>
                  </a:lnTo>
                  <a:lnTo>
                    <a:pt x="389" y="583"/>
                  </a:lnTo>
                  <a:lnTo>
                    <a:pt x="486" y="486"/>
                  </a:lnTo>
                  <a:lnTo>
                    <a:pt x="486" y="486"/>
                  </a:lnTo>
                  <a:lnTo>
                    <a:pt x="583" y="389"/>
                  </a:lnTo>
                  <a:lnTo>
                    <a:pt x="486" y="195"/>
                  </a:lnTo>
                  <a:lnTo>
                    <a:pt x="292" y="98"/>
                  </a:lnTo>
                  <a:lnTo>
                    <a:pt x="292" y="98"/>
                  </a:lnTo>
                  <a:lnTo>
                    <a:pt x="195" y="0"/>
                  </a:lnTo>
                  <a:lnTo>
                    <a:pt x="97" y="98"/>
                  </a:lnTo>
                  <a:lnTo>
                    <a:pt x="97" y="98"/>
                  </a:lnTo>
                  <a:lnTo>
                    <a:pt x="0" y="195"/>
                  </a:lnTo>
                  <a:lnTo>
                    <a:pt x="97" y="389"/>
                  </a:lnTo>
                  <a:lnTo>
                    <a:pt x="195" y="486"/>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17"/>
            <p:cNvSpPr/>
            <p:nvPr/>
          </p:nvSpPr>
          <p:spPr>
            <a:xfrm>
              <a:off x="797122" y="3170037"/>
              <a:ext cx="27" cy="27"/>
            </a:xfrm>
            <a:custGeom>
              <a:avLst/>
              <a:gdLst/>
              <a:ahLst/>
              <a:cxnLst/>
              <a:rect l="l" t="t" r="r" b="b"/>
              <a:pathLst>
                <a:path w="1" h="1" fill="none" extrusionOk="0">
                  <a:moveTo>
                    <a:pt x="1" y="0"/>
                  </a:moveTo>
                  <a:lnTo>
                    <a:pt x="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17"/>
            <p:cNvSpPr/>
            <p:nvPr/>
          </p:nvSpPr>
          <p:spPr>
            <a:xfrm>
              <a:off x="802346" y="3167397"/>
              <a:ext cx="52357" cy="52357"/>
            </a:xfrm>
            <a:custGeom>
              <a:avLst/>
              <a:gdLst/>
              <a:ahLst/>
              <a:cxnLst/>
              <a:rect l="l" t="t" r="r" b="b"/>
              <a:pathLst>
                <a:path w="1944" h="1944" extrusionOk="0">
                  <a:moveTo>
                    <a:pt x="1166" y="487"/>
                  </a:moveTo>
                  <a:lnTo>
                    <a:pt x="1361" y="584"/>
                  </a:lnTo>
                  <a:lnTo>
                    <a:pt x="1458" y="778"/>
                  </a:lnTo>
                  <a:lnTo>
                    <a:pt x="1458" y="972"/>
                  </a:lnTo>
                  <a:lnTo>
                    <a:pt x="1458" y="1166"/>
                  </a:lnTo>
                  <a:lnTo>
                    <a:pt x="1361" y="1361"/>
                  </a:lnTo>
                  <a:lnTo>
                    <a:pt x="1166" y="1458"/>
                  </a:lnTo>
                  <a:lnTo>
                    <a:pt x="778" y="1458"/>
                  </a:lnTo>
                  <a:lnTo>
                    <a:pt x="584" y="1361"/>
                  </a:lnTo>
                  <a:lnTo>
                    <a:pt x="486" y="1166"/>
                  </a:lnTo>
                  <a:lnTo>
                    <a:pt x="389" y="972"/>
                  </a:lnTo>
                  <a:lnTo>
                    <a:pt x="486" y="778"/>
                  </a:lnTo>
                  <a:lnTo>
                    <a:pt x="584" y="584"/>
                  </a:lnTo>
                  <a:lnTo>
                    <a:pt x="778" y="487"/>
                  </a:lnTo>
                  <a:close/>
                  <a:moveTo>
                    <a:pt x="972" y="1"/>
                  </a:moveTo>
                  <a:lnTo>
                    <a:pt x="584" y="98"/>
                  </a:lnTo>
                  <a:lnTo>
                    <a:pt x="292" y="292"/>
                  </a:lnTo>
                  <a:lnTo>
                    <a:pt x="98" y="584"/>
                  </a:lnTo>
                  <a:lnTo>
                    <a:pt x="1" y="972"/>
                  </a:lnTo>
                  <a:lnTo>
                    <a:pt x="98" y="1361"/>
                  </a:lnTo>
                  <a:lnTo>
                    <a:pt x="292" y="1652"/>
                  </a:lnTo>
                  <a:lnTo>
                    <a:pt x="584" y="1846"/>
                  </a:lnTo>
                  <a:lnTo>
                    <a:pt x="972" y="1943"/>
                  </a:lnTo>
                  <a:lnTo>
                    <a:pt x="1361" y="1846"/>
                  </a:lnTo>
                  <a:lnTo>
                    <a:pt x="1652" y="1652"/>
                  </a:lnTo>
                  <a:lnTo>
                    <a:pt x="1846" y="1361"/>
                  </a:lnTo>
                  <a:lnTo>
                    <a:pt x="1943" y="972"/>
                  </a:lnTo>
                  <a:lnTo>
                    <a:pt x="1846" y="584"/>
                  </a:lnTo>
                  <a:lnTo>
                    <a:pt x="1652" y="292"/>
                  </a:lnTo>
                  <a:lnTo>
                    <a:pt x="1361" y="98"/>
                  </a:lnTo>
                  <a:lnTo>
                    <a:pt x="9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17"/>
            <p:cNvSpPr/>
            <p:nvPr/>
          </p:nvSpPr>
          <p:spPr>
            <a:xfrm>
              <a:off x="802346" y="3167397"/>
              <a:ext cx="52357" cy="52357"/>
            </a:xfrm>
            <a:custGeom>
              <a:avLst/>
              <a:gdLst/>
              <a:ahLst/>
              <a:cxnLst/>
              <a:rect l="l" t="t" r="r" b="b"/>
              <a:pathLst>
                <a:path w="1944" h="1944" fill="none" extrusionOk="0">
                  <a:moveTo>
                    <a:pt x="972" y="1943"/>
                  </a:moveTo>
                  <a:lnTo>
                    <a:pt x="972" y="1943"/>
                  </a:lnTo>
                  <a:lnTo>
                    <a:pt x="1361" y="1846"/>
                  </a:lnTo>
                  <a:lnTo>
                    <a:pt x="1652" y="1652"/>
                  </a:lnTo>
                  <a:lnTo>
                    <a:pt x="1846" y="1361"/>
                  </a:lnTo>
                  <a:lnTo>
                    <a:pt x="1943" y="972"/>
                  </a:lnTo>
                  <a:lnTo>
                    <a:pt x="1943" y="972"/>
                  </a:lnTo>
                  <a:lnTo>
                    <a:pt x="1846" y="584"/>
                  </a:lnTo>
                  <a:lnTo>
                    <a:pt x="1652" y="292"/>
                  </a:lnTo>
                  <a:lnTo>
                    <a:pt x="1361" y="98"/>
                  </a:lnTo>
                  <a:lnTo>
                    <a:pt x="972" y="1"/>
                  </a:lnTo>
                  <a:lnTo>
                    <a:pt x="972" y="1"/>
                  </a:lnTo>
                  <a:lnTo>
                    <a:pt x="584" y="98"/>
                  </a:lnTo>
                  <a:lnTo>
                    <a:pt x="292" y="292"/>
                  </a:lnTo>
                  <a:lnTo>
                    <a:pt x="98" y="584"/>
                  </a:lnTo>
                  <a:lnTo>
                    <a:pt x="1" y="972"/>
                  </a:lnTo>
                  <a:lnTo>
                    <a:pt x="1" y="972"/>
                  </a:lnTo>
                  <a:lnTo>
                    <a:pt x="98" y="1361"/>
                  </a:lnTo>
                  <a:lnTo>
                    <a:pt x="292" y="1652"/>
                  </a:lnTo>
                  <a:lnTo>
                    <a:pt x="584" y="1846"/>
                  </a:lnTo>
                  <a:lnTo>
                    <a:pt x="972" y="1943"/>
                  </a:lnTo>
                  <a:lnTo>
                    <a:pt x="972" y="1943"/>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17"/>
            <p:cNvSpPr/>
            <p:nvPr/>
          </p:nvSpPr>
          <p:spPr>
            <a:xfrm>
              <a:off x="812823" y="3180487"/>
              <a:ext cx="28791" cy="26178"/>
            </a:xfrm>
            <a:custGeom>
              <a:avLst/>
              <a:gdLst/>
              <a:ahLst/>
              <a:cxnLst/>
              <a:rect l="l" t="t" r="r" b="b"/>
              <a:pathLst>
                <a:path w="1069" h="972" fill="none" extrusionOk="0">
                  <a:moveTo>
                    <a:pt x="583" y="1"/>
                  </a:moveTo>
                  <a:lnTo>
                    <a:pt x="583" y="1"/>
                  </a:lnTo>
                  <a:lnTo>
                    <a:pt x="777" y="1"/>
                  </a:lnTo>
                  <a:lnTo>
                    <a:pt x="972" y="98"/>
                  </a:lnTo>
                  <a:lnTo>
                    <a:pt x="1069" y="292"/>
                  </a:lnTo>
                  <a:lnTo>
                    <a:pt x="1069" y="486"/>
                  </a:lnTo>
                  <a:lnTo>
                    <a:pt x="1069" y="486"/>
                  </a:lnTo>
                  <a:lnTo>
                    <a:pt x="1069" y="680"/>
                  </a:lnTo>
                  <a:lnTo>
                    <a:pt x="972" y="875"/>
                  </a:lnTo>
                  <a:lnTo>
                    <a:pt x="777" y="972"/>
                  </a:lnTo>
                  <a:lnTo>
                    <a:pt x="583" y="972"/>
                  </a:lnTo>
                  <a:lnTo>
                    <a:pt x="583" y="972"/>
                  </a:lnTo>
                  <a:lnTo>
                    <a:pt x="389" y="972"/>
                  </a:lnTo>
                  <a:lnTo>
                    <a:pt x="195" y="875"/>
                  </a:lnTo>
                  <a:lnTo>
                    <a:pt x="97" y="680"/>
                  </a:lnTo>
                  <a:lnTo>
                    <a:pt x="0" y="486"/>
                  </a:lnTo>
                  <a:lnTo>
                    <a:pt x="0" y="486"/>
                  </a:lnTo>
                  <a:lnTo>
                    <a:pt x="97" y="292"/>
                  </a:lnTo>
                  <a:lnTo>
                    <a:pt x="195" y="98"/>
                  </a:lnTo>
                  <a:lnTo>
                    <a:pt x="389" y="1"/>
                  </a:lnTo>
                  <a:lnTo>
                    <a:pt x="583" y="1"/>
                  </a:lnTo>
                  <a:lnTo>
                    <a:pt x="583"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17"/>
            <p:cNvSpPr/>
            <p:nvPr/>
          </p:nvSpPr>
          <p:spPr>
            <a:xfrm>
              <a:off x="828525" y="3180487"/>
              <a:ext cx="27" cy="27"/>
            </a:xfrm>
            <a:custGeom>
              <a:avLst/>
              <a:gdLst/>
              <a:ahLst/>
              <a:cxnLst/>
              <a:rect l="l" t="t" r="r" b="b"/>
              <a:pathLst>
                <a:path w="1" h="1" fill="none" extrusionOk="0">
                  <a:moveTo>
                    <a:pt x="0" y="1"/>
                  </a:moveTo>
                  <a:lnTo>
                    <a:pt x="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17"/>
            <p:cNvSpPr/>
            <p:nvPr/>
          </p:nvSpPr>
          <p:spPr>
            <a:xfrm>
              <a:off x="723892" y="3227565"/>
              <a:ext cx="371480" cy="287774"/>
            </a:xfrm>
            <a:custGeom>
              <a:avLst/>
              <a:gdLst/>
              <a:ahLst/>
              <a:cxnLst/>
              <a:rect l="l" t="t" r="r" b="b"/>
              <a:pathLst>
                <a:path w="13793" h="10685" extrusionOk="0">
                  <a:moveTo>
                    <a:pt x="9616" y="1166"/>
                  </a:moveTo>
                  <a:lnTo>
                    <a:pt x="9616" y="2623"/>
                  </a:lnTo>
                  <a:lnTo>
                    <a:pt x="7285" y="2623"/>
                  </a:lnTo>
                  <a:lnTo>
                    <a:pt x="7673" y="2041"/>
                  </a:lnTo>
                  <a:lnTo>
                    <a:pt x="8256" y="1555"/>
                  </a:lnTo>
                  <a:lnTo>
                    <a:pt x="8839" y="1264"/>
                  </a:lnTo>
                  <a:lnTo>
                    <a:pt x="9616" y="1166"/>
                  </a:lnTo>
                  <a:close/>
                  <a:moveTo>
                    <a:pt x="10004" y="1166"/>
                  </a:moveTo>
                  <a:lnTo>
                    <a:pt x="10684" y="1264"/>
                  </a:lnTo>
                  <a:lnTo>
                    <a:pt x="11364" y="1555"/>
                  </a:lnTo>
                  <a:lnTo>
                    <a:pt x="11850" y="2041"/>
                  </a:lnTo>
                  <a:lnTo>
                    <a:pt x="12335" y="2623"/>
                  </a:lnTo>
                  <a:lnTo>
                    <a:pt x="10004" y="2623"/>
                  </a:lnTo>
                  <a:lnTo>
                    <a:pt x="10004" y="1166"/>
                  </a:lnTo>
                  <a:close/>
                  <a:moveTo>
                    <a:pt x="9616" y="3012"/>
                  </a:moveTo>
                  <a:lnTo>
                    <a:pt x="9616" y="3692"/>
                  </a:lnTo>
                  <a:lnTo>
                    <a:pt x="8547" y="3692"/>
                  </a:lnTo>
                  <a:lnTo>
                    <a:pt x="8450" y="3789"/>
                  </a:lnTo>
                  <a:lnTo>
                    <a:pt x="8353" y="3886"/>
                  </a:lnTo>
                  <a:lnTo>
                    <a:pt x="8450" y="3983"/>
                  </a:lnTo>
                  <a:lnTo>
                    <a:pt x="8547" y="4080"/>
                  </a:lnTo>
                  <a:lnTo>
                    <a:pt x="8644" y="4080"/>
                  </a:lnTo>
                  <a:lnTo>
                    <a:pt x="8644" y="4469"/>
                  </a:lnTo>
                  <a:lnTo>
                    <a:pt x="6896" y="4469"/>
                  </a:lnTo>
                  <a:lnTo>
                    <a:pt x="6896" y="3983"/>
                  </a:lnTo>
                  <a:lnTo>
                    <a:pt x="6896" y="3497"/>
                  </a:lnTo>
                  <a:lnTo>
                    <a:pt x="7090" y="3012"/>
                  </a:lnTo>
                  <a:close/>
                  <a:moveTo>
                    <a:pt x="12529" y="3012"/>
                  </a:moveTo>
                  <a:lnTo>
                    <a:pt x="12627" y="3497"/>
                  </a:lnTo>
                  <a:lnTo>
                    <a:pt x="12724" y="3983"/>
                  </a:lnTo>
                  <a:lnTo>
                    <a:pt x="12724" y="4469"/>
                  </a:lnTo>
                  <a:lnTo>
                    <a:pt x="10878" y="4469"/>
                  </a:lnTo>
                  <a:lnTo>
                    <a:pt x="10878" y="4080"/>
                  </a:lnTo>
                  <a:lnTo>
                    <a:pt x="11170" y="4080"/>
                  </a:lnTo>
                  <a:lnTo>
                    <a:pt x="11170" y="3886"/>
                  </a:lnTo>
                  <a:lnTo>
                    <a:pt x="11170" y="3789"/>
                  </a:lnTo>
                  <a:lnTo>
                    <a:pt x="10975" y="3692"/>
                  </a:lnTo>
                  <a:lnTo>
                    <a:pt x="10004" y="3692"/>
                  </a:lnTo>
                  <a:lnTo>
                    <a:pt x="10004" y="3012"/>
                  </a:lnTo>
                  <a:close/>
                  <a:moveTo>
                    <a:pt x="2234" y="2235"/>
                  </a:moveTo>
                  <a:lnTo>
                    <a:pt x="2428" y="2332"/>
                  </a:lnTo>
                  <a:lnTo>
                    <a:pt x="2622" y="2623"/>
                  </a:lnTo>
                  <a:lnTo>
                    <a:pt x="2525" y="2720"/>
                  </a:lnTo>
                  <a:lnTo>
                    <a:pt x="2525" y="3012"/>
                  </a:lnTo>
                  <a:lnTo>
                    <a:pt x="2720" y="3206"/>
                  </a:lnTo>
                  <a:lnTo>
                    <a:pt x="2817" y="3400"/>
                  </a:lnTo>
                  <a:lnTo>
                    <a:pt x="2817" y="3692"/>
                  </a:lnTo>
                  <a:lnTo>
                    <a:pt x="2817" y="3789"/>
                  </a:lnTo>
                  <a:lnTo>
                    <a:pt x="2817" y="3983"/>
                  </a:lnTo>
                  <a:lnTo>
                    <a:pt x="2914" y="4177"/>
                  </a:lnTo>
                  <a:lnTo>
                    <a:pt x="3011" y="4566"/>
                  </a:lnTo>
                  <a:lnTo>
                    <a:pt x="2914" y="4857"/>
                  </a:lnTo>
                  <a:lnTo>
                    <a:pt x="2720" y="5149"/>
                  </a:lnTo>
                  <a:lnTo>
                    <a:pt x="2525" y="5246"/>
                  </a:lnTo>
                  <a:lnTo>
                    <a:pt x="2137" y="5343"/>
                  </a:lnTo>
                  <a:lnTo>
                    <a:pt x="1943" y="5246"/>
                  </a:lnTo>
                  <a:lnTo>
                    <a:pt x="1651" y="5149"/>
                  </a:lnTo>
                  <a:lnTo>
                    <a:pt x="1554" y="4857"/>
                  </a:lnTo>
                  <a:lnTo>
                    <a:pt x="1457" y="4663"/>
                  </a:lnTo>
                  <a:lnTo>
                    <a:pt x="1457" y="4372"/>
                  </a:lnTo>
                  <a:lnTo>
                    <a:pt x="1554" y="4177"/>
                  </a:lnTo>
                  <a:lnTo>
                    <a:pt x="1651" y="3983"/>
                  </a:lnTo>
                  <a:lnTo>
                    <a:pt x="1651" y="3789"/>
                  </a:lnTo>
                  <a:lnTo>
                    <a:pt x="1554" y="3692"/>
                  </a:lnTo>
                  <a:lnTo>
                    <a:pt x="1651" y="3400"/>
                  </a:lnTo>
                  <a:lnTo>
                    <a:pt x="1748" y="3206"/>
                  </a:lnTo>
                  <a:lnTo>
                    <a:pt x="1845" y="3012"/>
                  </a:lnTo>
                  <a:lnTo>
                    <a:pt x="1845" y="2720"/>
                  </a:lnTo>
                  <a:lnTo>
                    <a:pt x="1845" y="2623"/>
                  </a:lnTo>
                  <a:lnTo>
                    <a:pt x="1943" y="2332"/>
                  </a:lnTo>
                  <a:lnTo>
                    <a:pt x="2234" y="2235"/>
                  </a:lnTo>
                  <a:close/>
                  <a:moveTo>
                    <a:pt x="8644" y="4857"/>
                  </a:moveTo>
                  <a:lnTo>
                    <a:pt x="8644" y="6314"/>
                  </a:lnTo>
                  <a:lnTo>
                    <a:pt x="7576" y="6314"/>
                  </a:lnTo>
                  <a:lnTo>
                    <a:pt x="6896" y="6217"/>
                  </a:lnTo>
                  <a:lnTo>
                    <a:pt x="6896" y="4857"/>
                  </a:lnTo>
                  <a:close/>
                  <a:moveTo>
                    <a:pt x="10490" y="4080"/>
                  </a:moveTo>
                  <a:lnTo>
                    <a:pt x="10490" y="6314"/>
                  </a:lnTo>
                  <a:lnTo>
                    <a:pt x="9033" y="6314"/>
                  </a:lnTo>
                  <a:lnTo>
                    <a:pt x="9033" y="4080"/>
                  </a:lnTo>
                  <a:close/>
                  <a:moveTo>
                    <a:pt x="12724" y="4857"/>
                  </a:moveTo>
                  <a:lnTo>
                    <a:pt x="12724" y="6314"/>
                  </a:lnTo>
                  <a:lnTo>
                    <a:pt x="10878" y="6314"/>
                  </a:lnTo>
                  <a:lnTo>
                    <a:pt x="10878" y="4857"/>
                  </a:lnTo>
                  <a:close/>
                  <a:moveTo>
                    <a:pt x="13404" y="6800"/>
                  </a:moveTo>
                  <a:lnTo>
                    <a:pt x="13404" y="8062"/>
                  </a:lnTo>
                  <a:lnTo>
                    <a:pt x="12627" y="7674"/>
                  </a:lnTo>
                  <a:lnTo>
                    <a:pt x="11752" y="7383"/>
                  </a:lnTo>
                  <a:lnTo>
                    <a:pt x="10781" y="6994"/>
                  </a:lnTo>
                  <a:lnTo>
                    <a:pt x="9810" y="6800"/>
                  </a:lnTo>
                  <a:close/>
                  <a:moveTo>
                    <a:pt x="389" y="9034"/>
                  </a:moveTo>
                  <a:lnTo>
                    <a:pt x="1457" y="9519"/>
                  </a:lnTo>
                  <a:lnTo>
                    <a:pt x="3108" y="10296"/>
                  </a:lnTo>
                  <a:lnTo>
                    <a:pt x="486" y="10296"/>
                  </a:lnTo>
                  <a:lnTo>
                    <a:pt x="389" y="10199"/>
                  </a:lnTo>
                  <a:lnTo>
                    <a:pt x="389" y="9034"/>
                  </a:lnTo>
                  <a:close/>
                  <a:moveTo>
                    <a:pt x="389" y="8160"/>
                  </a:moveTo>
                  <a:lnTo>
                    <a:pt x="1457" y="8354"/>
                  </a:lnTo>
                  <a:lnTo>
                    <a:pt x="3011" y="8742"/>
                  </a:lnTo>
                  <a:lnTo>
                    <a:pt x="4954" y="9422"/>
                  </a:lnTo>
                  <a:lnTo>
                    <a:pt x="6022" y="9811"/>
                  </a:lnTo>
                  <a:lnTo>
                    <a:pt x="7090" y="10296"/>
                  </a:lnTo>
                  <a:lnTo>
                    <a:pt x="3982" y="10296"/>
                  </a:lnTo>
                  <a:lnTo>
                    <a:pt x="2817" y="9616"/>
                  </a:lnTo>
                  <a:lnTo>
                    <a:pt x="1748" y="9131"/>
                  </a:lnTo>
                  <a:lnTo>
                    <a:pt x="389" y="8548"/>
                  </a:lnTo>
                  <a:lnTo>
                    <a:pt x="389" y="8160"/>
                  </a:lnTo>
                  <a:close/>
                  <a:moveTo>
                    <a:pt x="3788" y="6508"/>
                  </a:moveTo>
                  <a:lnTo>
                    <a:pt x="5536" y="6606"/>
                  </a:lnTo>
                  <a:lnTo>
                    <a:pt x="7187" y="6703"/>
                  </a:lnTo>
                  <a:lnTo>
                    <a:pt x="8839" y="6994"/>
                  </a:lnTo>
                  <a:lnTo>
                    <a:pt x="10490" y="7383"/>
                  </a:lnTo>
                  <a:lnTo>
                    <a:pt x="12044" y="7868"/>
                  </a:lnTo>
                  <a:lnTo>
                    <a:pt x="13404" y="8548"/>
                  </a:lnTo>
                  <a:lnTo>
                    <a:pt x="13404" y="10199"/>
                  </a:lnTo>
                  <a:lnTo>
                    <a:pt x="13404" y="10296"/>
                  </a:lnTo>
                  <a:lnTo>
                    <a:pt x="12724" y="10296"/>
                  </a:lnTo>
                  <a:lnTo>
                    <a:pt x="11850" y="9714"/>
                  </a:lnTo>
                  <a:lnTo>
                    <a:pt x="10878" y="9228"/>
                  </a:lnTo>
                  <a:lnTo>
                    <a:pt x="10684" y="9131"/>
                  </a:lnTo>
                  <a:lnTo>
                    <a:pt x="10587" y="9228"/>
                  </a:lnTo>
                  <a:lnTo>
                    <a:pt x="10587" y="9422"/>
                  </a:lnTo>
                  <a:lnTo>
                    <a:pt x="10684" y="9519"/>
                  </a:lnTo>
                  <a:lnTo>
                    <a:pt x="11947" y="10296"/>
                  </a:lnTo>
                  <a:lnTo>
                    <a:pt x="7867" y="10296"/>
                  </a:lnTo>
                  <a:lnTo>
                    <a:pt x="6508" y="9616"/>
                  </a:lnTo>
                  <a:lnTo>
                    <a:pt x="5148" y="9034"/>
                  </a:lnTo>
                  <a:lnTo>
                    <a:pt x="3885" y="8645"/>
                  </a:lnTo>
                  <a:lnTo>
                    <a:pt x="2817" y="8257"/>
                  </a:lnTo>
                  <a:lnTo>
                    <a:pt x="1263" y="7868"/>
                  </a:lnTo>
                  <a:lnTo>
                    <a:pt x="389" y="7771"/>
                  </a:lnTo>
                  <a:lnTo>
                    <a:pt x="389" y="7383"/>
                  </a:lnTo>
                  <a:lnTo>
                    <a:pt x="1554" y="7480"/>
                  </a:lnTo>
                  <a:lnTo>
                    <a:pt x="3399" y="7577"/>
                  </a:lnTo>
                  <a:lnTo>
                    <a:pt x="5536" y="7868"/>
                  </a:lnTo>
                  <a:lnTo>
                    <a:pt x="7285" y="8257"/>
                  </a:lnTo>
                  <a:lnTo>
                    <a:pt x="8742" y="8742"/>
                  </a:lnTo>
                  <a:lnTo>
                    <a:pt x="9810" y="9131"/>
                  </a:lnTo>
                  <a:lnTo>
                    <a:pt x="10004" y="9131"/>
                  </a:lnTo>
                  <a:lnTo>
                    <a:pt x="10101" y="9034"/>
                  </a:lnTo>
                  <a:lnTo>
                    <a:pt x="10101" y="8839"/>
                  </a:lnTo>
                  <a:lnTo>
                    <a:pt x="10004" y="8742"/>
                  </a:lnTo>
                  <a:lnTo>
                    <a:pt x="8256" y="8160"/>
                  </a:lnTo>
                  <a:lnTo>
                    <a:pt x="6508" y="7674"/>
                  </a:lnTo>
                  <a:lnTo>
                    <a:pt x="4856" y="7383"/>
                  </a:lnTo>
                  <a:lnTo>
                    <a:pt x="3497" y="7188"/>
                  </a:lnTo>
                  <a:lnTo>
                    <a:pt x="1554" y="6994"/>
                  </a:lnTo>
                  <a:lnTo>
                    <a:pt x="389" y="6994"/>
                  </a:lnTo>
                  <a:lnTo>
                    <a:pt x="486" y="6800"/>
                  </a:lnTo>
                  <a:lnTo>
                    <a:pt x="583" y="6703"/>
                  </a:lnTo>
                  <a:lnTo>
                    <a:pt x="2137" y="6606"/>
                  </a:lnTo>
                  <a:lnTo>
                    <a:pt x="3788" y="6508"/>
                  </a:lnTo>
                  <a:close/>
                  <a:moveTo>
                    <a:pt x="9810" y="1"/>
                  </a:moveTo>
                  <a:lnTo>
                    <a:pt x="8936" y="98"/>
                  </a:lnTo>
                  <a:lnTo>
                    <a:pt x="8256" y="292"/>
                  </a:lnTo>
                  <a:lnTo>
                    <a:pt x="7479" y="681"/>
                  </a:lnTo>
                  <a:lnTo>
                    <a:pt x="6896" y="1166"/>
                  </a:lnTo>
                  <a:lnTo>
                    <a:pt x="6410" y="1749"/>
                  </a:lnTo>
                  <a:lnTo>
                    <a:pt x="6022" y="2429"/>
                  </a:lnTo>
                  <a:lnTo>
                    <a:pt x="5828" y="3206"/>
                  </a:lnTo>
                  <a:lnTo>
                    <a:pt x="5731" y="3983"/>
                  </a:lnTo>
                  <a:lnTo>
                    <a:pt x="5731" y="4177"/>
                  </a:lnTo>
                  <a:lnTo>
                    <a:pt x="5731" y="4372"/>
                  </a:lnTo>
                  <a:lnTo>
                    <a:pt x="5828" y="4372"/>
                  </a:lnTo>
                  <a:lnTo>
                    <a:pt x="6022" y="4469"/>
                  </a:lnTo>
                  <a:lnTo>
                    <a:pt x="6119" y="4372"/>
                  </a:lnTo>
                  <a:lnTo>
                    <a:pt x="6216" y="4177"/>
                  </a:lnTo>
                  <a:lnTo>
                    <a:pt x="6216" y="4080"/>
                  </a:lnTo>
                  <a:lnTo>
                    <a:pt x="6216" y="3303"/>
                  </a:lnTo>
                  <a:lnTo>
                    <a:pt x="6508" y="2623"/>
                  </a:lnTo>
                  <a:lnTo>
                    <a:pt x="6799" y="1943"/>
                  </a:lnTo>
                  <a:lnTo>
                    <a:pt x="7285" y="1458"/>
                  </a:lnTo>
                  <a:lnTo>
                    <a:pt x="7867" y="972"/>
                  </a:lnTo>
                  <a:lnTo>
                    <a:pt x="8450" y="584"/>
                  </a:lnTo>
                  <a:lnTo>
                    <a:pt x="9227" y="389"/>
                  </a:lnTo>
                  <a:lnTo>
                    <a:pt x="10004" y="389"/>
                  </a:lnTo>
                  <a:lnTo>
                    <a:pt x="10684" y="487"/>
                  </a:lnTo>
                  <a:lnTo>
                    <a:pt x="11364" y="681"/>
                  </a:lnTo>
                  <a:lnTo>
                    <a:pt x="11947" y="1069"/>
                  </a:lnTo>
                  <a:lnTo>
                    <a:pt x="12432" y="1458"/>
                  </a:lnTo>
                  <a:lnTo>
                    <a:pt x="12821" y="2041"/>
                  </a:lnTo>
                  <a:lnTo>
                    <a:pt x="13209" y="2623"/>
                  </a:lnTo>
                  <a:lnTo>
                    <a:pt x="13404" y="3303"/>
                  </a:lnTo>
                  <a:lnTo>
                    <a:pt x="13404" y="3983"/>
                  </a:lnTo>
                  <a:lnTo>
                    <a:pt x="13404" y="6314"/>
                  </a:lnTo>
                  <a:lnTo>
                    <a:pt x="13112" y="6314"/>
                  </a:lnTo>
                  <a:lnTo>
                    <a:pt x="13112" y="3983"/>
                  </a:lnTo>
                  <a:lnTo>
                    <a:pt x="13015" y="3303"/>
                  </a:lnTo>
                  <a:lnTo>
                    <a:pt x="12821" y="2720"/>
                  </a:lnTo>
                  <a:lnTo>
                    <a:pt x="12529" y="2235"/>
                  </a:lnTo>
                  <a:lnTo>
                    <a:pt x="12141" y="1846"/>
                  </a:lnTo>
                  <a:lnTo>
                    <a:pt x="11655" y="1555"/>
                  </a:lnTo>
                  <a:lnTo>
                    <a:pt x="11073" y="1264"/>
                  </a:lnTo>
                  <a:lnTo>
                    <a:pt x="10198" y="875"/>
                  </a:lnTo>
                  <a:lnTo>
                    <a:pt x="9810" y="681"/>
                  </a:lnTo>
                  <a:lnTo>
                    <a:pt x="9324" y="778"/>
                  </a:lnTo>
                  <a:lnTo>
                    <a:pt x="8839" y="875"/>
                  </a:lnTo>
                  <a:lnTo>
                    <a:pt x="8353" y="1069"/>
                  </a:lnTo>
                  <a:lnTo>
                    <a:pt x="7964" y="1264"/>
                  </a:lnTo>
                  <a:lnTo>
                    <a:pt x="7576" y="1555"/>
                  </a:lnTo>
                  <a:lnTo>
                    <a:pt x="7285" y="1846"/>
                  </a:lnTo>
                  <a:lnTo>
                    <a:pt x="6993" y="2235"/>
                  </a:lnTo>
                  <a:lnTo>
                    <a:pt x="6799" y="2720"/>
                  </a:lnTo>
                  <a:lnTo>
                    <a:pt x="6605" y="3303"/>
                  </a:lnTo>
                  <a:lnTo>
                    <a:pt x="6508" y="3983"/>
                  </a:lnTo>
                  <a:lnTo>
                    <a:pt x="6508" y="6217"/>
                  </a:lnTo>
                  <a:lnTo>
                    <a:pt x="6119" y="6217"/>
                  </a:lnTo>
                  <a:lnTo>
                    <a:pt x="6119" y="5149"/>
                  </a:lnTo>
                  <a:lnTo>
                    <a:pt x="6119" y="5051"/>
                  </a:lnTo>
                  <a:lnTo>
                    <a:pt x="5925" y="4954"/>
                  </a:lnTo>
                  <a:lnTo>
                    <a:pt x="5828" y="5051"/>
                  </a:lnTo>
                  <a:lnTo>
                    <a:pt x="5731" y="5149"/>
                  </a:lnTo>
                  <a:lnTo>
                    <a:pt x="5731" y="6120"/>
                  </a:lnTo>
                  <a:lnTo>
                    <a:pt x="2428" y="6120"/>
                  </a:lnTo>
                  <a:lnTo>
                    <a:pt x="2428" y="5634"/>
                  </a:lnTo>
                  <a:lnTo>
                    <a:pt x="2817" y="5537"/>
                  </a:lnTo>
                  <a:lnTo>
                    <a:pt x="3108" y="5246"/>
                  </a:lnTo>
                  <a:lnTo>
                    <a:pt x="3302" y="4954"/>
                  </a:lnTo>
                  <a:lnTo>
                    <a:pt x="3399" y="4566"/>
                  </a:lnTo>
                  <a:lnTo>
                    <a:pt x="3302" y="4274"/>
                  </a:lnTo>
                  <a:lnTo>
                    <a:pt x="3205" y="3983"/>
                  </a:lnTo>
                  <a:lnTo>
                    <a:pt x="3205" y="3886"/>
                  </a:lnTo>
                  <a:lnTo>
                    <a:pt x="3205" y="3692"/>
                  </a:lnTo>
                  <a:lnTo>
                    <a:pt x="3205" y="3303"/>
                  </a:lnTo>
                  <a:lnTo>
                    <a:pt x="3011" y="3012"/>
                  </a:lnTo>
                  <a:lnTo>
                    <a:pt x="2914" y="2818"/>
                  </a:lnTo>
                  <a:lnTo>
                    <a:pt x="3011" y="2623"/>
                  </a:lnTo>
                  <a:lnTo>
                    <a:pt x="2914" y="2332"/>
                  </a:lnTo>
                  <a:lnTo>
                    <a:pt x="2720" y="2138"/>
                  </a:lnTo>
                  <a:lnTo>
                    <a:pt x="2525" y="1943"/>
                  </a:lnTo>
                  <a:lnTo>
                    <a:pt x="2234" y="1846"/>
                  </a:lnTo>
                  <a:lnTo>
                    <a:pt x="1943" y="1943"/>
                  </a:lnTo>
                  <a:lnTo>
                    <a:pt x="1748" y="2138"/>
                  </a:lnTo>
                  <a:lnTo>
                    <a:pt x="1554" y="2332"/>
                  </a:lnTo>
                  <a:lnTo>
                    <a:pt x="1457" y="2623"/>
                  </a:lnTo>
                  <a:lnTo>
                    <a:pt x="1457" y="2818"/>
                  </a:lnTo>
                  <a:lnTo>
                    <a:pt x="1457" y="3012"/>
                  </a:lnTo>
                  <a:lnTo>
                    <a:pt x="1263" y="3303"/>
                  </a:lnTo>
                  <a:lnTo>
                    <a:pt x="1263" y="3692"/>
                  </a:lnTo>
                  <a:lnTo>
                    <a:pt x="1263" y="3886"/>
                  </a:lnTo>
                  <a:lnTo>
                    <a:pt x="1263" y="3983"/>
                  </a:lnTo>
                  <a:lnTo>
                    <a:pt x="1068" y="4274"/>
                  </a:lnTo>
                  <a:lnTo>
                    <a:pt x="1068" y="4663"/>
                  </a:lnTo>
                  <a:lnTo>
                    <a:pt x="1166" y="5051"/>
                  </a:lnTo>
                  <a:lnTo>
                    <a:pt x="1360" y="5343"/>
                  </a:lnTo>
                  <a:lnTo>
                    <a:pt x="1651" y="5537"/>
                  </a:lnTo>
                  <a:lnTo>
                    <a:pt x="2040" y="5634"/>
                  </a:lnTo>
                  <a:lnTo>
                    <a:pt x="2040" y="6217"/>
                  </a:lnTo>
                  <a:lnTo>
                    <a:pt x="583" y="6314"/>
                  </a:lnTo>
                  <a:lnTo>
                    <a:pt x="389" y="6314"/>
                  </a:lnTo>
                  <a:lnTo>
                    <a:pt x="194" y="6508"/>
                  </a:lnTo>
                  <a:lnTo>
                    <a:pt x="97" y="6703"/>
                  </a:lnTo>
                  <a:lnTo>
                    <a:pt x="0" y="6897"/>
                  </a:lnTo>
                  <a:lnTo>
                    <a:pt x="0" y="10199"/>
                  </a:lnTo>
                  <a:lnTo>
                    <a:pt x="97" y="10394"/>
                  </a:lnTo>
                  <a:lnTo>
                    <a:pt x="194" y="10588"/>
                  </a:lnTo>
                  <a:lnTo>
                    <a:pt x="389" y="10685"/>
                  </a:lnTo>
                  <a:lnTo>
                    <a:pt x="13501" y="10685"/>
                  </a:lnTo>
                  <a:lnTo>
                    <a:pt x="13695" y="10588"/>
                  </a:lnTo>
                  <a:lnTo>
                    <a:pt x="13792" y="10394"/>
                  </a:lnTo>
                  <a:lnTo>
                    <a:pt x="13792" y="10199"/>
                  </a:lnTo>
                  <a:lnTo>
                    <a:pt x="13792" y="3983"/>
                  </a:lnTo>
                  <a:lnTo>
                    <a:pt x="13792" y="3206"/>
                  </a:lnTo>
                  <a:lnTo>
                    <a:pt x="13501" y="2429"/>
                  </a:lnTo>
                  <a:lnTo>
                    <a:pt x="13112" y="1749"/>
                  </a:lnTo>
                  <a:lnTo>
                    <a:pt x="12627" y="1166"/>
                  </a:lnTo>
                  <a:lnTo>
                    <a:pt x="12044" y="681"/>
                  </a:lnTo>
                  <a:lnTo>
                    <a:pt x="11364" y="292"/>
                  </a:lnTo>
                  <a:lnTo>
                    <a:pt x="10587" y="98"/>
                  </a:lnTo>
                  <a:lnTo>
                    <a:pt x="98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17"/>
            <p:cNvSpPr/>
            <p:nvPr/>
          </p:nvSpPr>
          <p:spPr>
            <a:xfrm>
              <a:off x="723892" y="3227565"/>
              <a:ext cx="371480" cy="287774"/>
            </a:xfrm>
            <a:custGeom>
              <a:avLst/>
              <a:gdLst/>
              <a:ahLst/>
              <a:cxnLst/>
              <a:rect l="l" t="t" r="r" b="b"/>
              <a:pathLst>
                <a:path w="13793" h="10685" fill="none" extrusionOk="0">
                  <a:moveTo>
                    <a:pt x="9810" y="1"/>
                  </a:moveTo>
                  <a:lnTo>
                    <a:pt x="9810" y="1"/>
                  </a:lnTo>
                  <a:lnTo>
                    <a:pt x="8936" y="98"/>
                  </a:lnTo>
                  <a:lnTo>
                    <a:pt x="8256" y="292"/>
                  </a:lnTo>
                  <a:lnTo>
                    <a:pt x="7479" y="681"/>
                  </a:lnTo>
                  <a:lnTo>
                    <a:pt x="6896" y="1166"/>
                  </a:lnTo>
                  <a:lnTo>
                    <a:pt x="6410" y="1749"/>
                  </a:lnTo>
                  <a:lnTo>
                    <a:pt x="6022" y="2429"/>
                  </a:lnTo>
                  <a:lnTo>
                    <a:pt x="5828" y="3206"/>
                  </a:lnTo>
                  <a:lnTo>
                    <a:pt x="5731" y="3983"/>
                  </a:lnTo>
                  <a:lnTo>
                    <a:pt x="5731" y="4177"/>
                  </a:lnTo>
                  <a:lnTo>
                    <a:pt x="5731" y="4177"/>
                  </a:lnTo>
                  <a:lnTo>
                    <a:pt x="5731" y="4372"/>
                  </a:lnTo>
                  <a:lnTo>
                    <a:pt x="5828" y="4372"/>
                  </a:lnTo>
                  <a:lnTo>
                    <a:pt x="5828" y="4372"/>
                  </a:lnTo>
                  <a:lnTo>
                    <a:pt x="6022" y="4469"/>
                  </a:lnTo>
                  <a:lnTo>
                    <a:pt x="6119" y="4372"/>
                  </a:lnTo>
                  <a:lnTo>
                    <a:pt x="6216" y="4177"/>
                  </a:lnTo>
                  <a:lnTo>
                    <a:pt x="6216" y="4080"/>
                  </a:lnTo>
                  <a:lnTo>
                    <a:pt x="6216" y="4080"/>
                  </a:lnTo>
                  <a:lnTo>
                    <a:pt x="6216" y="3303"/>
                  </a:lnTo>
                  <a:lnTo>
                    <a:pt x="6508" y="2623"/>
                  </a:lnTo>
                  <a:lnTo>
                    <a:pt x="6799" y="1943"/>
                  </a:lnTo>
                  <a:lnTo>
                    <a:pt x="7285" y="1458"/>
                  </a:lnTo>
                  <a:lnTo>
                    <a:pt x="7867" y="972"/>
                  </a:lnTo>
                  <a:lnTo>
                    <a:pt x="8450" y="584"/>
                  </a:lnTo>
                  <a:lnTo>
                    <a:pt x="9227" y="389"/>
                  </a:lnTo>
                  <a:lnTo>
                    <a:pt x="10004" y="389"/>
                  </a:lnTo>
                  <a:lnTo>
                    <a:pt x="10004" y="389"/>
                  </a:lnTo>
                  <a:lnTo>
                    <a:pt x="10684" y="487"/>
                  </a:lnTo>
                  <a:lnTo>
                    <a:pt x="11364" y="681"/>
                  </a:lnTo>
                  <a:lnTo>
                    <a:pt x="11947" y="1069"/>
                  </a:lnTo>
                  <a:lnTo>
                    <a:pt x="12432" y="1458"/>
                  </a:lnTo>
                  <a:lnTo>
                    <a:pt x="12821" y="2041"/>
                  </a:lnTo>
                  <a:lnTo>
                    <a:pt x="13209" y="2623"/>
                  </a:lnTo>
                  <a:lnTo>
                    <a:pt x="13404" y="3303"/>
                  </a:lnTo>
                  <a:lnTo>
                    <a:pt x="13404" y="3983"/>
                  </a:lnTo>
                  <a:lnTo>
                    <a:pt x="13404" y="6314"/>
                  </a:lnTo>
                  <a:lnTo>
                    <a:pt x="13112" y="6314"/>
                  </a:lnTo>
                  <a:lnTo>
                    <a:pt x="13112" y="3983"/>
                  </a:lnTo>
                  <a:lnTo>
                    <a:pt x="13112" y="3983"/>
                  </a:lnTo>
                  <a:lnTo>
                    <a:pt x="13015" y="3303"/>
                  </a:lnTo>
                  <a:lnTo>
                    <a:pt x="12821" y="2720"/>
                  </a:lnTo>
                  <a:lnTo>
                    <a:pt x="12821" y="2720"/>
                  </a:lnTo>
                  <a:lnTo>
                    <a:pt x="12821" y="2720"/>
                  </a:lnTo>
                  <a:lnTo>
                    <a:pt x="12821" y="2720"/>
                  </a:lnTo>
                  <a:lnTo>
                    <a:pt x="12529" y="2235"/>
                  </a:lnTo>
                  <a:lnTo>
                    <a:pt x="12141" y="1846"/>
                  </a:lnTo>
                  <a:lnTo>
                    <a:pt x="11655" y="1555"/>
                  </a:lnTo>
                  <a:lnTo>
                    <a:pt x="11073" y="1264"/>
                  </a:lnTo>
                  <a:lnTo>
                    <a:pt x="10198" y="875"/>
                  </a:lnTo>
                  <a:lnTo>
                    <a:pt x="9810" y="681"/>
                  </a:lnTo>
                  <a:lnTo>
                    <a:pt x="9810" y="681"/>
                  </a:lnTo>
                  <a:lnTo>
                    <a:pt x="9810" y="681"/>
                  </a:lnTo>
                  <a:lnTo>
                    <a:pt x="9810" y="681"/>
                  </a:lnTo>
                  <a:lnTo>
                    <a:pt x="9324" y="778"/>
                  </a:lnTo>
                  <a:lnTo>
                    <a:pt x="8839" y="875"/>
                  </a:lnTo>
                  <a:lnTo>
                    <a:pt x="8353" y="1069"/>
                  </a:lnTo>
                  <a:lnTo>
                    <a:pt x="7964" y="1264"/>
                  </a:lnTo>
                  <a:lnTo>
                    <a:pt x="7576" y="1555"/>
                  </a:lnTo>
                  <a:lnTo>
                    <a:pt x="7285" y="1846"/>
                  </a:lnTo>
                  <a:lnTo>
                    <a:pt x="6993" y="2235"/>
                  </a:lnTo>
                  <a:lnTo>
                    <a:pt x="6799" y="2720"/>
                  </a:lnTo>
                  <a:lnTo>
                    <a:pt x="6799" y="2720"/>
                  </a:lnTo>
                  <a:lnTo>
                    <a:pt x="6799" y="2720"/>
                  </a:lnTo>
                  <a:lnTo>
                    <a:pt x="6799" y="2720"/>
                  </a:lnTo>
                  <a:lnTo>
                    <a:pt x="6605" y="3303"/>
                  </a:lnTo>
                  <a:lnTo>
                    <a:pt x="6508" y="3983"/>
                  </a:lnTo>
                  <a:lnTo>
                    <a:pt x="6508" y="6217"/>
                  </a:lnTo>
                  <a:lnTo>
                    <a:pt x="6508" y="6217"/>
                  </a:lnTo>
                  <a:lnTo>
                    <a:pt x="6119" y="6217"/>
                  </a:lnTo>
                  <a:lnTo>
                    <a:pt x="6119" y="5149"/>
                  </a:lnTo>
                  <a:lnTo>
                    <a:pt x="6119" y="5149"/>
                  </a:lnTo>
                  <a:lnTo>
                    <a:pt x="6119" y="5051"/>
                  </a:lnTo>
                  <a:lnTo>
                    <a:pt x="5925" y="4954"/>
                  </a:lnTo>
                  <a:lnTo>
                    <a:pt x="5925" y="4954"/>
                  </a:lnTo>
                  <a:lnTo>
                    <a:pt x="5828" y="5051"/>
                  </a:lnTo>
                  <a:lnTo>
                    <a:pt x="5731" y="5149"/>
                  </a:lnTo>
                  <a:lnTo>
                    <a:pt x="5731" y="6120"/>
                  </a:lnTo>
                  <a:lnTo>
                    <a:pt x="5731" y="6120"/>
                  </a:lnTo>
                  <a:lnTo>
                    <a:pt x="3982" y="6120"/>
                  </a:lnTo>
                  <a:lnTo>
                    <a:pt x="2428" y="6120"/>
                  </a:lnTo>
                  <a:lnTo>
                    <a:pt x="2428" y="5634"/>
                  </a:lnTo>
                  <a:lnTo>
                    <a:pt x="2428" y="5634"/>
                  </a:lnTo>
                  <a:lnTo>
                    <a:pt x="2817" y="5537"/>
                  </a:lnTo>
                  <a:lnTo>
                    <a:pt x="3108" y="5246"/>
                  </a:lnTo>
                  <a:lnTo>
                    <a:pt x="3302" y="4954"/>
                  </a:lnTo>
                  <a:lnTo>
                    <a:pt x="3399" y="4566"/>
                  </a:lnTo>
                  <a:lnTo>
                    <a:pt x="3399" y="4566"/>
                  </a:lnTo>
                  <a:lnTo>
                    <a:pt x="3302" y="4274"/>
                  </a:lnTo>
                  <a:lnTo>
                    <a:pt x="3205" y="3983"/>
                  </a:lnTo>
                  <a:lnTo>
                    <a:pt x="3205" y="3983"/>
                  </a:lnTo>
                  <a:lnTo>
                    <a:pt x="3205" y="3886"/>
                  </a:lnTo>
                  <a:lnTo>
                    <a:pt x="3205" y="3886"/>
                  </a:lnTo>
                  <a:lnTo>
                    <a:pt x="3205" y="3692"/>
                  </a:lnTo>
                  <a:lnTo>
                    <a:pt x="3205" y="3692"/>
                  </a:lnTo>
                  <a:lnTo>
                    <a:pt x="3205" y="3303"/>
                  </a:lnTo>
                  <a:lnTo>
                    <a:pt x="3011" y="3012"/>
                  </a:lnTo>
                  <a:lnTo>
                    <a:pt x="3011" y="3012"/>
                  </a:lnTo>
                  <a:lnTo>
                    <a:pt x="2914" y="2818"/>
                  </a:lnTo>
                  <a:lnTo>
                    <a:pt x="2914" y="2818"/>
                  </a:lnTo>
                  <a:lnTo>
                    <a:pt x="3011" y="2623"/>
                  </a:lnTo>
                  <a:lnTo>
                    <a:pt x="3011" y="2623"/>
                  </a:lnTo>
                  <a:lnTo>
                    <a:pt x="2914" y="2332"/>
                  </a:lnTo>
                  <a:lnTo>
                    <a:pt x="2720" y="2138"/>
                  </a:lnTo>
                  <a:lnTo>
                    <a:pt x="2525" y="1943"/>
                  </a:lnTo>
                  <a:lnTo>
                    <a:pt x="2234" y="1846"/>
                  </a:lnTo>
                  <a:lnTo>
                    <a:pt x="2234" y="1846"/>
                  </a:lnTo>
                  <a:lnTo>
                    <a:pt x="1943" y="1943"/>
                  </a:lnTo>
                  <a:lnTo>
                    <a:pt x="1748" y="2138"/>
                  </a:lnTo>
                  <a:lnTo>
                    <a:pt x="1554" y="2332"/>
                  </a:lnTo>
                  <a:lnTo>
                    <a:pt x="1457" y="2623"/>
                  </a:lnTo>
                  <a:lnTo>
                    <a:pt x="1457" y="2623"/>
                  </a:lnTo>
                  <a:lnTo>
                    <a:pt x="1457" y="2818"/>
                  </a:lnTo>
                  <a:lnTo>
                    <a:pt x="1457" y="2818"/>
                  </a:lnTo>
                  <a:lnTo>
                    <a:pt x="1457" y="3012"/>
                  </a:lnTo>
                  <a:lnTo>
                    <a:pt x="1457" y="3012"/>
                  </a:lnTo>
                  <a:lnTo>
                    <a:pt x="1263" y="3303"/>
                  </a:lnTo>
                  <a:lnTo>
                    <a:pt x="1263" y="3692"/>
                  </a:lnTo>
                  <a:lnTo>
                    <a:pt x="1263" y="3692"/>
                  </a:lnTo>
                  <a:lnTo>
                    <a:pt x="1263" y="3886"/>
                  </a:lnTo>
                  <a:lnTo>
                    <a:pt x="1263" y="3886"/>
                  </a:lnTo>
                  <a:lnTo>
                    <a:pt x="1263" y="3983"/>
                  </a:lnTo>
                  <a:lnTo>
                    <a:pt x="1263" y="3983"/>
                  </a:lnTo>
                  <a:lnTo>
                    <a:pt x="1068" y="4274"/>
                  </a:lnTo>
                  <a:lnTo>
                    <a:pt x="1068" y="4663"/>
                  </a:lnTo>
                  <a:lnTo>
                    <a:pt x="1068" y="4663"/>
                  </a:lnTo>
                  <a:lnTo>
                    <a:pt x="1166" y="5051"/>
                  </a:lnTo>
                  <a:lnTo>
                    <a:pt x="1360" y="5343"/>
                  </a:lnTo>
                  <a:lnTo>
                    <a:pt x="1651" y="5537"/>
                  </a:lnTo>
                  <a:lnTo>
                    <a:pt x="2040" y="5634"/>
                  </a:lnTo>
                  <a:lnTo>
                    <a:pt x="2040" y="6217"/>
                  </a:lnTo>
                  <a:lnTo>
                    <a:pt x="2040" y="6217"/>
                  </a:lnTo>
                  <a:lnTo>
                    <a:pt x="583" y="6314"/>
                  </a:lnTo>
                  <a:lnTo>
                    <a:pt x="583" y="6314"/>
                  </a:lnTo>
                  <a:lnTo>
                    <a:pt x="389" y="6314"/>
                  </a:lnTo>
                  <a:lnTo>
                    <a:pt x="194" y="6508"/>
                  </a:lnTo>
                  <a:lnTo>
                    <a:pt x="97" y="6703"/>
                  </a:lnTo>
                  <a:lnTo>
                    <a:pt x="0" y="6897"/>
                  </a:lnTo>
                  <a:lnTo>
                    <a:pt x="0" y="10199"/>
                  </a:lnTo>
                  <a:lnTo>
                    <a:pt x="0" y="10199"/>
                  </a:lnTo>
                  <a:lnTo>
                    <a:pt x="97" y="10394"/>
                  </a:lnTo>
                  <a:lnTo>
                    <a:pt x="194" y="10588"/>
                  </a:lnTo>
                  <a:lnTo>
                    <a:pt x="389" y="10685"/>
                  </a:lnTo>
                  <a:lnTo>
                    <a:pt x="583" y="10685"/>
                  </a:lnTo>
                  <a:lnTo>
                    <a:pt x="13307" y="10685"/>
                  </a:lnTo>
                  <a:lnTo>
                    <a:pt x="13307" y="10685"/>
                  </a:lnTo>
                  <a:lnTo>
                    <a:pt x="13501" y="10685"/>
                  </a:lnTo>
                  <a:lnTo>
                    <a:pt x="13695" y="10588"/>
                  </a:lnTo>
                  <a:lnTo>
                    <a:pt x="13792" y="10394"/>
                  </a:lnTo>
                  <a:lnTo>
                    <a:pt x="13792" y="10199"/>
                  </a:lnTo>
                  <a:lnTo>
                    <a:pt x="13792" y="3983"/>
                  </a:lnTo>
                  <a:lnTo>
                    <a:pt x="13792" y="3983"/>
                  </a:lnTo>
                  <a:lnTo>
                    <a:pt x="13792" y="3206"/>
                  </a:lnTo>
                  <a:lnTo>
                    <a:pt x="13501" y="2429"/>
                  </a:lnTo>
                  <a:lnTo>
                    <a:pt x="13112" y="1749"/>
                  </a:lnTo>
                  <a:lnTo>
                    <a:pt x="12627" y="1166"/>
                  </a:lnTo>
                  <a:lnTo>
                    <a:pt x="12044" y="681"/>
                  </a:lnTo>
                  <a:lnTo>
                    <a:pt x="11364" y="292"/>
                  </a:lnTo>
                  <a:lnTo>
                    <a:pt x="10587" y="98"/>
                  </a:lnTo>
                  <a:lnTo>
                    <a:pt x="9810" y="1"/>
                  </a:lnTo>
                  <a:lnTo>
                    <a:pt x="981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17"/>
            <p:cNvSpPr/>
            <p:nvPr/>
          </p:nvSpPr>
          <p:spPr>
            <a:xfrm>
              <a:off x="993325" y="3258968"/>
              <a:ext cx="62807" cy="39268"/>
            </a:xfrm>
            <a:custGeom>
              <a:avLst/>
              <a:gdLst/>
              <a:ahLst/>
              <a:cxnLst/>
              <a:rect l="l" t="t" r="r" b="b"/>
              <a:pathLst>
                <a:path w="2332" h="1458" fill="none" extrusionOk="0">
                  <a:moveTo>
                    <a:pt x="0" y="0"/>
                  </a:moveTo>
                  <a:lnTo>
                    <a:pt x="0" y="0"/>
                  </a:lnTo>
                  <a:lnTo>
                    <a:pt x="680" y="98"/>
                  </a:lnTo>
                  <a:lnTo>
                    <a:pt x="1360" y="389"/>
                  </a:lnTo>
                  <a:lnTo>
                    <a:pt x="1846" y="875"/>
                  </a:lnTo>
                  <a:lnTo>
                    <a:pt x="2331" y="1457"/>
                  </a:lnTo>
                  <a:lnTo>
                    <a:pt x="0" y="1457"/>
                  </a:ln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17"/>
            <p:cNvSpPr/>
            <p:nvPr/>
          </p:nvSpPr>
          <p:spPr>
            <a:xfrm>
              <a:off x="993325" y="3308658"/>
              <a:ext cx="73256" cy="39268"/>
            </a:xfrm>
            <a:custGeom>
              <a:avLst/>
              <a:gdLst/>
              <a:ahLst/>
              <a:cxnLst/>
              <a:rect l="l" t="t" r="r" b="b"/>
              <a:pathLst>
                <a:path w="2720" h="1458" fill="none" extrusionOk="0">
                  <a:moveTo>
                    <a:pt x="0" y="1"/>
                  </a:moveTo>
                  <a:lnTo>
                    <a:pt x="2525" y="1"/>
                  </a:lnTo>
                  <a:lnTo>
                    <a:pt x="2525" y="1"/>
                  </a:lnTo>
                  <a:lnTo>
                    <a:pt x="2623" y="486"/>
                  </a:lnTo>
                  <a:lnTo>
                    <a:pt x="2720" y="972"/>
                  </a:lnTo>
                  <a:lnTo>
                    <a:pt x="2720" y="1458"/>
                  </a:lnTo>
                  <a:lnTo>
                    <a:pt x="874" y="1458"/>
                  </a:lnTo>
                  <a:lnTo>
                    <a:pt x="874" y="1069"/>
                  </a:lnTo>
                  <a:lnTo>
                    <a:pt x="971" y="1069"/>
                  </a:lnTo>
                  <a:lnTo>
                    <a:pt x="971" y="1069"/>
                  </a:lnTo>
                  <a:lnTo>
                    <a:pt x="1166" y="1069"/>
                  </a:lnTo>
                  <a:lnTo>
                    <a:pt x="1166" y="875"/>
                  </a:lnTo>
                  <a:lnTo>
                    <a:pt x="1166" y="875"/>
                  </a:lnTo>
                  <a:lnTo>
                    <a:pt x="1166" y="778"/>
                  </a:lnTo>
                  <a:lnTo>
                    <a:pt x="971" y="681"/>
                  </a:lnTo>
                  <a:lnTo>
                    <a:pt x="0" y="681"/>
                  </a:lnTo>
                  <a:lnTo>
                    <a:pt x="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17"/>
            <p:cNvSpPr/>
            <p:nvPr/>
          </p:nvSpPr>
          <p:spPr>
            <a:xfrm>
              <a:off x="1016864" y="3358376"/>
              <a:ext cx="49717" cy="39268"/>
            </a:xfrm>
            <a:custGeom>
              <a:avLst/>
              <a:gdLst/>
              <a:ahLst/>
              <a:cxnLst/>
              <a:rect l="l" t="t" r="r" b="b"/>
              <a:pathLst>
                <a:path w="1846" h="1458" fill="none" extrusionOk="0">
                  <a:moveTo>
                    <a:pt x="1846" y="0"/>
                  </a:moveTo>
                  <a:lnTo>
                    <a:pt x="1846" y="1457"/>
                  </a:lnTo>
                  <a:lnTo>
                    <a:pt x="0" y="1457"/>
                  </a:lnTo>
                  <a:lnTo>
                    <a:pt x="0" y="0"/>
                  </a:lnTo>
                  <a:lnTo>
                    <a:pt x="1846"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17"/>
            <p:cNvSpPr/>
            <p:nvPr/>
          </p:nvSpPr>
          <p:spPr>
            <a:xfrm>
              <a:off x="967146" y="3337449"/>
              <a:ext cx="39268" cy="60194"/>
            </a:xfrm>
            <a:custGeom>
              <a:avLst/>
              <a:gdLst/>
              <a:ahLst/>
              <a:cxnLst/>
              <a:rect l="l" t="t" r="r" b="b"/>
              <a:pathLst>
                <a:path w="1458" h="2235" fill="none" extrusionOk="0">
                  <a:moveTo>
                    <a:pt x="1458" y="0"/>
                  </a:moveTo>
                  <a:lnTo>
                    <a:pt x="1458" y="2234"/>
                  </a:lnTo>
                  <a:lnTo>
                    <a:pt x="1" y="2234"/>
                  </a:lnTo>
                  <a:lnTo>
                    <a:pt x="1" y="0"/>
                  </a:lnTo>
                  <a:lnTo>
                    <a:pt x="1458"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17"/>
            <p:cNvSpPr/>
            <p:nvPr/>
          </p:nvSpPr>
          <p:spPr>
            <a:xfrm>
              <a:off x="920068" y="3258968"/>
              <a:ext cx="62807" cy="39268"/>
            </a:xfrm>
            <a:custGeom>
              <a:avLst/>
              <a:gdLst/>
              <a:ahLst/>
              <a:cxnLst/>
              <a:rect l="l" t="t" r="r" b="b"/>
              <a:pathLst>
                <a:path w="2332" h="1458" fill="none" extrusionOk="0">
                  <a:moveTo>
                    <a:pt x="2332" y="0"/>
                  </a:moveTo>
                  <a:lnTo>
                    <a:pt x="2332" y="1457"/>
                  </a:lnTo>
                  <a:lnTo>
                    <a:pt x="1" y="1457"/>
                  </a:lnTo>
                  <a:lnTo>
                    <a:pt x="1" y="1457"/>
                  </a:lnTo>
                  <a:lnTo>
                    <a:pt x="389" y="875"/>
                  </a:lnTo>
                  <a:lnTo>
                    <a:pt x="972" y="389"/>
                  </a:lnTo>
                  <a:lnTo>
                    <a:pt x="1555" y="98"/>
                  </a:lnTo>
                  <a:lnTo>
                    <a:pt x="2332" y="0"/>
                  </a:lnTo>
                  <a:lnTo>
                    <a:pt x="2332"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17"/>
            <p:cNvSpPr/>
            <p:nvPr/>
          </p:nvSpPr>
          <p:spPr>
            <a:xfrm>
              <a:off x="909619" y="3308658"/>
              <a:ext cx="73256" cy="39268"/>
            </a:xfrm>
            <a:custGeom>
              <a:avLst/>
              <a:gdLst/>
              <a:ahLst/>
              <a:cxnLst/>
              <a:rect l="l" t="t" r="r" b="b"/>
              <a:pathLst>
                <a:path w="2720" h="1458" fill="none" extrusionOk="0">
                  <a:moveTo>
                    <a:pt x="0" y="972"/>
                  </a:moveTo>
                  <a:lnTo>
                    <a:pt x="0" y="972"/>
                  </a:lnTo>
                  <a:lnTo>
                    <a:pt x="0" y="486"/>
                  </a:lnTo>
                  <a:lnTo>
                    <a:pt x="194" y="1"/>
                  </a:lnTo>
                  <a:lnTo>
                    <a:pt x="2720" y="1"/>
                  </a:lnTo>
                  <a:lnTo>
                    <a:pt x="2720" y="681"/>
                  </a:lnTo>
                  <a:lnTo>
                    <a:pt x="1651" y="681"/>
                  </a:lnTo>
                  <a:lnTo>
                    <a:pt x="1651" y="681"/>
                  </a:lnTo>
                  <a:lnTo>
                    <a:pt x="1554" y="778"/>
                  </a:lnTo>
                  <a:lnTo>
                    <a:pt x="1457" y="875"/>
                  </a:lnTo>
                  <a:lnTo>
                    <a:pt x="1457" y="875"/>
                  </a:lnTo>
                  <a:lnTo>
                    <a:pt x="1554" y="972"/>
                  </a:lnTo>
                  <a:lnTo>
                    <a:pt x="1651" y="1069"/>
                  </a:lnTo>
                  <a:lnTo>
                    <a:pt x="1748" y="1069"/>
                  </a:lnTo>
                  <a:lnTo>
                    <a:pt x="1748" y="1458"/>
                  </a:lnTo>
                  <a:lnTo>
                    <a:pt x="0" y="1458"/>
                  </a:lnTo>
                  <a:lnTo>
                    <a:pt x="0" y="972"/>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17"/>
            <p:cNvSpPr/>
            <p:nvPr/>
          </p:nvSpPr>
          <p:spPr>
            <a:xfrm>
              <a:off x="909619" y="3358376"/>
              <a:ext cx="47105" cy="39268"/>
            </a:xfrm>
            <a:custGeom>
              <a:avLst/>
              <a:gdLst/>
              <a:ahLst/>
              <a:cxnLst/>
              <a:rect l="l" t="t" r="r" b="b"/>
              <a:pathLst>
                <a:path w="1749" h="1458" fill="none" extrusionOk="0">
                  <a:moveTo>
                    <a:pt x="0" y="0"/>
                  </a:moveTo>
                  <a:lnTo>
                    <a:pt x="1748" y="0"/>
                  </a:lnTo>
                  <a:lnTo>
                    <a:pt x="1748" y="1457"/>
                  </a:lnTo>
                  <a:lnTo>
                    <a:pt x="680" y="1457"/>
                  </a:lnTo>
                  <a:lnTo>
                    <a:pt x="680" y="1457"/>
                  </a:lnTo>
                  <a:lnTo>
                    <a:pt x="0" y="1360"/>
                  </a:lnTo>
                  <a:lnTo>
                    <a:pt x="0"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17"/>
            <p:cNvSpPr/>
            <p:nvPr/>
          </p:nvSpPr>
          <p:spPr>
            <a:xfrm>
              <a:off x="763106" y="3287732"/>
              <a:ext cx="41880" cy="83733"/>
            </a:xfrm>
            <a:custGeom>
              <a:avLst/>
              <a:gdLst/>
              <a:ahLst/>
              <a:cxnLst/>
              <a:rect l="l" t="t" r="r" b="b"/>
              <a:pathLst>
                <a:path w="1555" h="3109" fill="none" extrusionOk="0">
                  <a:moveTo>
                    <a:pt x="1" y="2429"/>
                  </a:moveTo>
                  <a:lnTo>
                    <a:pt x="1" y="2429"/>
                  </a:lnTo>
                  <a:lnTo>
                    <a:pt x="1" y="2138"/>
                  </a:lnTo>
                  <a:lnTo>
                    <a:pt x="98" y="1943"/>
                  </a:lnTo>
                  <a:lnTo>
                    <a:pt x="98" y="1943"/>
                  </a:lnTo>
                  <a:lnTo>
                    <a:pt x="195" y="1749"/>
                  </a:lnTo>
                  <a:lnTo>
                    <a:pt x="195" y="1555"/>
                  </a:lnTo>
                  <a:lnTo>
                    <a:pt x="195" y="1555"/>
                  </a:lnTo>
                  <a:lnTo>
                    <a:pt x="98" y="1458"/>
                  </a:lnTo>
                  <a:lnTo>
                    <a:pt x="98" y="1458"/>
                  </a:lnTo>
                  <a:lnTo>
                    <a:pt x="195" y="1166"/>
                  </a:lnTo>
                  <a:lnTo>
                    <a:pt x="292" y="972"/>
                  </a:lnTo>
                  <a:lnTo>
                    <a:pt x="292" y="972"/>
                  </a:lnTo>
                  <a:lnTo>
                    <a:pt x="389" y="778"/>
                  </a:lnTo>
                  <a:lnTo>
                    <a:pt x="389" y="486"/>
                  </a:lnTo>
                  <a:lnTo>
                    <a:pt x="389" y="486"/>
                  </a:lnTo>
                  <a:lnTo>
                    <a:pt x="389" y="389"/>
                  </a:lnTo>
                  <a:lnTo>
                    <a:pt x="389" y="389"/>
                  </a:lnTo>
                  <a:lnTo>
                    <a:pt x="487" y="98"/>
                  </a:lnTo>
                  <a:lnTo>
                    <a:pt x="778" y="1"/>
                  </a:lnTo>
                  <a:lnTo>
                    <a:pt x="778" y="1"/>
                  </a:lnTo>
                  <a:lnTo>
                    <a:pt x="778" y="1"/>
                  </a:lnTo>
                  <a:lnTo>
                    <a:pt x="778" y="1"/>
                  </a:lnTo>
                  <a:lnTo>
                    <a:pt x="972" y="98"/>
                  </a:lnTo>
                  <a:lnTo>
                    <a:pt x="1166" y="389"/>
                  </a:lnTo>
                  <a:lnTo>
                    <a:pt x="1166" y="389"/>
                  </a:lnTo>
                  <a:lnTo>
                    <a:pt x="1069" y="486"/>
                  </a:lnTo>
                  <a:lnTo>
                    <a:pt x="1069" y="486"/>
                  </a:lnTo>
                  <a:lnTo>
                    <a:pt x="1069" y="778"/>
                  </a:lnTo>
                  <a:lnTo>
                    <a:pt x="1264" y="972"/>
                  </a:lnTo>
                  <a:lnTo>
                    <a:pt x="1264" y="972"/>
                  </a:lnTo>
                  <a:lnTo>
                    <a:pt x="1361" y="1166"/>
                  </a:lnTo>
                  <a:lnTo>
                    <a:pt x="1361" y="1458"/>
                  </a:lnTo>
                  <a:lnTo>
                    <a:pt x="1361" y="1458"/>
                  </a:lnTo>
                  <a:lnTo>
                    <a:pt x="1361" y="1555"/>
                  </a:lnTo>
                  <a:lnTo>
                    <a:pt x="1361" y="1555"/>
                  </a:lnTo>
                  <a:lnTo>
                    <a:pt x="1361" y="1749"/>
                  </a:lnTo>
                  <a:lnTo>
                    <a:pt x="1458" y="1943"/>
                  </a:lnTo>
                  <a:lnTo>
                    <a:pt x="1458" y="1943"/>
                  </a:lnTo>
                  <a:lnTo>
                    <a:pt x="1555" y="2332"/>
                  </a:lnTo>
                  <a:lnTo>
                    <a:pt x="1555" y="2332"/>
                  </a:lnTo>
                  <a:lnTo>
                    <a:pt x="1458" y="2623"/>
                  </a:lnTo>
                  <a:lnTo>
                    <a:pt x="1264" y="2915"/>
                  </a:lnTo>
                  <a:lnTo>
                    <a:pt x="1069" y="3012"/>
                  </a:lnTo>
                  <a:lnTo>
                    <a:pt x="681" y="3109"/>
                  </a:lnTo>
                  <a:lnTo>
                    <a:pt x="681" y="3109"/>
                  </a:lnTo>
                  <a:lnTo>
                    <a:pt x="487" y="3012"/>
                  </a:lnTo>
                  <a:lnTo>
                    <a:pt x="195" y="2915"/>
                  </a:lnTo>
                  <a:lnTo>
                    <a:pt x="98" y="2623"/>
                  </a:lnTo>
                  <a:lnTo>
                    <a:pt x="1" y="2429"/>
                  </a:lnTo>
                  <a:lnTo>
                    <a:pt x="1" y="2429"/>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17"/>
            <p:cNvSpPr/>
            <p:nvPr/>
          </p:nvSpPr>
          <p:spPr>
            <a:xfrm>
              <a:off x="734342" y="3470846"/>
              <a:ext cx="73283" cy="34043"/>
            </a:xfrm>
            <a:custGeom>
              <a:avLst/>
              <a:gdLst/>
              <a:ahLst/>
              <a:cxnLst/>
              <a:rect l="l" t="t" r="r" b="b"/>
              <a:pathLst>
                <a:path w="2721" h="1264" fill="none" extrusionOk="0">
                  <a:moveTo>
                    <a:pt x="195" y="1263"/>
                  </a:moveTo>
                  <a:lnTo>
                    <a:pt x="195" y="1263"/>
                  </a:lnTo>
                  <a:lnTo>
                    <a:pt x="98" y="1263"/>
                  </a:lnTo>
                  <a:lnTo>
                    <a:pt x="1" y="1166"/>
                  </a:lnTo>
                  <a:lnTo>
                    <a:pt x="1" y="1"/>
                  </a:lnTo>
                  <a:lnTo>
                    <a:pt x="1" y="1"/>
                  </a:lnTo>
                  <a:lnTo>
                    <a:pt x="1069" y="486"/>
                  </a:lnTo>
                  <a:lnTo>
                    <a:pt x="2720" y="1263"/>
                  </a:lnTo>
                  <a:lnTo>
                    <a:pt x="195" y="1263"/>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17"/>
            <p:cNvSpPr/>
            <p:nvPr/>
          </p:nvSpPr>
          <p:spPr>
            <a:xfrm>
              <a:off x="734342" y="3447307"/>
              <a:ext cx="180529" cy="57582"/>
            </a:xfrm>
            <a:custGeom>
              <a:avLst/>
              <a:gdLst/>
              <a:ahLst/>
              <a:cxnLst/>
              <a:rect l="l" t="t" r="r" b="b"/>
              <a:pathLst>
                <a:path w="6703" h="2138" fill="none" extrusionOk="0">
                  <a:moveTo>
                    <a:pt x="3594" y="2137"/>
                  </a:moveTo>
                  <a:lnTo>
                    <a:pt x="3594" y="2137"/>
                  </a:lnTo>
                  <a:lnTo>
                    <a:pt x="2429" y="1457"/>
                  </a:lnTo>
                  <a:lnTo>
                    <a:pt x="1360" y="972"/>
                  </a:lnTo>
                  <a:lnTo>
                    <a:pt x="1" y="389"/>
                  </a:lnTo>
                  <a:lnTo>
                    <a:pt x="1" y="1"/>
                  </a:lnTo>
                  <a:lnTo>
                    <a:pt x="1" y="1"/>
                  </a:lnTo>
                  <a:lnTo>
                    <a:pt x="1069" y="195"/>
                  </a:lnTo>
                  <a:lnTo>
                    <a:pt x="2623" y="583"/>
                  </a:lnTo>
                  <a:lnTo>
                    <a:pt x="4566" y="1263"/>
                  </a:lnTo>
                  <a:lnTo>
                    <a:pt x="5634" y="1652"/>
                  </a:lnTo>
                  <a:lnTo>
                    <a:pt x="6702" y="2137"/>
                  </a:lnTo>
                  <a:lnTo>
                    <a:pt x="3594" y="2137"/>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17"/>
            <p:cNvSpPr/>
            <p:nvPr/>
          </p:nvSpPr>
          <p:spPr>
            <a:xfrm>
              <a:off x="734342" y="3402841"/>
              <a:ext cx="350553" cy="102047"/>
            </a:xfrm>
            <a:custGeom>
              <a:avLst/>
              <a:gdLst/>
              <a:ahLst/>
              <a:cxnLst/>
              <a:rect l="l" t="t" r="r" b="b"/>
              <a:pathLst>
                <a:path w="13016" h="3789" fill="none" extrusionOk="0">
                  <a:moveTo>
                    <a:pt x="13016" y="3691"/>
                  </a:moveTo>
                  <a:lnTo>
                    <a:pt x="13016" y="3691"/>
                  </a:lnTo>
                  <a:lnTo>
                    <a:pt x="13016" y="3788"/>
                  </a:lnTo>
                  <a:lnTo>
                    <a:pt x="12821" y="3788"/>
                  </a:lnTo>
                  <a:lnTo>
                    <a:pt x="12336" y="3788"/>
                  </a:lnTo>
                  <a:lnTo>
                    <a:pt x="12336" y="3788"/>
                  </a:lnTo>
                  <a:lnTo>
                    <a:pt x="11462" y="3206"/>
                  </a:lnTo>
                  <a:lnTo>
                    <a:pt x="10490" y="2720"/>
                  </a:lnTo>
                  <a:lnTo>
                    <a:pt x="10490" y="2720"/>
                  </a:lnTo>
                  <a:lnTo>
                    <a:pt x="10296" y="2623"/>
                  </a:lnTo>
                  <a:lnTo>
                    <a:pt x="10199" y="2720"/>
                  </a:lnTo>
                  <a:lnTo>
                    <a:pt x="10199" y="2720"/>
                  </a:lnTo>
                  <a:lnTo>
                    <a:pt x="10199" y="2914"/>
                  </a:lnTo>
                  <a:lnTo>
                    <a:pt x="10296" y="3011"/>
                  </a:lnTo>
                  <a:lnTo>
                    <a:pt x="10296" y="3011"/>
                  </a:lnTo>
                  <a:lnTo>
                    <a:pt x="11559" y="3788"/>
                  </a:lnTo>
                  <a:lnTo>
                    <a:pt x="7479" y="3788"/>
                  </a:lnTo>
                  <a:lnTo>
                    <a:pt x="7479" y="3788"/>
                  </a:lnTo>
                  <a:lnTo>
                    <a:pt x="6120" y="3108"/>
                  </a:lnTo>
                  <a:lnTo>
                    <a:pt x="4760" y="2526"/>
                  </a:lnTo>
                  <a:lnTo>
                    <a:pt x="3497" y="2137"/>
                  </a:lnTo>
                  <a:lnTo>
                    <a:pt x="2429" y="1749"/>
                  </a:lnTo>
                  <a:lnTo>
                    <a:pt x="2429" y="1749"/>
                  </a:lnTo>
                  <a:lnTo>
                    <a:pt x="875" y="1360"/>
                  </a:lnTo>
                  <a:lnTo>
                    <a:pt x="1" y="1263"/>
                  </a:lnTo>
                  <a:lnTo>
                    <a:pt x="1" y="875"/>
                  </a:lnTo>
                  <a:lnTo>
                    <a:pt x="1" y="875"/>
                  </a:lnTo>
                  <a:lnTo>
                    <a:pt x="1166" y="972"/>
                  </a:lnTo>
                  <a:lnTo>
                    <a:pt x="3011" y="1069"/>
                  </a:lnTo>
                  <a:lnTo>
                    <a:pt x="3011" y="1069"/>
                  </a:lnTo>
                  <a:lnTo>
                    <a:pt x="5148" y="1360"/>
                  </a:lnTo>
                  <a:lnTo>
                    <a:pt x="6897" y="1749"/>
                  </a:lnTo>
                  <a:lnTo>
                    <a:pt x="8354" y="2234"/>
                  </a:lnTo>
                  <a:lnTo>
                    <a:pt x="9422" y="2623"/>
                  </a:lnTo>
                  <a:lnTo>
                    <a:pt x="9422" y="2623"/>
                  </a:lnTo>
                  <a:lnTo>
                    <a:pt x="9616" y="2623"/>
                  </a:lnTo>
                  <a:lnTo>
                    <a:pt x="9713" y="2526"/>
                  </a:lnTo>
                  <a:lnTo>
                    <a:pt x="9713" y="2526"/>
                  </a:lnTo>
                  <a:lnTo>
                    <a:pt x="9713" y="2331"/>
                  </a:lnTo>
                  <a:lnTo>
                    <a:pt x="9616" y="2234"/>
                  </a:lnTo>
                  <a:lnTo>
                    <a:pt x="9616" y="2234"/>
                  </a:lnTo>
                  <a:lnTo>
                    <a:pt x="7868" y="1652"/>
                  </a:lnTo>
                  <a:lnTo>
                    <a:pt x="6120" y="1166"/>
                  </a:lnTo>
                  <a:lnTo>
                    <a:pt x="4468" y="875"/>
                  </a:lnTo>
                  <a:lnTo>
                    <a:pt x="3109" y="680"/>
                  </a:lnTo>
                  <a:lnTo>
                    <a:pt x="3109" y="680"/>
                  </a:lnTo>
                  <a:lnTo>
                    <a:pt x="1166" y="486"/>
                  </a:lnTo>
                  <a:lnTo>
                    <a:pt x="1" y="486"/>
                  </a:lnTo>
                  <a:lnTo>
                    <a:pt x="1" y="486"/>
                  </a:lnTo>
                  <a:lnTo>
                    <a:pt x="1" y="486"/>
                  </a:lnTo>
                  <a:lnTo>
                    <a:pt x="98" y="292"/>
                  </a:lnTo>
                  <a:lnTo>
                    <a:pt x="195" y="195"/>
                  </a:lnTo>
                  <a:lnTo>
                    <a:pt x="195" y="195"/>
                  </a:lnTo>
                  <a:lnTo>
                    <a:pt x="1749" y="98"/>
                  </a:lnTo>
                  <a:lnTo>
                    <a:pt x="3400" y="0"/>
                  </a:lnTo>
                  <a:lnTo>
                    <a:pt x="5148" y="98"/>
                  </a:lnTo>
                  <a:lnTo>
                    <a:pt x="6799" y="195"/>
                  </a:lnTo>
                  <a:lnTo>
                    <a:pt x="8451" y="486"/>
                  </a:lnTo>
                  <a:lnTo>
                    <a:pt x="10102" y="875"/>
                  </a:lnTo>
                  <a:lnTo>
                    <a:pt x="11656" y="1360"/>
                  </a:lnTo>
                  <a:lnTo>
                    <a:pt x="13016" y="2040"/>
                  </a:lnTo>
                  <a:lnTo>
                    <a:pt x="13016" y="369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17"/>
            <p:cNvSpPr/>
            <p:nvPr/>
          </p:nvSpPr>
          <p:spPr>
            <a:xfrm>
              <a:off x="988073" y="3410679"/>
              <a:ext cx="96822" cy="34043"/>
            </a:xfrm>
            <a:custGeom>
              <a:avLst/>
              <a:gdLst/>
              <a:ahLst/>
              <a:cxnLst/>
              <a:rect l="l" t="t" r="r" b="b"/>
              <a:pathLst>
                <a:path w="3595" h="1264" fill="none" extrusionOk="0">
                  <a:moveTo>
                    <a:pt x="3595" y="1263"/>
                  </a:moveTo>
                  <a:lnTo>
                    <a:pt x="3595" y="1263"/>
                  </a:lnTo>
                  <a:lnTo>
                    <a:pt x="2818" y="875"/>
                  </a:lnTo>
                  <a:lnTo>
                    <a:pt x="1943" y="584"/>
                  </a:lnTo>
                  <a:lnTo>
                    <a:pt x="972" y="195"/>
                  </a:lnTo>
                  <a:lnTo>
                    <a:pt x="1" y="1"/>
                  </a:lnTo>
                  <a:lnTo>
                    <a:pt x="3595" y="1"/>
                  </a:lnTo>
                  <a:lnTo>
                    <a:pt x="3595" y="1263"/>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17"/>
            <p:cNvSpPr/>
            <p:nvPr/>
          </p:nvSpPr>
          <p:spPr>
            <a:xfrm>
              <a:off x="1084868" y="3444694"/>
              <a:ext cx="27" cy="27"/>
            </a:xfrm>
            <a:custGeom>
              <a:avLst/>
              <a:gdLst/>
              <a:ahLst/>
              <a:cxnLst/>
              <a:rect l="l" t="t" r="r" b="b"/>
              <a:pathLst>
                <a:path w="1" h="1" fill="none" extrusionOk="0">
                  <a:moveTo>
                    <a:pt x="1" y="0"/>
                  </a:moveTo>
                  <a:lnTo>
                    <a:pt x="1" y="0"/>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1" name="Google Shape;1991;p117"/>
          <p:cNvGrpSpPr/>
          <p:nvPr/>
        </p:nvGrpSpPr>
        <p:grpSpPr>
          <a:xfrm>
            <a:off x="223510" y="4381945"/>
            <a:ext cx="868680" cy="869040"/>
            <a:chOff x="2345740" y="1344148"/>
            <a:chExt cx="374092" cy="371480"/>
          </a:xfrm>
        </p:grpSpPr>
        <p:sp>
          <p:nvSpPr>
            <p:cNvPr id="1992" name="Google Shape;1992;p117"/>
            <p:cNvSpPr/>
            <p:nvPr/>
          </p:nvSpPr>
          <p:spPr>
            <a:xfrm>
              <a:off x="2369279" y="1472320"/>
              <a:ext cx="10477" cy="10477"/>
            </a:xfrm>
            <a:custGeom>
              <a:avLst/>
              <a:gdLst/>
              <a:ahLst/>
              <a:cxnLst/>
              <a:rect l="l" t="t" r="r" b="b"/>
              <a:pathLst>
                <a:path w="389" h="389" extrusionOk="0">
                  <a:moveTo>
                    <a:pt x="195" y="0"/>
                  </a:moveTo>
                  <a:lnTo>
                    <a:pt x="98" y="97"/>
                  </a:lnTo>
                  <a:lnTo>
                    <a:pt x="0" y="195"/>
                  </a:lnTo>
                  <a:lnTo>
                    <a:pt x="98" y="389"/>
                  </a:lnTo>
                  <a:lnTo>
                    <a:pt x="389" y="389"/>
                  </a:lnTo>
                  <a:lnTo>
                    <a:pt x="389" y="195"/>
                  </a:lnTo>
                  <a:lnTo>
                    <a:pt x="389" y="97"/>
                  </a:lnTo>
                  <a:lnTo>
                    <a:pt x="1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17"/>
            <p:cNvSpPr/>
            <p:nvPr/>
          </p:nvSpPr>
          <p:spPr>
            <a:xfrm>
              <a:off x="2369279" y="1472320"/>
              <a:ext cx="10477" cy="10477"/>
            </a:xfrm>
            <a:custGeom>
              <a:avLst/>
              <a:gdLst/>
              <a:ahLst/>
              <a:cxnLst/>
              <a:rect l="l" t="t" r="r" b="b"/>
              <a:pathLst>
                <a:path w="389" h="389" fill="none" extrusionOk="0">
                  <a:moveTo>
                    <a:pt x="389" y="195"/>
                  </a:moveTo>
                  <a:lnTo>
                    <a:pt x="389" y="195"/>
                  </a:lnTo>
                  <a:lnTo>
                    <a:pt x="389" y="389"/>
                  </a:lnTo>
                  <a:lnTo>
                    <a:pt x="195" y="389"/>
                  </a:lnTo>
                  <a:lnTo>
                    <a:pt x="195" y="389"/>
                  </a:lnTo>
                  <a:lnTo>
                    <a:pt x="98" y="389"/>
                  </a:lnTo>
                  <a:lnTo>
                    <a:pt x="0" y="195"/>
                  </a:lnTo>
                  <a:lnTo>
                    <a:pt x="0" y="195"/>
                  </a:lnTo>
                  <a:lnTo>
                    <a:pt x="98" y="97"/>
                  </a:lnTo>
                  <a:lnTo>
                    <a:pt x="195" y="0"/>
                  </a:lnTo>
                  <a:lnTo>
                    <a:pt x="195" y="0"/>
                  </a:lnTo>
                  <a:lnTo>
                    <a:pt x="389" y="97"/>
                  </a:lnTo>
                  <a:lnTo>
                    <a:pt x="389" y="195"/>
                  </a:lnTo>
                  <a:lnTo>
                    <a:pt x="389" y="195"/>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17"/>
            <p:cNvSpPr/>
            <p:nvPr/>
          </p:nvSpPr>
          <p:spPr>
            <a:xfrm>
              <a:off x="2379729" y="1477545"/>
              <a:ext cx="27" cy="27"/>
            </a:xfrm>
            <a:custGeom>
              <a:avLst/>
              <a:gdLst/>
              <a:ahLst/>
              <a:cxnLst/>
              <a:rect l="l" t="t" r="r" b="b"/>
              <a:pathLst>
                <a:path w="1" h="1" fill="none" extrusionOk="0">
                  <a:moveTo>
                    <a:pt x="1" y="1"/>
                  </a:moveTo>
                  <a:lnTo>
                    <a:pt x="1"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17"/>
            <p:cNvSpPr/>
            <p:nvPr/>
          </p:nvSpPr>
          <p:spPr>
            <a:xfrm>
              <a:off x="2683178" y="1472320"/>
              <a:ext cx="10504" cy="10477"/>
            </a:xfrm>
            <a:custGeom>
              <a:avLst/>
              <a:gdLst/>
              <a:ahLst/>
              <a:cxnLst/>
              <a:rect l="l" t="t" r="r" b="b"/>
              <a:pathLst>
                <a:path w="390" h="389" extrusionOk="0">
                  <a:moveTo>
                    <a:pt x="195" y="0"/>
                  </a:moveTo>
                  <a:lnTo>
                    <a:pt x="98" y="97"/>
                  </a:lnTo>
                  <a:lnTo>
                    <a:pt x="1" y="195"/>
                  </a:lnTo>
                  <a:lnTo>
                    <a:pt x="98" y="389"/>
                  </a:lnTo>
                  <a:lnTo>
                    <a:pt x="389" y="389"/>
                  </a:lnTo>
                  <a:lnTo>
                    <a:pt x="389" y="195"/>
                  </a:lnTo>
                  <a:lnTo>
                    <a:pt x="389" y="97"/>
                  </a:lnTo>
                  <a:lnTo>
                    <a:pt x="1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17"/>
            <p:cNvSpPr/>
            <p:nvPr/>
          </p:nvSpPr>
          <p:spPr>
            <a:xfrm>
              <a:off x="2683178" y="1472320"/>
              <a:ext cx="10504" cy="10477"/>
            </a:xfrm>
            <a:custGeom>
              <a:avLst/>
              <a:gdLst/>
              <a:ahLst/>
              <a:cxnLst/>
              <a:rect l="l" t="t" r="r" b="b"/>
              <a:pathLst>
                <a:path w="390" h="389" fill="none" extrusionOk="0">
                  <a:moveTo>
                    <a:pt x="389" y="195"/>
                  </a:moveTo>
                  <a:lnTo>
                    <a:pt x="389" y="195"/>
                  </a:lnTo>
                  <a:lnTo>
                    <a:pt x="389" y="389"/>
                  </a:lnTo>
                  <a:lnTo>
                    <a:pt x="195" y="389"/>
                  </a:lnTo>
                  <a:lnTo>
                    <a:pt x="195" y="389"/>
                  </a:lnTo>
                  <a:lnTo>
                    <a:pt x="98" y="389"/>
                  </a:lnTo>
                  <a:lnTo>
                    <a:pt x="1" y="195"/>
                  </a:lnTo>
                  <a:lnTo>
                    <a:pt x="1" y="195"/>
                  </a:lnTo>
                  <a:lnTo>
                    <a:pt x="98" y="97"/>
                  </a:lnTo>
                  <a:lnTo>
                    <a:pt x="195" y="0"/>
                  </a:lnTo>
                  <a:lnTo>
                    <a:pt x="195" y="0"/>
                  </a:lnTo>
                  <a:lnTo>
                    <a:pt x="389" y="97"/>
                  </a:lnTo>
                  <a:lnTo>
                    <a:pt x="389" y="195"/>
                  </a:lnTo>
                  <a:lnTo>
                    <a:pt x="389" y="195"/>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17"/>
            <p:cNvSpPr/>
            <p:nvPr/>
          </p:nvSpPr>
          <p:spPr>
            <a:xfrm>
              <a:off x="2693654" y="1477545"/>
              <a:ext cx="27" cy="27"/>
            </a:xfrm>
            <a:custGeom>
              <a:avLst/>
              <a:gdLst/>
              <a:ahLst/>
              <a:cxnLst/>
              <a:rect l="l" t="t" r="r" b="b"/>
              <a:pathLst>
                <a:path w="1" h="1" fill="none" extrusionOk="0">
                  <a:moveTo>
                    <a:pt x="0" y="1"/>
                  </a:moveTo>
                  <a:lnTo>
                    <a:pt x="0"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17"/>
            <p:cNvSpPr/>
            <p:nvPr/>
          </p:nvSpPr>
          <p:spPr>
            <a:xfrm>
              <a:off x="2369279" y="1652821"/>
              <a:ext cx="10477" cy="13089"/>
            </a:xfrm>
            <a:custGeom>
              <a:avLst/>
              <a:gdLst/>
              <a:ahLst/>
              <a:cxnLst/>
              <a:rect l="l" t="t" r="r" b="b"/>
              <a:pathLst>
                <a:path w="389" h="486" extrusionOk="0">
                  <a:moveTo>
                    <a:pt x="195" y="0"/>
                  </a:moveTo>
                  <a:lnTo>
                    <a:pt x="98" y="97"/>
                  </a:lnTo>
                  <a:lnTo>
                    <a:pt x="0" y="291"/>
                  </a:lnTo>
                  <a:lnTo>
                    <a:pt x="98" y="389"/>
                  </a:lnTo>
                  <a:lnTo>
                    <a:pt x="195" y="486"/>
                  </a:lnTo>
                  <a:lnTo>
                    <a:pt x="389" y="389"/>
                  </a:lnTo>
                  <a:lnTo>
                    <a:pt x="389" y="291"/>
                  </a:lnTo>
                  <a:lnTo>
                    <a:pt x="389" y="97"/>
                  </a:lnTo>
                  <a:lnTo>
                    <a:pt x="1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17"/>
            <p:cNvSpPr/>
            <p:nvPr/>
          </p:nvSpPr>
          <p:spPr>
            <a:xfrm>
              <a:off x="2369279" y="1652821"/>
              <a:ext cx="10477" cy="13089"/>
            </a:xfrm>
            <a:custGeom>
              <a:avLst/>
              <a:gdLst/>
              <a:ahLst/>
              <a:cxnLst/>
              <a:rect l="l" t="t" r="r" b="b"/>
              <a:pathLst>
                <a:path w="389" h="486" fill="none" extrusionOk="0">
                  <a:moveTo>
                    <a:pt x="389" y="291"/>
                  </a:moveTo>
                  <a:lnTo>
                    <a:pt x="389" y="291"/>
                  </a:lnTo>
                  <a:lnTo>
                    <a:pt x="389" y="389"/>
                  </a:lnTo>
                  <a:lnTo>
                    <a:pt x="195" y="486"/>
                  </a:lnTo>
                  <a:lnTo>
                    <a:pt x="195" y="486"/>
                  </a:lnTo>
                  <a:lnTo>
                    <a:pt x="98" y="389"/>
                  </a:lnTo>
                  <a:lnTo>
                    <a:pt x="0" y="291"/>
                  </a:lnTo>
                  <a:lnTo>
                    <a:pt x="0" y="291"/>
                  </a:lnTo>
                  <a:lnTo>
                    <a:pt x="98" y="97"/>
                  </a:lnTo>
                  <a:lnTo>
                    <a:pt x="195" y="0"/>
                  </a:lnTo>
                  <a:lnTo>
                    <a:pt x="195" y="0"/>
                  </a:lnTo>
                  <a:lnTo>
                    <a:pt x="389" y="97"/>
                  </a:lnTo>
                  <a:lnTo>
                    <a:pt x="389" y="291"/>
                  </a:lnTo>
                  <a:lnTo>
                    <a:pt x="389" y="29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17"/>
            <p:cNvSpPr/>
            <p:nvPr/>
          </p:nvSpPr>
          <p:spPr>
            <a:xfrm>
              <a:off x="2379729" y="1660659"/>
              <a:ext cx="27" cy="27"/>
            </a:xfrm>
            <a:custGeom>
              <a:avLst/>
              <a:gdLst/>
              <a:ahLst/>
              <a:cxnLst/>
              <a:rect l="l" t="t" r="r" b="b"/>
              <a:pathLst>
                <a:path w="1" h="1" fill="none" extrusionOk="0">
                  <a:moveTo>
                    <a:pt x="1" y="0"/>
                  </a:moveTo>
                  <a:lnTo>
                    <a:pt x="1"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17"/>
            <p:cNvSpPr/>
            <p:nvPr/>
          </p:nvSpPr>
          <p:spPr>
            <a:xfrm>
              <a:off x="2683178" y="1652821"/>
              <a:ext cx="10504" cy="13089"/>
            </a:xfrm>
            <a:custGeom>
              <a:avLst/>
              <a:gdLst/>
              <a:ahLst/>
              <a:cxnLst/>
              <a:rect l="l" t="t" r="r" b="b"/>
              <a:pathLst>
                <a:path w="390" h="486" extrusionOk="0">
                  <a:moveTo>
                    <a:pt x="195" y="0"/>
                  </a:moveTo>
                  <a:lnTo>
                    <a:pt x="98" y="97"/>
                  </a:lnTo>
                  <a:lnTo>
                    <a:pt x="1" y="291"/>
                  </a:lnTo>
                  <a:lnTo>
                    <a:pt x="98" y="389"/>
                  </a:lnTo>
                  <a:lnTo>
                    <a:pt x="195" y="486"/>
                  </a:lnTo>
                  <a:lnTo>
                    <a:pt x="389" y="389"/>
                  </a:lnTo>
                  <a:lnTo>
                    <a:pt x="389" y="291"/>
                  </a:lnTo>
                  <a:lnTo>
                    <a:pt x="389" y="97"/>
                  </a:lnTo>
                  <a:lnTo>
                    <a:pt x="1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17"/>
            <p:cNvSpPr/>
            <p:nvPr/>
          </p:nvSpPr>
          <p:spPr>
            <a:xfrm>
              <a:off x="2683178" y="1652821"/>
              <a:ext cx="10504" cy="13089"/>
            </a:xfrm>
            <a:custGeom>
              <a:avLst/>
              <a:gdLst/>
              <a:ahLst/>
              <a:cxnLst/>
              <a:rect l="l" t="t" r="r" b="b"/>
              <a:pathLst>
                <a:path w="390" h="486" fill="none" extrusionOk="0">
                  <a:moveTo>
                    <a:pt x="389" y="291"/>
                  </a:moveTo>
                  <a:lnTo>
                    <a:pt x="389" y="291"/>
                  </a:lnTo>
                  <a:lnTo>
                    <a:pt x="389" y="389"/>
                  </a:lnTo>
                  <a:lnTo>
                    <a:pt x="195" y="486"/>
                  </a:lnTo>
                  <a:lnTo>
                    <a:pt x="195" y="486"/>
                  </a:lnTo>
                  <a:lnTo>
                    <a:pt x="98" y="389"/>
                  </a:lnTo>
                  <a:lnTo>
                    <a:pt x="1" y="291"/>
                  </a:lnTo>
                  <a:lnTo>
                    <a:pt x="1" y="291"/>
                  </a:lnTo>
                  <a:lnTo>
                    <a:pt x="98" y="97"/>
                  </a:lnTo>
                  <a:lnTo>
                    <a:pt x="195" y="0"/>
                  </a:lnTo>
                  <a:lnTo>
                    <a:pt x="195" y="0"/>
                  </a:lnTo>
                  <a:lnTo>
                    <a:pt x="389" y="97"/>
                  </a:lnTo>
                  <a:lnTo>
                    <a:pt x="389" y="291"/>
                  </a:lnTo>
                  <a:lnTo>
                    <a:pt x="389" y="29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17"/>
            <p:cNvSpPr/>
            <p:nvPr/>
          </p:nvSpPr>
          <p:spPr>
            <a:xfrm>
              <a:off x="2693654" y="1660659"/>
              <a:ext cx="27" cy="27"/>
            </a:xfrm>
            <a:custGeom>
              <a:avLst/>
              <a:gdLst/>
              <a:ahLst/>
              <a:cxnLst/>
              <a:rect l="l" t="t" r="r" b="b"/>
              <a:pathLst>
                <a:path w="1" h="1" fill="none" extrusionOk="0">
                  <a:moveTo>
                    <a:pt x="0" y="0"/>
                  </a:moveTo>
                  <a:lnTo>
                    <a:pt x="0"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17"/>
            <p:cNvSpPr/>
            <p:nvPr/>
          </p:nvSpPr>
          <p:spPr>
            <a:xfrm>
              <a:off x="2345740" y="1344148"/>
              <a:ext cx="374092" cy="371480"/>
            </a:xfrm>
            <a:custGeom>
              <a:avLst/>
              <a:gdLst/>
              <a:ahLst/>
              <a:cxnLst/>
              <a:rect l="l" t="t" r="r" b="b"/>
              <a:pathLst>
                <a:path w="13890" h="13793" extrusionOk="0">
                  <a:moveTo>
                    <a:pt x="1749" y="1651"/>
                  </a:moveTo>
                  <a:lnTo>
                    <a:pt x="2428" y="2137"/>
                  </a:lnTo>
                  <a:lnTo>
                    <a:pt x="2623" y="2720"/>
                  </a:lnTo>
                  <a:lnTo>
                    <a:pt x="2331" y="2720"/>
                  </a:lnTo>
                  <a:lnTo>
                    <a:pt x="2137" y="2525"/>
                  </a:lnTo>
                  <a:lnTo>
                    <a:pt x="1943" y="2234"/>
                  </a:lnTo>
                  <a:lnTo>
                    <a:pt x="1749" y="1651"/>
                  </a:lnTo>
                  <a:close/>
                  <a:moveTo>
                    <a:pt x="3108" y="680"/>
                  </a:moveTo>
                  <a:lnTo>
                    <a:pt x="3205" y="1263"/>
                  </a:lnTo>
                  <a:lnTo>
                    <a:pt x="3303" y="1845"/>
                  </a:lnTo>
                  <a:lnTo>
                    <a:pt x="3205" y="2331"/>
                  </a:lnTo>
                  <a:lnTo>
                    <a:pt x="3108" y="2720"/>
                  </a:lnTo>
                  <a:lnTo>
                    <a:pt x="2914" y="2331"/>
                  </a:lnTo>
                  <a:lnTo>
                    <a:pt x="2817" y="1845"/>
                  </a:lnTo>
                  <a:lnTo>
                    <a:pt x="2914" y="1263"/>
                  </a:lnTo>
                  <a:lnTo>
                    <a:pt x="3108" y="680"/>
                  </a:lnTo>
                  <a:close/>
                  <a:moveTo>
                    <a:pt x="4371" y="1651"/>
                  </a:moveTo>
                  <a:lnTo>
                    <a:pt x="4177" y="2234"/>
                  </a:lnTo>
                  <a:lnTo>
                    <a:pt x="3982" y="2525"/>
                  </a:lnTo>
                  <a:lnTo>
                    <a:pt x="3788" y="2720"/>
                  </a:lnTo>
                  <a:lnTo>
                    <a:pt x="3497" y="2720"/>
                  </a:lnTo>
                  <a:lnTo>
                    <a:pt x="3691" y="2137"/>
                  </a:lnTo>
                  <a:lnTo>
                    <a:pt x="4371" y="1651"/>
                  </a:lnTo>
                  <a:close/>
                  <a:moveTo>
                    <a:pt x="5634" y="1651"/>
                  </a:moveTo>
                  <a:lnTo>
                    <a:pt x="6314" y="2137"/>
                  </a:lnTo>
                  <a:lnTo>
                    <a:pt x="6508" y="2720"/>
                  </a:lnTo>
                  <a:lnTo>
                    <a:pt x="6216" y="2720"/>
                  </a:lnTo>
                  <a:lnTo>
                    <a:pt x="6022" y="2525"/>
                  </a:lnTo>
                  <a:lnTo>
                    <a:pt x="5828" y="2234"/>
                  </a:lnTo>
                  <a:lnTo>
                    <a:pt x="5634" y="1651"/>
                  </a:lnTo>
                  <a:close/>
                  <a:moveTo>
                    <a:pt x="6896" y="680"/>
                  </a:moveTo>
                  <a:lnTo>
                    <a:pt x="7091" y="1263"/>
                  </a:lnTo>
                  <a:lnTo>
                    <a:pt x="7188" y="1845"/>
                  </a:lnTo>
                  <a:lnTo>
                    <a:pt x="7091" y="2331"/>
                  </a:lnTo>
                  <a:lnTo>
                    <a:pt x="6896" y="2720"/>
                  </a:lnTo>
                  <a:lnTo>
                    <a:pt x="6702" y="2331"/>
                  </a:lnTo>
                  <a:lnTo>
                    <a:pt x="6702" y="1845"/>
                  </a:lnTo>
                  <a:lnTo>
                    <a:pt x="6702" y="1263"/>
                  </a:lnTo>
                  <a:lnTo>
                    <a:pt x="6896" y="680"/>
                  </a:lnTo>
                  <a:close/>
                  <a:moveTo>
                    <a:pt x="8256" y="1651"/>
                  </a:moveTo>
                  <a:lnTo>
                    <a:pt x="8062" y="2234"/>
                  </a:lnTo>
                  <a:lnTo>
                    <a:pt x="7868" y="2525"/>
                  </a:lnTo>
                  <a:lnTo>
                    <a:pt x="7673" y="2720"/>
                  </a:lnTo>
                  <a:lnTo>
                    <a:pt x="7382" y="2720"/>
                  </a:lnTo>
                  <a:lnTo>
                    <a:pt x="7576" y="2137"/>
                  </a:lnTo>
                  <a:lnTo>
                    <a:pt x="8256" y="1651"/>
                  </a:lnTo>
                  <a:close/>
                  <a:moveTo>
                    <a:pt x="9422" y="1651"/>
                  </a:moveTo>
                  <a:lnTo>
                    <a:pt x="10102" y="2137"/>
                  </a:lnTo>
                  <a:lnTo>
                    <a:pt x="10296" y="2720"/>
                  </a:lnTo>
                  <a:lnTo>
                    <a:pt x="10102" y="2720"/>
                  </a:lnTo>
                  <a:lnTo>
                    <a:pt x="9810" y="2525"/>
                  </a:lnTo>
                  <a:lnTo>
                    <a:pt x="9616" y="2234"/>
                  </a:lnTo>
                  <a:lnTo>
                    <a:pt x="9422" y="1651"/>
                  </a:lnTo>
                  <a:close/>
                  <a:moveTo>
                    <a:pt x="10781" y="680"/>
                  </a:moveTo>
                  <a:lnTo>
                    <a:pt x="10976" y="1263"/>
                  </a:lnTo>
                  <a:lnTo>
                    <a:pt x="11073" y="1845"/>
                  </a:lnTo>
                  <a:lnTo>
                    <a:pt x="10976" y="2331"/>
                  </a:lnTo>
                  <a:lnTo>
                    <a:pt x="10781" y="2720"/>
                  </a:lnTo>
                  <a:lnTo>
                    <a:pt x="10587" y="2331"/>
                  </a:lnTo>
                  <a:lnTo>
                    <a:pt x="10490" y="1845"/>
                  </a:lnTo>
                  <a:lnTo>
                    <a:pt x="10587" y="1263"/>
                  </a:lnTo>
                  <a:lnTo>
                    <a:pt x="10781" y="680"/>
                  </a:lnTo>
                  <a:close/>
                  <a:moveTo>
                    <a:pt x="12044" y="1651"/>
                  </a:moveTo>
                  <a:lnTo>
                    <a:pt x="11947" y="2234"/>
                  </a:lnTo>
                  <a:lnTo>
                    <a:pt x="11753" y="2525"/>
                  </a:lnTo>
                  <a:lnTo>
                    <a:pt x="11461" y="2720"/>
                  </a:lnTo>
                  <a:lnTo>
                    <a:pt x="11267" y="2720"/>
                  </a:lnTo>
                  <a:lnTo>
                    <a:pt x="11461" y="2137"/>
                  </a:lnTo>
                  <a:lnTo>
                    <a:pt x="12044" y="1651"/>
                  </a:lnTo>
                  <a:close/>
                  <a:moveTo>
                    <a:pt x="972" y="3205"/>
                  </a:moveTo>
                  <a:lnTo>
                    <a:pt x="972" y="3302"/>
                  </a:lnTo>
                  <a:lnTo>
                    <a:pt x="972" y="3982"/>
                  </a:lnTo>
                  <a:lnTo>
                    <a:pt x="389" y="3982"/>
                  </a:lnTo>
                  <a:lnTo>
                    <a:pt x="389" y="3302"/>
                  </a:lnTo>
                  <a:lnTo>
                    <a:pt x="389" y="3205"/>
                  </a:lnTo>
                  <a:close/>
                  <a:moveTo>
                    <a:pt x="3982" y="3108"/>
                  </a:moveTo>
                  <a:lnTo>
                    <a:pt x="3691" y="3982"/>
                  </a:lnTo>
                  <a:lnTo>
                    <a:pt x="2428" y="3982"/>
                  </a:lnTo>
                  <a:lnTo>
                    <a:pt x="2137" y="3108"/>
                  </a:lnTo>
                  <a:close/>
                  <a:moveTo>
                    <a:pt x="7868" y="3108"/>
                  </a:moveTo>
                  <a:lnTo>
                    <a:pt x="7576" y="3982"/>
                  </a:lnTo>
                  <a:lnTo>
                    <a:pt x="6314" y="3982"/>
                  </a:lnTo>
                  <a:lnTo>
                    <a:pt x="6022" y="3108"/>
                  </a:lnTo>
                  <a:close/>
                  <a:moveTo>
                    <a:pt x="11656" y="3108"/>
                  </a:moveTo>
                  <a:lnTo>
                    <a:pt x="11364" y="3982"/>
                  </a:lnTo>
                  <a:lnTo>
                    <a:pt x="10102" y="3982"/>
                  </a:lnTo>
                  <a:lnTo>
                    <a:pt x="9810" y="3108"/>
                  </a:lnTo>
                  <a:close/>
                  <a:moveTo>
                    <a:pt x="13404" y="3205"/>
                  </a:moveTo>
                  <a:lnTo>
                    <a:pt x="13404" y="3302"/>
                  </a:lnTo>
                  <a:lnTo>
                    <a:pt x="13404" y="3982"/>
                  </a:lnTo>
                  <a:lnTo>
                    <a:pt x="12918" y="3982"/>
                  </a:lnTo>
                  <a:lnTo>
                    <a:pt x="12918" y="3302"/>
                  </a:lnTo>
                  <a:lnTo>
                    <a:pt x="12918" y="3205"/>
                  </a:lnTo>
                  <a:close/>
                  <a:moveTo>
                    <a:pt x="1749" y="8353"/>
                  </a:moveTo>
                  <a:lnTo>
                    <a:pt x="2428" y="8839"/>
                  </a:lnTo>
                  <a:lnTo>
                    <a:pt x="2623" y="9421"/>
                  </a:lnTo>
                  <a:lnTo>
                    <a:pt x="2331" y="9421"/>
                  </a:lnTo>
                  <a:lnTo>
                    <a:pt x="2137" y="9227"/>
                  </a:lnTo>
                  <a:lnTo>
                    <a:pt x="1943" y="8936"/>
                  </a:lnTo>
                  <a:lnTo>
                    <a:pt x="1749" y="8353"/>
                  </a:lnTo>
                  <a:close/>
                  <a:moveTo>
                    <a:pt x="3108" y="7382"/>
                  </a:moveTo>
                  <a:lnTo>
                    <a:pt x="3205" y="7964"/>
                  </a:lnTo>
                  <a:lnTo>
                    <a:pt x="3303" y="8547"/>
                  </a:lnTo>
                  <a:lnTo>
                    <a:pt x="3205" y="9033"/>
                  </a:lnTo>
                  <a:lnTo>
                    <a:pt x="3108" y="9421"/>
                  </a:lnTo>
                  <a:lnTo>
                    <a:pt x="2914" y="9033"/>
                  </a:lnTo>
                  <a:lnTo>
                    <a:pt x="2817" y="8547"/>
                  </a:lnTo>
                  <a:lnTo>
                    <a:pt x="2914" y="7964"/>
                  </a:lnTo>
                  <a:lnTo>
                    <a:pt x="3108" y="7382"/>
                  </a:lnTo>
                  <a:close/>
                  <a:moveTo>
                    <a:pt x="4371" y="8353"/>
                  </a:moveTo>
                  <a:lnTo>
                    <a:pt x="4177" y="8936"/>
                  </a:lnTo>
                  <a:lnTo>
                    <a:pt x="3982" y="9227"/>
                  </a:lnTo>
                  <a:lnTo>
                    <a:pt x="3788" y="9421"/>
                  </a:lnTo>
                  <a:lnTo>
                    <a:pt x="3497" y="9421"/>
                  </a:lnTo>
                  <a:lnTo>
                    <a:pt x="3691" y="8839"/>
                  </a:lnTo>
                  <a:lnTo>
                    <a:pt x="4371" y="8353"/>
                  </a:lnTo>
                  <a:close/>
                  <a:moveTo>
                    <a:pt x="5634" y="8353"/>
                  </a:moveTo>
                  <a:lnTo>
                    <a:pt x="6314" y="8839"/>
                  </a:lnTo>
                  <a:lnTo>
                    <a:pt x="6508" y="9421"/>
                  </a:lnTo>
                  <a:lnTo>
                    <a:pt x="6216" y="9421"/>
                  </a:lnTo>
                  <a:lnTo>
                    <a:pt x="5925" y="9227"/>
                  </a:lnTo>
                  <a:lnTo>
                    <a:pt x="5828" y="8936"/>
                  </a:lnTo>
                  <a:lnTo>
                    <a:pt x="5634" y="8353"/>
                  </a:lnTo>
                  <a:close/>
                  <a:moveTo>
                    <a:pt x="6896" y="7382"/>
                  </a:moveTo>
                  <a:lnTo>
                    <a:pt x="7091" y="7964"/>
                  </a:lnTo>
                  <a:lnTo>
                    <a:pt x="7188" y="8547"/>
                  </a:lnTo>
                  <a:lnTo>
                    <a:pt x="7091" y="9033"/>
                  </a:lnTo>
                  <a:lnTo>
                    <a:pt x="6896" y="9421"/>
                  </a:lnTo>
                  <a:lnTo>
                    <a:pt x="6702" y="9033"/>
                  </a:lnTo>
                  <a:lnTo>
                    <a:pt x="6605" y="8547"/>
                  </a:lnTo>
                  <a:lnTo>
                    <a:pt x="6702" y="7964"/>
                  </a:lnTo>
                  <a:lnTo>
                    <a:pt x="6896" y="7382"/>
                  </a:lnTo>
                  <a:close/>
                  <a:moveTo>
                    <a:pt x="8256" y="8353"/>
                  </a:moveTo>
                  <a:lnTo>
                    <a:pt x="8062" y="8936"/>
                  </a:lnTo>
                  <a:lnTo>
                    <a:pt x="7868" y="9227"/>
                  </a:lnTo>
                  <a:lnTo>
                    <a:pt x="7576" y="9421"/>
                  </a:lnTo>
                  <a:lnTo>
                    <a:pt x="7382" y="9421"/>
                  </a:lnTo>
                  <a:lnTo>
                    <a:pt x="7576" y="8839"/>
                  </a:lnTo>
                  <a:lnTo>
                    <a:pt x="8256" y="8353"/>
                  </a:lnTo>
                  <a:close/>
                  <a:moveTo>
                    <a:pt x="9422" y="8353"/>
                  </a:moveTo>
                  <a:lnTo>
                    <a:pt x="10102" y="8839"/>
                  </a:lnTo>
                  <a:lnTo>
                    <a:pt x="10296" y="9421"/>
                  </a:lnTo>
                  <a:lnTo>
                    <a:pt x="10102" y="9421"/>
                  </a:lnTo>
                  <a:lnTo>
                    <a:pt x="9810" y="9227"/>
                  </a:lnTo>
                  <a:lnTo>
                    <a:pt x="9616" y="8936"/>
                  </a:lnTo>
                  <a:lnTo>
                    <a:pt x="9422" y="8353"/>
                  </a:lnTo>
                  <a:close/>
                  <a:moveTo>
                    <a:pt x="10781" y="7382"/>
                  </a:moveTo>
                  <a:lnTo>
                    <a:pt x="10976" y="7964"/>
                  </a:lnTo>
                  <a:lnTo>
                    <a:pt x="11073" y="8547"/>
                  </a:lnTo>
                  <a:lnTo>
                    <a:pt x="10976" y="9033"/>
                  </a:lnTo>
                  <a:lnTo>
                    <a:pt x="10781" y="9421"/>
                  </a:lnTo>
                  <a:lnTo>
                    <a:pt x="10587" y="9033"/>
                  </a:lnTo>
                  <a:lnTo>
                    <a:pt x="10490" y="8547"/>
                  </a:lnTo>
                  <a:lnTo>
                    <a:pt x="10587" y="7964"/>
                  </a:lnTo>
                  <a:lnTo>
                    <a:pt x="10781" y="7382"/>
                  </a:lnTo>
                  <a:close/>
                  <a:moveTo>
                    <a:pt x="12044" y="8353"/>
                  </a:moveTo>
                  <a:lnTo>
                    <a:pt x="11947" y="8936"/>
                  </a:lnTo>
                  <a:lnTo>
                    <a:pt x="11753" y="9227"/>
                  </a:lnTo>
                  <a:lnTo>
                    <a:pt x="11461" y="9421"/>
                  </a:lnTo>
                  <a:lnTo>
                    <a:pt x="11267" y="9421"/>
                  </a:lnTo>
                  <a:lnTo>
                    <a:pt x="11461" y="8839"/>
                  </a:lnTo>
                  <a:lnTo>
                    <a:pt x="12044" y="8353"/>
                  </a:lnTo>
                  <a:close/>
                  <a:moveTo>
                    <a:pt x="972" y="6022"/>
                  </a:moveTo>
                  <a:lnTo>
                    <a:pt x="972" y="10684"/>
                  </a:lnTo>
                  <a:lnTo>
                    <a:pt x="389" y="10684"/>
                  </a:lnTo>
                  <a:lnTo>
                    <a:pt x="389" y="6022"/>
                  </a:lnTo>
                  <a:close/>
                  <a:moveTo>
                    <a:pt x="1360" y="8450"/>
                  </a:moveTo>
                  <a:lnTo>
                    <a:pt x="1554" y="9033"/>
                  </a:lnTo>
                  <a:lnTo>
                    <a:pt x="1846" y="9519"/>
                  </a:lnTo>
                  <a:lnTo>
                    <a:pt x="1749" y="9713"/>
                  </a:lnTo>
                  <a:lnTo>
                    <a:pt x="1749" y="9907"/>
                  </a:lnTo>
                  <a:lnTo>
                    <a:pt x="2040" y="10684"/>
                  </a:lnTo>
                  <a:lnTo>
                    <a:pt x="1360" y="10684"/>
                  </a:lnTo>
                  <a:lnTo>
                    <a:pt x="1360" y="8450"/>
                  </a:lnTo>
                  <a:close/>
                  <a:moveTo>
                    <a:pt x="3982" y="9907"/>
                  </a:moveTo>
                  <a:lnTo>
                    <a:pt x="3691" y="10684"/>
                  </a:lnTo>
                  <a:lnTo>
                    <a:pt x="2428" y="10684"/>
                  </a:lnTo>
                  <a:lnTo>
                    <a:pt x="2137" y="9907"/>
                  </a:lnTo>
                  <a:close/>
                  <a:moveTo>
                    <a:pt x="7868" y="9907"/>
                  </a:moveTo>
                  <a:lnTo>
                    <a:pt x="7576" y="10684"/>
                  </a:lnTo>
                  <a:lnTo>
                    <a:pt x="6314" y="10684"/>
                  </a:lnTo>
                  <a:lnTo>
                    <a:pt x="6022" y="9907"/>
                  </a:lnTo>
                  <a:close/>
                  <a:moveTo>
                    <a:pt x="13404" y="4371"/>
                  </a:moveTo>
                  <a:lnTo>
                    <a:pt x="13404" y="5536"/>
                  </a:lnTo>
                  <a:lnTo>
                    <a:pt x="3497" y="5536"/>
                  </a:lnTo>
                  <a:lnTo>
                    <a:pt x="3400" y="5633"/>
                  </a:lnTo>
                  <a:lnTo>
                    <a:pt x="3303" y="5731"/>
                  </a:lnTo>
                  <a:lnTo>
                    <a:pt x="3400" y="5925"/>
                  </a:lnTo>
                  <a:lnTo>
                    <a:pt x="3497" y="6022"/>
                  </a:lnTo>
                  <a:lnTo>
                    <a:pt x="12433" y="6022"/>
                  </a:lnTo>
                  <a:lnTo>
                    <a:pt x="12433" y="7867"/>
                  </a:lnTo>
                  <a:lnTo>
                    <a:pt x="12335" y="7770"/>
                  </a:lnTo>
                  <a:lnTo>
                    <a:pt x="12141" y="7867"/>
                  </a:lnTo>
                  <a:lnTo>
                    <a:pt x="11461" y="8353"/>
                  </a:lnTo>
                  <a:lnTo>
                    <a:pt x="11267" y="7479"/>
                  </a:lnTo>
                  <a:lnTo>
                    <a:pt x="10976" y="6896"/>
                  </a:lnTo>
                  <a:lnTo>
                    <a:pt x="10879" y="6702"/>
                  </a:lnTo>
                  <a:lnTo>
                    <a:pt x="10587" y="6702"/>
                  </a:lnTo>
                  <a:lnTo>
                    <a:pt x="10490" y="6896"/>
                  </a:lnTo>
                  <a:lnTo>
                    <a:pt x="10296" y="7479"/>
                  </a:lnTo>
                  <a:lnTo>
                    <a:pt x="10102" y="8353"/>
                  </a:lnTo>
                  <a:lnTo>
                    <a:pt x="9422" y="7867"/>
                  </a:lnTo>
                  <a:lnTo>
                    <a:pt x="9325" y="7770"/>
                  </a:lnTo>
                  <a:lnTo>
                    <a:pt x="9130" y="7770"/>
                  </a:lnTo>
                  <a:lnTo>
                    <a:pt x="9033" y="7867"/>
                  </a:lnTo>
                  <a:lnTo>
                    <a:pt x="9033" y="8062"/>
                  </a:lnTo>
                  <a:lnTo>
                    <a:pt x="9130" y="8547"/>
                  </a:lnTo>
                  <a:lnTo>
                    <a:pt x="9227" y="9033"/>
                  </a:lnTo>
                  <a:lnTo>
                    <a:pt x="9519" y="9519"/>
                  </a:lnTo>
                  <a:lnTo>
                    <a:pt x="9422" y="9616"/>
                  </a:lnTo>
                  <a:lnTo>
                    <a:pt x="9422" y="9810"/>
                  </a:lnTo>
                  <a:lnTo>
                    <a:pt x="9713" y="10684"/>
                  </a:lnTo>
                  <a:lnTo>
                    <a:pt x="7965" y="10684"/>
                  </a:lnTo>
                  <a:lnTo>
                    <a:pt x="8256" y="9810"/>
                  </a:lnTo>
                  <a:lnTo>
                    <a:pt x="8256" y="9616"/>
                  </a:lnTo>
                  <a:lnTo>
                    <a:pt x="8159" y="9519"/>
                  </a:lnTo>
                  <a:lnTo>
                    <a:pt x="8450" y="9033"/>
                  </a:lnTo>
                  <a:lnTo>
                    <a:pt x="8645" y="8547"/>
                  </a:lnTo>
                  <a:lnTo>
                    <a:pt x="8645" y="8062"/>
                  </a:lnTo>
                  <a:lnTo>
                    <a:pt x="8645" y="7867"/>
                  </a:lnTo>
                  <a:lnTo>
                    <a:pt x="8547" y="7770"/>
                  </a:lnTo>
                  <a:lnTo>
                    <a:pt x="8353" y="7770"/>
                  </a:lnTo>
                  <a:lnTo>
                    <a:pt x="8256" y="7867"/>
                  </a:lnTo>
                  <a:lnTo>
                    <a:pt x="7576" y="8353"/>
                  </a:lnTo>
                  <a:lnTo>
                    <a:pt x="7382" y="7479"/>
                  </a:lnTo>
                  <a:lnTo>
                    <a:pt x="7188" y="6896"/>
                  </a:lnTo>
                  <a:lnTo>
                    <a:pt x="7091" y="6702"/>
                  </a:lnTo>
                  <a:lnTo>
                    <a:pt x="6799" y="6702"/>
                  </a:lnTo>
                  <a:lnTo>
                    <a:pt x="6702" y="6896"/>
                  </a:lnTo>
                  <a:lnTo>
                    <a:pt x="6411" y="7479"/>
                  </a:lnTo>
                  <a:lnTo>
                    <a:pt x="6216" y="8353"/>
                  </a:lnTo>
                  <a:lnTo>
                    <a:pt x="5537" y="7867"/>
                  </a:lnTo>
                  <a:lnTo>
                    <a:pt x="5439" y="7770"/>
                  </a:lnTo>
                  <a:lnTo>
                    <a:pt x="5342" y="7770"/>
                  </a:lnTo>
                  <a:lnTo>
                    <a:pt x="5148" y="7867"/>
                  </a:lnTo>
                  <a:lnTo>
                    <a:pt x="5148" y="8062"/>
                  </a:lnTo>
                  <a:lnTo>
                    <a:pt x="5245" y="8547"/>
                  </a:lnTo>
                  <a:lnTo>
                    <a:pt x="5439" y="9033"/>
                  </a:lnTo>
                  <a:lnTo>
                    <a:pt x="5731" y="9519"/>
                  </a:lnTo>
                  <a:lnTo>
                    <a:pt x="5537" y="9713"/>
                  </a:lnTo>
                  <a:lnTo>
                    <a:pt x="5634" y="9810"/>
                  </a:lnTo>
                  <a:lnTo>
                    <a:pt x="5925" y="10684"/>
                  </a:lnTo>
                  <a:lnTo>
                    <a:pt x="4080" y="10684"/>
                  </a:lnTo>
                  <a:lnTo>
                    <a:pt x="4371" y="9810"/>
                  </a:lnTo>
                  <a:lnTo>
                    <a:pt x="4468" y="9616"/>
                  </a:lnTo>
                  <a:lnTo>
                    <a:pt x="4274" y="9519"/>
                  </a:lnTo>
                  <a:lnTo>
                    <a:pt x="4565" y="9033"/>
                  </a:lnTo>
                  <a:lnTo>
                    <a:pt x="4760" y="8547"/>
                  </a:lnTo>
                  <a:lnTo>
                    <a:pt x="4857" y="8062"/>
                  </a:lnTo>
                  <a:lnTo>
                    <a:pt x="4760" y="7867"/>
                  </a:lnTo>
                  <a:lnTo>
                    <a:pt x="4662" y="7770"/>
                  </a:lnTo>
                  <a:lnTo>
                    <a:pt x="4565" y="7770"/>
                  </a:lnTo>
                  <a:lnTo>
                    <a:pt x="4468" y="7867"/>
                  </a:lnTo>
                  <a:lnTo>
                    <a:pt x="3691" y="8353"/>
                  </a:lnTo>
                  <a:lnTo>
                    <a:pt x="3594" y="7479"/>
                  </a:lnTo>
                  <a:lnTo>
                    <a:pt x="3303" y="6896"/>
                  </a:lnTo>
                  <a:lnTo>
                    <a:pt x="3205" y="6702"/>
                  </a:lnTo>
                  <a:lnTo>
                    <a:pt x="2914" y="6702"/>
                  </a:lnTo>
                  <a:lnTo>
                    <a:pt x="2817" y="6896"/>
                  </a:lnTo>
                  <a:lnTo>
                    <a:pt x="2623" y="7479"/>
                  </a:lnTo>
                  <a:lnTo>
                    <a:pt x="2428" y="8353"/>
                  </a:lnTo>
                  <a:lnTo>
                    <a:pt x="1749" y="7867"/>
                  </a:lnTo>
                  <a:lnTo>
                    <a:pt x="1554" y="7770"/>
                  </a:lnTo>
                  <a:lnTo>
                    <a:pt x="1360" y="7867"/>
                  </a:lnTo>
                  <a:lnTo>
                    <a:pt x="1360" y="6022"/>
                  </a:lnTo>
                  <a:lnTo>
                    <a:pt x="2526" y="6022"/>
                  </a:lnTo>
                  <a:lnTo>
                    <a:pt x="2623" y="5925"/>
                  </a:lnTo>
                  <a:lnTo>
                    <a:pt x="2720" y="5828"/>
                  </a:lnTo>
                  <a:lnTo>
                    <a:pt x="2720" y="5633"/>
                  </a:lnTo>
                  <a:lnTo>
                    <a:pt x="2526" y="5536"/>
                  </a:lnTo>
                  <a:lnTo>
                    <a:pt x="486" y="5536"/>
                  </a:lnTo>
                  <a:lnTo>
                    <a:pt x="486" y="4371"/>
                  </a:lnTo>
                  <a:close/>
                  <a:moveTo>
                    <a:pt x="11656" y="9907"/>
                  </a:moveTo>
                  <a:lnTo>
                    <a:pt x="11364" y="10684"/>
                  </a:lnTo>
                  <a:lnTo>
                    <a:pt x="10199" y="10684"/>
                  </a:lnTo>
                  <a:lnTo>
                    <a:pt x="9907" y="9907"/>
                  </a:lnTo>
                  <a:close/>
                  <a:moveTo>
                    <a:pt x="12433" y="8547"/>
                  </a:moveTo>
                  <a:lnTo>
                    <a:pt x="12433" y="10684"/>
                  </a:lnTo>
                  <a:lnTo>
                    <a:pt x="11850" y="10684"/>
                  </a:lnTo>
                  <a:lnTo>
                    <a:pt x="12141" y="9907"/>
                  </a:lnTo>
                  <a:lnTo>
                    <a:pt x="12141" y="9713"/>
                  </a:lnTo>
                  <a:lnTo>
                    <a:pt x="12044" y="9519"/>
                  </a:lnTo>
                  <a:lnTo>
                    <a:pt x="12335" y="9033"/>
                  </a:lnTo>
                  <a:lnTo>
                    <a:pt x="12433" y="8547"/>
                  </a:lnTo>
                  <a:close/>
                  <a:moveTo>
                    <a:pt x="13404" y="6022"/>
                  </a:moveTo>
                  <a:lnTo>
                    <a:pt x="13404" y="10684"/>
                  </a:lnTo>
                  <a:lnTo>
                    <a:pt x="12918" y="10684"/>
                  </a:lnTo>
                  <a:lnTo>
                    <a:pt x="12918" y="6022"/>
                  </a:lnTo>
                  <a:close/>
                  <a:moveTo>
                    <a:pt x="972" y="12724"/>
                  </a:moveTo>
                  <a:lnTo>
                    <a:pt x="972" y="13404"/>
                  </a:lnTo>
                  <a:lnTo>
                    <a:pt x="389" y="13404"/>
                  </a:lnTo>
                  <a:lnTo>
                    <a:pt x="389" y="12724"/>
                  </a:lnTo>
                  <a:close/>
                  <a:moveTo>
                    <a:pt x="13404" y="12724"/>
                  </a:moveTo>
                  <a:lnTo>
                    <a:pt x="13404" y="13404"/>
                  </a:lnTo>
                  <a:lnTo>
                    <a:pt x="12918" y="13404"/>
                  </a:lnTo>
                  <a:lnTo>
                    <a:pt x="12918" y="12724"/>
                  </a:lnTo>
                  <a:close/>
                  <a:moveTo>
                    <a:pt x="2914" y="0"/>
                  </a:moveTo>
                  <a:lnTo>
                    <a:pt x="2817" y="97"/>
                  </a:lnTo>
                  <a:lnTo>
                    <a:pt x="2623" y="777"/>
                  </a:lnTo>
                  <a:lnTo>
                    <a:pt x="2428" y="1651"/>
                  </a:lnTo>
                  <a:lnTo>
                    <a:pt x="1749" y="1068"/>
                  </a:lnTo>
                  <a:lnTo>
                    <a:pt x="1457" y="1068"/>
                  </a:lnTo>
                  <a:lnTo>
                    <a:pt x="1360" y="1166"/>
                  </a:lnTo>
                  <a:lnTo>
                    <a:pt x="1360" y="1360"/>
                  </a:lnTo>
                  <a:lnTo>
                    <a:pt x="1360" y="1845"/>
                  </a:lnTo>
                  <a:lnTo>
                    <a:pt x="1554" y="2331"/>
                  </a:lnTo>
                  <a:lnTo>
                    <a:pt x="1846" y="2817"/>
                  </a:lnTo>
                  <a:lnTo>
                    <a:pt x="1749" y="2914"/>
                  </a:lnTo>
                  <a:lnTo>
                    <a:pt x="1749" y="3108"/>
                  </a:lnTo>
                  <a:lnTo>
                    <a:pt x="2040" y="3982"/>
                  </a:lnTo>
                  <a:lnTo>
                    <a:pt x="1360" y="3982"/>
                  </a:lnTo>
                  <a:lnTo>
                    <a:pt x="1360" y="3205"/>
                  </a:lnTo>
                  <a:lnTo>
                    <a:pt x="1360" y="3108"/>
                  </a:lnTo>
                  <a:lnTo>
                    <a:pt x="1263" y="2914"/>
                  </a:lnTo>
                  <a:lnTo>
                    <a:pt x="1166" y="2817"/>
                  </a:lnTo>
                  <a:lnTo>
                    <a:pt x="292" y="2817"/>
                  </a:lnTo>
                  <a:lnTo>
                    <a:pt x="97" y="2914"/>
                  </a:lnTo>
                  <a:lnTo>
                    <a:pt x="0" y="3108"/>
                  </a:lnTo>
                  <a:lnTo>
                    <a:pt x="0" y="3205"/>
                  </a:lnTo>
                  <a:lnTo>
                    <a:pt x="0" y="13404"/>
                  </a:lnTo>
                  <a:lnTo>
                    <a:pt x="0" y="13598"/>
                  </a:lnTo>
                  <a:lnTo>
                    <a:pt x="97" y="13695"/>
                  </a:lnTo>
                  <a:lnTo>
                    <a:pt x="292" y="13792"/>
                  </a:lnTo>
                  <a:lnTo>
                    <a:pt x="1166" y="13792"/>
                  </a:lnTo>
                  <a:lnTo>
                    <a:pt x="1263" y="13695"/>
                  </a:lnTo>
                  <a:lnTo>
                    <a:pt x="1360" y="13598"/>
                  </a:lnTo>
                  <a:lnTo>
                    <a:pt x="1360" y="13404"/>
                  </a:lnTo>
                  <a:lnTo>
                    <a:pt x="1360" y="12724"/>
                  </a:lnTo>
                  <a:lnTo>
                    <a:pt x="10296" y="12724"/>
                  </a:lnTo>
                  <a:lnTo>
                    <a:pt x="10490" y="12627"/>
                  </a:lnTo>
                  <a:lnTo>
                    <a:pt x="10587" y="12529"/>
                  </a:lnTo>
                  <a:lnTo>
                    <a:pt x="10490" y="12335"/>
                  </a:lnTo>
                  <a:lnTo>
                    <a:pt x="486" y="12335"/>
                  </a:lnTo>
                  <a:lnTo>
                    <a:pt x="486" y="11073"/>
                  </a:lnTo>
                  <a:lnTo>
                    <a:pt x="13404" y="11073"/>
                  </a:lnTo>
                  <a:lnTo>
                    <a:pt x="13404" y="12335"/>
                  </a:lnTo>
                  <a:lnTo>
                    <a:pt x="11170" y="12335"/>
                  </a:lnTo>
                  <a:lnTo>
                    <a:pt x="11073" y="12432"/>
                  </a:lnTo>
                  <a:lnTo>
                    <a:pt x="11073" y="12627"/>
                  </a:lnTo>
                  <a:lnTo>
                    <a:pt x="11267" y="12724"/>
                  </a:lnTo>
                  <a:lnTo>
                    <a:pt x="12433" y="12724"/>
                  </a:lnTo>
                  <a:lnTo>
                    <a:pt x="12433" y="13404"/>
                  </a:lnTo>
                  <a:lnTo>
                    <a:pt x="12530" y="13598"/>
                  </a:lnTo>
                  <a:lnTo>
                    <a:pt x="12627" y="13695"/>
                  </a:lnTo>
                  <a:lnTo>
                    <a:pt x="12724" y="13792"/>
                  </a:lnTo>
                  <a:lnTo>
                    <a:pt x="13598" y="13792"/>
                  </a:lnTo>
                  <a:lnTo>
                    <a:pt x="13695" y="13695"/>
                  </a:lnTo>
                  <a:lnTo>
                    <a:pt x="13792" y="13598"/>
                  </a:lnTo>
                  <a:lnTo>
                    <a:pt x="13792" y="13404"/>
                  </a:lnTo>
                  <a:lnTo>
                    <a:pt x="13792" y="5828"/>
                  </a:lnTo>
                  <a:lnTo>
                    <a:pt x="13890" y="5828"/>
                  </a:lnTo>
                  <a:lnTo>
                    <a:pt x="13792" y="3205"/>
                  </a:lnTo>
                  <a:lnTo>
                    <a:pt x="13792" y="3108"/>
                  </a:lnTo>
                  <a:lnTo>
                    <a:pt x="13695" y="2914"/>
                  </a:lnTo>
                  <a:lnTo>
                    <a:pt x="13598" y="2817"/>
                  </a:lnTo>
                  <a:lnTo>
                    <a:pt x="12724" y="2817"/>
                  </a:lnTo>
                  <a:lnTo>
                    <a:pt x="12627" y="2914"/>
                  </a:lnTo>
                  <a:lnTo>
                    <a:pt x="12530" y="3108"/>
                  </a:lnTo>
                  <a:lnTo>
                    <a:pt x="12433" y="3205"/>
                  </a:lnTo>
                  <a:lnTo>
                    <a:pt x="12433" y="3982"/>
                  </a:lnTo>
                  <a:lnTo>
                    <a:pt x="11850" y="3982"/>
                  </a:lnTo>
                  <a:lnTo>
                    <a:pt x="12141" y="3108"/>
                  </a:lnTo>
                  <a:lnTo>
                    <a:pt x="12141" y="2914"/>
                  </a:lnTo>
                  <a:lnTo>
                    <a:pt x="12044" y="2817"/>
                  </a:lnTo>
                  <a:lnTo>
                    <a:pt x="12335" y="2331"/>
                  </a:lnTo>
                  <a:lnTo>
                    <a:pt x="12433" y="1845"/>
                  </a:lnTo>
                  <a:lnTo>
                    <a:pt x="12530" y="1360"/>
                  </a:lnTo>
                  <a:lnTo>
                    <a:pt x="12530" y="1166"/>
                  </a:lnTo>
                  <a:lnTo>
                    <a:pt x="12433" y="1068"/>
                  </a:lnTo>
                  <a:lnTo>
                    <a:pt x="12141" y="1068"/>
                  </a:lnTo>
                  <a:lnTo>
                    <a:pt x="11461" y="1651"/>
                  </a:lnTo>
                  <a:lnTo>
                    <a:pt x="11267" y="777"/>
                  </a:lnTo>
                  <a:lnTo>
                    <a:pt x="10976" y="97"/>
                  </a:lnTo>
                  <a:lnTo>
                    <a:pt x="10879" y="0"/>
                  </a:lnTo>
                  <a:lnTo>
                    <a:pt x="10587" y="0"/>
                  </a:lnTo>
                  <a:lnTo>
                    <a:pt x="10490" y="97"/>
                  </a:lnTo>
                  <a:lnTo>
                    <a:pt x="10296" y="777"/>
                  </a:lnTo>
                  <a:lnTo>
                    <a:pt x="10102" y="1651"/>
                  </a:lnTo>
                  <a:lnTo>
                    <a:pt x="9422" y="1068"/>
                  </a:lnTo>
                  <a:lnTo>
                    <a:pt x="9130" y="1068"/>
                  </a:lnTo>
                  <a:lnTo>
                    <a:pt x="9033" y="1166"/>
                  </a:lnTo>
                  <a:lnTo>
                    <a:pt x="9033" y="1360"/>
                  </a:lnTo>
                  <a:lnTo>
                    <a:pt x="9130" y="1845"/>
                  </a:lnTo>
                  <a:lnTo>
                    <a:pt x="9227" y="2331"/>
                  </a:lnTo>
                  <a:lnTo>
                    <a:pt x="9519" y="2817"/>
                  </a:lnTo>
                  <a:lnTo>
                    <a:pt x="9422" y="2914"/>
                  </a:lnTo>
                  <a:lnTo>
                    <a:pt x="9422" y="3108"/>
                  </a:lnTo>
                  <a:lnTo>
                    <a:pt x="9713" y="3982"/>
                  </a:lnTo>
                  <a:lnTo>
                    <a:pt x="7965" y="3982"/>
                  </a:lnTo>
                  <a:lnTo>
                    <a:pt x="8256" y="3108"/>
                  </a:lnTo>
                  <a:lnTo>
                    <a:pt x="8256" y="2914"/>
                  </a:lnTo>
                  <a:lnTo>
                    <a:pt x="8159" y="2817"/>
                  </a:lnTo>
                  <a:lnTo>
                    <a:pt x="8450" y="2331"/>
                  </a:lnTo>
                  <a:lnTo>
                    <a:pt x="8645" y="1845"/>
                  </a:lnTo>
                  <a:lnTo>
                    <a:pt x="8645" y="1360"/>
                  </a:lnTo>
                  <a:lnTo>
                    <a:pt x="8645" y="1166"/>
                  </a:lnTo>
                  <a:lnTo>
                    <a:pt x="8547" y="1068"/>
                  </a:lnTo>
                  <a:lnTo>
                    <a:pt x="8256" y="1068"/>
                  </a:lnTo>
                  <a:lnTo>
                    <a:pt x="7576" y="1651"/>
                  </a:lnTo>
                  <a:lnTo>
                    <a:pt x="7382" y="777"/>
                  </a:lnTo>
                  <a:lnTo>
                    <a:pt x="7188" y="97"/>
                  </a:lnTo>
                  <a:lnTo>
                    <a:pt x="7091" y="0"/>
                  </a:lnTo>
                  <a:lnTo>
                    <a:pt x="6799" y="0"/>
                  </a:lnTo>
                  <a:lnTo>
                    <a:pt x="6702" y="97"/>
                  </a:lnTo>
                  <a:lnTo>
                    <a:pt x="6411" y="777"/>
                  </a:lnTo>
                  <a:lnTo>
                    <a:pt x="6314" y="1651"/>
                  </a:lnTo>
                  <a:lnTo>
                    <a:pt x="5537" y="1068"/>
                  </a:lnTo>
                  <a:lnTo>
                    <a:pt x="5342" y="1068"/>
                  </a:lnTo>
                  <a:lnTo>
                    <a:pt x="5245" y="1166"/>
                  </a:lnTo>
                  <a:lnTo>
                    <a:pt x="5148" y="1360"/>
                  </a:lnTo>
                  <a:lnTo>
                    <a:pt x="5245" y="1845"/>
                  </a:lnTo>
                  <a:lnTo>
                    <a:pt x="5439" y="2331"/>
                  </a:lnTo>
                  <a:lnTo>
                    <a:pt x="5731" y="2817"/>
                  </a:lnTo>
                  <a:lnTo>
                    <a:pt x="5537" y="2914"/>
                  </a:lnTo>
                  <a:lnTo>
                    <a:pt x="5634" y="3108"/>
                  </a:lnTo>
                  <a:lnTo>
                    <a:pt x="5925" y="3982"/>
                  </a:lnTo>
                  <a:lnTo>
                    <a:pt x="4080" y="3982"/>
                  </a:lnTo>
                  <a:lnTo>
                    <a:pt x="4371" y="3108"/>
                  </a:lnTo>
                  <a:lnTo>
                    <a:pt x="4468" y="2914"/>
                  </a:lnTo>
                  <a:lnTo>
                    <a:pt x="4274" y="2817"/>
                  </a:lnTo>
                  <a:lnTo>
                    <a:pt x="4565" y="2331"/>
                  </a:lnTo>
                  <a:lnTo>
                    <a:pt x="4760" y="1845"/>
                  </a:lnTo>
                  <a:lnTo>
                    <a:pt x="4857" y="1360"/>
                  </a:lnTo>
                  <a:lnTo>
                    <a:pt x="4760" y="1166"/>
                  </a:lnTo>
                  <a:lnTo>
                    <a:pt x="4662" y="1068"/>
                  </a:lnTo>
                  <a:lnTo>
                    <a:pt x="4468" y="1068"/>
                  </a:lnTo>
                  <a:lnTo>
                    <a:pt x="3691" y="1651"/>
                  </a:lnTo>
                  <a:lnTo>
                    <a:pt x="3594" y="777"/>
                  </a:lnTo>
                  <a:lnTo>
                    <a:pt x="3303" y="97"/>
                  </a:lnTo>
                  <a:lnTo>
                    <a:pt x="32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17"/>
            <p:cNvSpPr/>
            <p:nvPr/>
          </p:nvSpPr>
          <p:spPr>
            <a:xfrm>
              <a:off x="2345740" y="1344148"/>
              <a:ext cx="374092" cy="371480"/>
            </a:xfrm>
            <a:custGeom>
              <a:avLst/>
              <a:gdLst/>
              <a:ahLst/>
              <a:cxnLst/>
              <a:rect l="l" t="t" r="r" b="b"/>
              <a:pathLst>
                <a:path w="13890" h="13793" fill="none" extrusionOk="0">
                  <a:moveTo>
                    <a:pt x="13890" y="5828"/>
                  </a:moveTo>
                  <a:lnTo>
                    <a:pt x="13890" y="5828"/>
                  </a:lnTo>
                  <a:lnTo>
                    <a:pt x="13792" y="3205"/>
                  </a:lnTo>
                  <a:lnTo>
                    <a:pt x="13792" y="3205"/>
                  </a:lnTo>
                  <a:lnTo>
                    <a:pt x="13792" y="3108"/>
                  </a:lnTo>
                  <a:lnTo>
                    <a:pt x="13695" y="2914"/>
                  </a:lnTo>
                  <a:lnTo>
                    <a:pt x="13598" y="2817"/>
                  </a:lnTo>
                  <a:lnTo>
                    <a:pt x="13404" y="2817"/>
                  </a:lnTo>
                  <a:lnTo>
                    <a:pt x="12918" y="2817"/>
                  </a:lnTo>
                  <a:lnTo>
                    <a:pt x="12918" y="2817"/>
                  </a:lnTo>
                  <a:lnTo>
                    <a:pt x="12724" y="2817"/>
                  </a:lnTo>
                  <a:lnTo>
                    <a:pt x="12627" y="2914"/>
                  </a:lnTo>
                  <a:lnTo>
                    <a:pt x="12530" y="3108"/>
                  </a:lnTo>
                  <a:lnTo>
                    <a:pt x="12433" y="3205"/>
                  </a:lnTo>
                  <a:lnTo>
                    <a:pt x="12433" y="3982"/>
                  </a:lnTo>
                  <a:lnTo>
                    <a:pt x="11850" y="3982"/>
                  </a:lnTo>
                  <a:lnTo>
                    <a:pt x="12141" y="3108"/>
                  </a:lnTo>
                  <a:lnTo>
                    <a:pt x="12141" y="3108"/>
                  </a:lnTo>
                  <a:lnTo>
                    <a:pt x="12141" y="2914"/>
                  </a:lnTo>
                  <a:lnTo>
                    <a:pt x="12044" y="2817"/>
                  </a:lnTo>
                  <a:lnTo>
                    <a:pt x="12044" y="2817"/>
                  </a:lnTo>
                  <a:lnTo>
                    <a:pt x="12335" y="2331"/>
                  </a:lnTo>
                  <a:lnTo>
                    <a:pt x="12433" y="1845"/>
                  </a:lnTo>
                  <a:lnTo>
                    <a:pt x="12530" y="1360"/>
                  </a:lnTo>
                  <a:lnTo>
                    <a:pt x="12530" y="1360"/>
                  </a:lnTo>
                  <a:lnTo>
                    <a:pt x="12530" y="1166"/>
                  </a:lnTo>
                  <a:lnTo>
                    <a:pt x="12433" y="1068"/>
                  </a:lnTo>
                  <a:lnTo>
                    <a:pt x="12238" y="1068"/>
                  </a:lnTo>
                  <a:lnTo>
                    <a:pt x="12141" y="1068"/>
                  </a:lnTo>
                  <a:lnTo>
                    <a:pt x="11461" y="1651"/>
                  </a:lnTo>
                  <a:lnTo>
                    <a:pt x="11461" y="1651"/>
                  </a:lnTo>
                  <a:lnTo>
                    <a:pt x="11267" y="777"/>
                  </a:lnTo>
                  <a:lnTo>
                    <a:pt x="10976" y="97"/>
                  </a:lnTo>
                  <a:lnTo>
                    <a:pt x="10976" y="97"/>
                  </a:lnTo>
                  <a:lnTo>
                    <a:pt x="10879" y="0"/>
                  </a:lnTo>
                  <a:lnTo>
                    <a:pt x="10781" y="0"/>
                  </a:lnTo>
                  <a:lnTo>
                    <a:pt x="10587" y="0"/>
                  </a:lnTo>
                  <a:lnTo>
                    <a:pt x="10490" y="97"/>
                  </a:lnTo>
                  <a:lnTo>
                    <a:pt x="10490" y="97"/>
                  </a:lnTo>
                  <a:lnTo>
                    <a:pt x="10296" y="777"/>
                  </a:lnTo>
                  <a:lnTo>
                    <a:pt x="10102" y="1651"/>
                  </a:lnTo>
                  <a:lnTo>
                    <a:pt x="9422" y="1068"/>
                  </a:lnTo>
                  <a:lnTo>
                    <a:pt x="9422" y="1068"/>
                  </a:lnTo>
                  <a:lnTo>
                    <a:pt x="9325" y="1068"/>
                  </a:lnTo>
                  <a:lnTo>
                    <a:pt x="9130" y="1068"/>
                  </a:lnTo>
                  <a:lnTo>
                    <a:pt x="9033" y="1166"/>
                  </a:lnTo>
                  <a:lnTo>
                    <a:pt x="9033" y="1360"/>
                  </a:lnTo>
                  <a:lnTo>
                    <a:pt x="9033" y="1360"/>
                  </a:lnTo>
                  <a:lnTo>
                    <a:pt x="9130" y="1845"/>
                  </a:lnTo>
                  <a:lnTo>
                    <a:pt x="9227" y="2331"/>
                  </a:lnTo>
                  <a:lnTo>
                    <a:pt x="9519" y="2817"/>
                  </a:lnTo>
                  <a:lnTo>
                    <a:pt x="9519" y="2817"/>
                  </a:lnTo>
                  <a:lnTo>
                    <a:pt x="9422" y="2914"/>
                  </a:lnTo>
                  <a:lnTo>
                    <a:pt x="9422" y="3108"/>
                  </a:lnTo>
                  <a:lnTo>
                    <a:pt x="9713" y="3982"/>
                  </a:lnTo>
                  <a:lnTo>
                    <a:pt x="7965" y="3982"/>
                  </a:lnTo>
                  <a:lnTo>
                    <a:pt x="8256" y="3108"/>
                  </a:lnTo>
                  <a:lnTo>
                    <a:pt x="8256" y="3108"/>
                  </a:lnTo>
                  <a:lnTo>
                    <a:pt x="8256" y="2914"/>
                  </a:lnTo>
                  <a:lnTo>
                    <a:pt x="8159" y="2817"/>
                  </a:lnTo>
                  <a:lnTo>
                    <a:pt x="8159" y="2817"/>
                  </a:lnTo>
                  <a:lnTo>
                    <a:pt x="8450" y="2331"/>
                  </a:lnTo>
                  <a:lnTo>
                    <a:pt x="8645" y="1845"/>
                  </a:lnTo>
                  <a:lnTo>
                    <a:pt x="8645" y="1360"/>
                  </a:lnTo>
                  <a:lnTo>
                    <a:pt x="8645" y="1360"/>
                  </a:lnTo>
                  <a:lnTo>
                    <a:pt x="8645" y="1166"/>
                  </a:lnTo>
                  <a:lnTo>
                    <a:pt x="8547" y="1068"/>
                  </a:lnTo>
                  <a:lnTo>
                    <a:pt x="8450" y="1068"/>
                  </a:lnTo>
                  <a:lnTo>
                    <a:pt x="8256" y="1068"/>
                  </a:lnTo>
                  <a:lnTo>
                    <a:pt x="7576" y="1651"/>
                  </a:lnTo>
                  <a:lnTo>
                    <a:pt x="7576" y="1651"/>
                  </a:lnTo>
                  <a:lnTo>
                    <a:pt x="7382" y="777"/>
                  </a:lnTo>
                  <a:lnTo>
                    <a:pt x="7188" y="97"/>
                  </a:lnTo>
                  <a:lnTo>
                    <a:pt x="7188" y="97"/>
                  </a:lnTo>
                  <a:lnTo>
                    <a:pt x="7091" y="0"/>
                  </a:lnTo>
                  <a:lnTo>
                    <a:pt x="6896" y="0"/>
                  </a:lnTo>
                  <a:lnTo>
                    <a:pt x="6799" y="0"/>
                  </a:lnTo>
                  <a:lnTo>
                    <a:pt x="6702" y="97"/>
                  </a:lnTo>
                  <a:lnTo>
                    <a:pt x="6702" y="97"/>
                  </a:lnTo>
                  <a:lnTo>
                    <a:pt x="6411" y="777"/>
                  </a:lnTo>
                  <a:lnTo>
                    <a:pt x="6314" y="1651"/>
                  </a:lnTo>
                  <a:lnTo>
                    <a:pt x="5537" y="1068"/>
                  </a:lnTo>
                  <a:lnTo>
                    <a:pt x="5537" y="1068"/>
                  </a:lnTo>
                  <a:lnTo>
                    <a:pt x="5439" y="1068"/>
                  </a:lnTo>
                  <a:lnTo>
                    <a:pt x="5342" y="1068"/>
                  </a:lnTo>
                  <a:lnTo>
                    <a:pt x="5245" y="1166"/>
                  </a:lnTo>
                  <a:lnTo>
                    <a:pt x="5148" y="1360"/>
                  </a:lnTo>
                  <a:lnTo>
                    <a:pt x="5148" y="1360"/>
                  </a:lnTo>
                  <a:lnTo>
                    <a:pt x="5245" y="1845"/>
                  </a:lnTo>
                  <a:lnTo>
                    <a:pt x="5439" y="2331"/>
                  </a:lnTo>
                  <a:lnTo>
                    <a:pt x="5731" y="2817"/>
                  </a:lnTo>
                  <a:lnTo>
                    <a:pt x="5731" y="2817"/>
                  </a:lnTo>
                  <a:lnTo>
                    <a:pt x="5537" y="2914"/>
                  </a:lnTo>
                  <a:lnTo>
                    <a:pt x="5634" y="3108"/>
                  </a:lnTo>
                  <a:lnTo>
                    <a:pt x="5925" y="3982"/>
                  </a:lnTo>
                  <a:lnTo>
                    <a:pt x="4080" y="3982"/>
                  </a:lnTo>
                  <a:lnTo>
                    <a:pt x="4371" y="3108"/>
                  </a:lnTo>
                  <a:lnTo>
                    <a:pt x="4371" y="3108"/>
                  </a:lnTo>
                  <a:lnTo>
                    <a:pt x="4468" y="2914"/>
                  </a:lnTo>
                  <a:lnTo>
                    <a:pt x="4274" y="2817"/>
                  </a:lnTo>
                  <a:lnTo>
                    <a:pt x="4274" y="2817"/>
                  </a:lnTo>
                  <a:lnTo>
                    <a:pt x="4565" y="2331"/>
                  </a:lnTo>
                  <a:lnTo>
                    <a:pt x="4760" y="1845"/>
                  </a:lnTo>
                  <a:lnTo>
                    <a:pt x="4857" y="1360"/>
                  </a:lnTo>
                  <a:lnTo>
                    <a:pt x="4857" y="1360"/>
                  </a:lnTo>
                  <a:lnTo>
                    <a:pt x="4760" y="1166"/>
                  </a:lnTo>
                  <a:lnTo>
                    <a:pt x="4662" y="1068"/>
                  </a:lnTo>
                  <a:lnTo>
                    <a:pt x="4565" y="1068"/>
                  </a:lnTo>
                  <a:lnTo>
                    <a:pt x="4468" y="1068"/>
                  </a:lnTo>
                  <a:lnTo>
                    <a:pt x="3691" y="1651"/>
                  </a:lnTo>
                  <a:lnTo>
                    <a:pt x="3691" y="1651"/>
                  </a:lnTo>
                  <a:lnTo>
                    <a:pt x="3594" y="777"/>
                  </a:lnTo>
                  <a:lnTo>
                    <a:pt x="3303" y="97"/>
                  </a:lnTo>
                  <a:lnTo>
                    <a:pt x="3303" y="97"/>
                  </a:lnTo>
                  <a:lnTo>
                    <a:pt x="3205" y="0"/>
                  </a:lnTo>
                  <a:lnTo>
                    <a:pt x="3108" y="0"/>
                  </a:lnTo>
                  <a:lnTo>
                    <a:pt x="2914" y="0"/>
                  </a:lnTo>
                  <a:lnTo>
                    <a:pt x="2817" y="97"/>
                  </a:lnTo>
                  <a:lnTo>
                    <a:pt x="2817" y="97"/>
                  </a:lnTo>
                  <a:lnTo>
                    <a:pt x="2623" y="777"/>
                  </a:lnTo>
                  <a:lnTo>
                    <a:pt x="2428" y="1651"/>
                  </a:lnTo>
                  <a:lnTo>
                    <a:pt x="1749" y="1068"/>
                  </a:lnTo>
                  <a:lnTo>
                    <a:pt x="1749" y="1068"/>
                  </a:lnTo>
                  <a:lnTo>
                    <a:pt x="1554" y="1068"/>
                  </a:lnTo>
                  <a:lnTo>
                    <a:pt x="1457" y="1068"/>
                  </a:lnTo>
                  <a:lnTo>
                    <a:pt x="1360" y="1166"/>
                  </a:lnTo>
                  <a:lnTo>
                    <a:pt x="1360" y="1360"/>
                  </a:lnTo>
                  <a:lnTo>
                    <a:pt x="1360" y="1360"/>
                  </a:lnTo>
                  <a:lnTo>
                    <a:pt x="1360" y="1845"/>
                  </a:lnTo>
                  <a:lnTo>
                    <a:pt x="1554" y="2331"/>
                  </a:lnTo>
                  <a:lnTo>
                    <a:pt x="1846" y="2817"/>
                  </a:lnTo>
                  <a:lnTo>
                    <a:pt x="1846" y="2817"/>
                  </a:lnTo>
                  <a:lnTo>
                    <a:pt x="1749" y="2914"/>
                  </a:lnTo>
                  <a:lnTo>
                    <a:pt x="1749" y="3108"/>
                  </a:lnTo>
                  <a:lnTo>
                    <a:pt x="2040" y="3982"/>
                  </a:lnTo>
                  <a:lnTo>
                    <a:pt x="1360" y="3982"/>
                  </a:lnTo>
                  <a:lnTo>
                    <a:pt x="1360" y="3205"/>
                  </a:lnTo>
                  <a:lnTo>
                    <a:pt x="1360" y="3205"/>
                  </a:lnTo>
                  <a:lnTo>
                    <a:pt x="1360" y="3108"/>
                  </a:lnTo>
                  <a:lnTo>
                    <a:pt x="1263" y="2914"/>
                  </a:lnTo>
                  <a:lnTo>
                    <a:pt x="1166" y="2817"/>
                  </a:lnTo>
                  <a:lnTo>
                    <a:pt x="972" y="2817"/>
                  </a:lnTo>
                  <a:lnTo>
                    <a:pt x="389" y="2817"/>
                  </a:lnTo>
                  <a:lnTo>
                    <a:pt x="389" y="2817"/>
                  </a:lnTo>
                  <a:lnTo>
                    <a:pt x="292" y="2817"/>
                  </a:lnTo>
                  <a:lnTo>
                    <a:pt x="97" y="2914"/>
                  </a:lnTo>
                  <a:lnTo>
                    <a:pt x="0" y="3108"/>
                  </a:lnTo>
                  <a:lnTo>
                    <a:pt x="0" y="3205"/>
                  </a:lnTo>
                  <a:lnTo>
                    <a:pt x="0" y="3205"/>
                  </a:lnTo>
                  <a:lnTo>
                    <a:pt x="0" y="13404"/>
                  </a:lnTo>
                  <a:lnTo>
                    <a:pt x="0" y="13404"/>
                  </a:lnTo>
                  <a:lnTo>
                    <a:pt x="0" y="13598"/>
                  </a:lnTo>
                  <a:lnTo>
                    <a:pt x="97" y="13695"/>
                  </a:lnTo>
                  <a:lnTo>
                    <a:pt x="292" y="13792"/>
                  </a:lnTo>
                  <a:lnTo>
                    <a:pt x="389" y="13792"/>
                  </a:lnTo>
                  <a:lnTo>
                    <a:pt x="972" y="13792"/>
                  </a:lnTo>
                  <a:lnTo>
                    <a:pt x="972" y="13792"/>
                  </a:lnTo>
                  <a:lnTo>
                    <a:pt x="1166" y="13792"/>
                  </a:lnTo>
                  <a:lnTo>
                    <a:pt x="1263" y="13695"/>
                  </a:lnTo>
                  <a:lnTo>
                    <a:pt x="1360" y="13598"/>
                  </a:lnTo>
                  <a:lnTo>
                    <a:pt x="1360" y="13404"/>
                  </a:lnTo>
                  <a:lnTo>
                    <a:pt x="1360" y="12724"/>
                  </a:lnTo>
                  <a:lnTo>
                    <a:pt x="10296" y="12724"/>
                  </a:lnTo>
                  <a:lnTo>
                    <a:pt x="10296" y="12724"/>
                  </a:lnTo>
                  <a:lnTo>
                    <a:pt x="10490" y="12627"/>
                  </a:lnTo>
                  <a:lnTo>
                    <a:pt x="10587" y="12529"/>
                  </a:lnTo>
                  <a:lnTo>
                    <a:pt x="10587" y="12529"/>
                  </a:lnTo>
                  <a:lnTo>
                    <a:pt x="10490" y="12335"/>
                  </a:lnTo>
                  <a:lnTo>
                    <a:pt x="10296" y="12335"/>
                  </a:lnTo>
                  <a:lnTo>
                    <a:pt x="486" y="12335"/>
                  </a:lnTo>
                  <a:lnTo>
                    <a:pt x="486" y="11073"/>
                  </a:lnTo>
                  <a:lnTo>
                    <a:pt x="13404" y="11073"/>
                  </a:lnTo>
                  <a:lnTo>
                    <a:pt x="13404" y="12335"/>
                  </a:lnTo>
                  <a:lnTo>
                    <a:pt x="11267" y="12335"/>
                  </a:lnTo>
                  <a:lnTo>
                    <a:pt x="11267" y="12335"/>
                  </a:lnTo>
                  <a:lnTo>
                    <a:pt x="11170" y="12335"/>
                  </a:lnTo>
                  <a:lnTo>
                    <a:pt x="11073" y="12432"/>
                  </a:lnTo>
                  <a:lnTo>
                    <a:pt x="11073" y="12432"/>
                  </a:lnTo>
                  <a:lnTo>
                    <a:pt x="11073" y="12627"/>
                  </a:lnTo>
                  <a:lnTo>
                    <a:pt x="11267" y="12724"/>
                  </a:lnTo>
                  <a:lnTo>
                    <a:pt x="12433" y="12724"/>
                  </a:lnTo>
                  <a:lnTo>
                    <a:pt x="12433" y="13404"/>
                  </a:lnTo>
                  <a:lnTo>
                    <a:pt x="12433" y="13404"/>
                  </a:lnTo>
                  <a:lnTo>
                    <a:pt x="12530" y="13598"/>
                  </a:lnTo>
                  <a:lnTo>
                    <a:pt x="12627" y="13695"/>
                  </a:lnTo>
                  <a:lnTo>
                    <a:pt x="12724" y="13792"/>
                  </a:lnTo>
                  <a:lnTo>
                    <a:pt x="12918" y="13792"/>
                  </a:lnTo>
                  <a:lnTo>
                    <a:pt x="13404" y="13792"/>
                  </a:lnTo>
                  <a:lnTo>
                    <a:pt x="13404" y="13792"/>
                  </a:lnTo>
                  <a:lnTo>
                    <a:pt x="13598" y="13792"/>
                  </a:lnTo>
                  <a:lnTo>
                    <a:pt x="13695" y="13695"/>
                  </a:lnTo>
                  <a:lnTo>
                    <a:pt x="13792" y="13598"/>
                  </a:lnTo>
                  <a:lnTo>
                    <a:pt x="13792" y="13404"/>
                  </a:lnTo>
                  <a:lnTo>
                    <a:pt x="13792" y="13404"/>
                  </a:lnTo>
                  <a:lnTo>
                    <a:pt x="13792" y="5828"/>
                  </a:lnTo>
                  <a:lnTo>
                    <a:pt x="13792" y="5828"/>
                  </a:lnTo>
                  <a:lnTo>
                    <a:pt x="13890" y="5828"/>
                  </a:lnTo>
                  <a:lnTo>
                    <a:pt x="13890" y="5828"/>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17"/>
            <p:cNvSpPr/>
            <p:nvPr/>
          </p:nvSpPr>
          <p:spPr>
            <a:xfrm>
              <a:off x="2612561" y="1610968"/>
              <a:ext cx="47105" cy="20953"/>
            </a:xfrm>
            <a:custGeom>
              <a:avLst/>
              <a:gdLst/>
              <a:ahLst/>
              <a:cxnLst/>
              <a:rect l="l" t="t" r="r" b="b"/>
              <a:pathLst>
                <a:path w="1749" h="778" fill="none" extrusionOk="0">
                  <a:moveTo>
                    <a:pt x="292" y="777"/>
                  </a:moveTo>
                  <a:lnTo>
                    <a:pt x="0" y="0"/>
                  </a:lnTo>
                  <a:lnTo>
                    <a:pt x="1749" y="0"/>
                  </a:lnTo>
                  <a:lnTo>
                    <a:pt x="1457" y="777"/>
                  </a:lnTo>
                  <a:lnTo>
                    <a:pt x="292" y="777"/>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17"/>
            <p:cNvSpPr/>
            <p:nvPr/>
          </p:nvSpPr>
          <p:spPr>
            <a:xfrm>
              <a:off x="2507928" y="1610968"/>
              <a:ext cx="49717" cy="20953"/>
            </a:xfrm>
            <a:custGeom>
              <a:avLst/>
              <a:gdLst/>
              <a:ahLst/>
              <a:cxnLst/>
              <a:rect l="l" t="t" r="r" b="b"/>
              <a:pathLst>
                <a:path w="1846" h="778" fill="none" extrusionOk="0">
                  <a:moveTo>
                    <a:pt x="292" y="777"/>
                  </a:moveTo>
                  <a:lnTo>
                    <a:pt x="0" y="0"/>
                  </a:lnTo>
                  <a:lnTo>
                    <a:pt x="1846" y="0"/>
                  </a:lnTo>
                  <a:lnTo>
                    <a:pt x="1554" y="777"/>
                  </a:lnTo>
                  <a:lnTo>
                    <a:pt x="292" y="777"/>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17"/>
            <p:cNvSpPr/>
            <p:nvPr/>
          </p:nvSpPr>
          <p:spPr>
            <a:xfrm>
              <a:off x="2497451" y="1569088"/>
              <a:ext cx="23566" cy="28818"/>
            </a:xfrm>
            <a:custGeom>
              <a:avLst/>
              <a:gdLst/>
              <a:ahLst/>
              <a:cxnLst/>
              <a:rect l="l" t="t" r="r" b="b"/>
              <a:pathLst>
                <a:path w="875" h="1070" fill="none" extrusionOk="0">
                  <a:moveTo>
                    <a:pt x="681" y="487"/>
                  </a:moveTo>
                  <a:lnTo>
                    <a:pt x="681" y="487"/>
                  </a:lnTo>
                  <a:lnTo>
                    <a:pt x="875" y="1069"/>
                  </a:lnTo>
                  <a:lnTo>
                    <a:pt x="583" y="1069"/>
                  </a:lnTo>
                  <a:lnTo>
                    <a:pt x="583" y="1069"/>
                  </a:lnTo>
                  <a:lnTo>
                    <a:pt x="292" y="875"/>
                  </a:lnTo>
                  <a:lnTo>
                    <a:pt x="195" y="584"/>
                  </a:lnTo>
                  <a:lnTo>
                    <a:pt x="1" y="1"/>
                  </a:lnTo>
                  <a:lnTo>
                    <a:pt x="681" y="487"/>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17"/>
            <p:cNvSpPr/>
            <p:nvPr/>
          </p:nvSpPr>
          <p:spPr>
            <a:xfrm>
              <a:off x="2544529" y="1569088"/>
              <a:ext cx="23593" cy="28818"/>
            </a:xfrm>
            <a:custGeom>
              <a:avLst/>
              <a:gdLst/>
              <a:ahLst/>
              <a:cxnLst/>
              <a:rect l="l" t="t" r="r" b="b"/>
              <a:pathLst>
                <a:path w="876" h="1070" fill="none" extrusionOk="0">
                  <a:moveTo>
                    <a:pt x="875" y="1"/>
                  </a:moveTo>
                  <a:lnTo>
                    <a:pt x="875" y="1"/>
                  </a:lnTo>
                  <a:lnTo>
                    <a:pt x="681" y="584"/>
                  </a:lnTo>
                  <a:lnTo>
                    <a:pt x="487" y="875"/>
                  </a:lnTo>
                  <a:lnTo>
                    <a:pt x="195" y="1069"/>
                  </a:lnTo>
                  <a:lnTo>
                    <a:pt x="1" y="1069"/>
                  </a:lnTo>
                  <a:lnTo>
                    <a:pt x="1" y="1069"/>
                  </a:lnTo>
                  <a:lnTo>
                    <a:pt x="195" y="487"/>
                  </a:lnTo>
                  <a:lnTo>
                    <a:pt x="875"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17"/>
            <p:cNvSpPr/>
            <p:nvPr/>
          </p:nvSpPr>
          <p:spPr>
            <a:xfrm>
              <a:off x="2523603" y="1542937"/>
              <a:ext cx="15729" cy="54969"/>
            </a:xfrm>
            <a:custGeom>
              <a:avLst/>
              <a:gdLst/>
              <a:ahLst/>
              <a:cxnLst/>
              <a:rect l="l" t="t" r="r" b="b"/>
              <a:pathLst>
                <a:path w="584" h="2041" fill="none" extrusionOk="0">
                  <a:moveTo>
                    <a:pt x="292" y="2040"/>
                  </a:moveTo>
                  <a:lnTo>
                    <a:pt x="292" y="2040"/>
                  </a:lnTo>
                  <a:lnTo>
                    <a:pt x="98" y="1652"/>
                  </a:lnTo>
                  <a:lnTo>
                    <a:pt x="1" y="1166"/>
                  </a:lnTo>
                  <a:lnTo>
                    <a:pt x="1" y="1166"/>
                  </a:lnTo>
                  <a:lnTo>
                    <a:pt x="98" y="583"/>
                  </a:lnTo>
                  <a:lnTo>
                    <a:pt x="292" y="1"/>
                  </a:lnTo>
                  <a:lnTo>
                    <a:pt x="292" y="1"/>
                  </a:lnTo>
                  <a:lnTo>
                    <a:pt x="487" y="583"/>
                  </a:lnTo>
                  <a:lnTo>
                    <a:pt x="584" y="1166"/>
                  </a:lnTo>
                  <a:lnTo>
                    <a:pt x="584" y="1166"/>
                  </a:lnTo>
                  <a:lnTo>
                    <a:pt x="487" y="1652"/>
                  </a:lnTo>
                  <a:lnTo>
                    <a:pt x="292" y="2040"/>
                  </a:lnTo>
                  <a:lnTo>
                    <a:pt x="292" y="204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17"/>
            <p:cNvSpPr/>
            <p:nvPr/>
          </p:nvSpPr>
          <p:spPr>
            <a:xfrm>
              <a:off x="2358803" y="1461843"/>
              <a:ext cx="347941" cy="170079"/>
            </a:xfrm>
            <a:custGeom>
              <a:avLst/>
              <a:gdLst/>
              <a:ahLst/>
              <a:cxnLst/>
              <a:rect l="l" t="t" r="r" b="b"/>
              <a:pathLst>
                <a:path w="12919" h="6315" fill="none" extrusionOk="0">
                  <a:moveTo>
                    <a:pt x="7771" y="5440"/>
                  </a:moveTo>
                  <a:lnTo>
                    <a:pt x="7771" y="5440"/>
                  </a:lnTo>
                  <a:lnTo>
                    <a:pt x="7771" y="5246"/>
                  </a:lnTo>
                  <a:lnTo>
                    <a:pt x="7674" y="5149"/>
                  </a:lnTo>
                  <a:lnTo>
                    <a:pt x="7674" y="5149"/>
                  </a:lnTo>
                  <a:lnTo>
                    <a:pt x="7965" y="4663"/>
                  </a:lnTo>
                  <a:lnTo>
                    <a:pt x="8160" y="4177"/>
                  </a:lnTo>
                  <a:lnTo>
                    <a:pt x="8160" y="3692"/>
                  </a:lnTo>
                  <a:lnTo>
                    <a:pt x="8160" y="3692"/>
                  </a:lnTo>
                  <a:lnTo>
                    <a:pt x="8160" y="3497"/>
                  </a:lnTo>
                  <a:lnTo>
                    <a:pt x="8062" y="3400"/>
                  </a:lnTo>
                  <a:lnTo>
                    <a:pt x="7868" y="3400"/>
                  </a:lnTo>
                  <a:lnTo>
                    <a:pt x="7771" y="3497"/>
                  </a:lnTo>
                  <a:lnTo>
                    <a:pt x="7091" y="3983"/>
                  </a:lnTo>
                  <a:lnTo>
                    <a:pt x="7091" y="3983"/>
                  </a:lnTo>
                  <a:lnTo>
                    <a:pt x="6897" y="3109"/>
                  </a:lnTo>
                  <a:lnTo>
                    <a:pt x="6703" y="2526"/>
                  </a:lnTo>
                  <a:lnTo>
                    <a:pt x="6703" y="2526"/>
                  </a:lnTo>
                  <a:lnTo>
                    <a:pt x="6606" y="2332"/>
                  </a:lnTo>
                  <a:lnTo>
                    <a:pt x="6411" y="2332"/>
                  </a:lnTo>
                  <a:lnTo>
                    <a:pt x="6314" y="2332"/>
                  </a:lnTo>
                  <a:lnTo>
                    <a:pt x="6217" y="2526"/>
                  </a:lnTo>
                  <a:lnTo>
                    <a:pt x="6217" y="2526"/>
                  </a:lnTo>
                  <a:lnTo>
                    <a:pt x="5926" y="3109"/>
                  </a:lnTo>
                  <a:lnTo>
                    <a:pt x="5731" y="3983"/>
                  </a:lnTo>
                  <a:lnTo>
                    <a:pt x="5052" y="3497"/>
                  </a:lnTo>
                  <a:lnTo>
                    <a:pt x="5052" y="3497"/>
                  </a:lnTo>
                  <a:lnTo>
                    <a:pt x="4954" y="3400"/>
                  </a:lnTo>
                  <a:lnTo>
                    <a:pt x="4857" y="3400"/>
                  </a:lnTo>
                  <a:lnTo>
                    <a:pt x="4663" y="3497"/>
                  </a:lnTo>
                  <a:lnTo>
                    <a:pt x="4663" y="3692"/>
                  </a:lnTo>
                  <a:lnTo>
                    <a:pt x="4663" y="3692"/>
                  </a:lnTo>
                  <a:lnTo>
                    <a:pt x="4760" y="4177"/>
                  </a:lnTo>
                  <a:lnTo>
                    <a:pt x="4954" y="4663"/>
                  </a:lnTo>
                  <a:lnTo>
                    <a:pt x="5246" y="5149"/>
                  </a:lnTo>
                  <a:lnTo>
                    <a:pt x="5246" y="5149"/>
                  </a:lnTo>
                  <a:lnTo>
                    <a:pt x="5052" y="5343"/>
                  </a:lnTo>
                  <a:lnTo>
                    <a:pt x="5149" y="5440"/>
                  </a:lnTo>
                  <a:lnTo>
                    <a:pt x="5440" y="6314"/>
                  </a:lnTo>
                  <a:lnTo>
                    <a:pt x="3595" y="6314"/>
                  </a:lnTo>
                  <a:lnTo>
                    <a:pt x="3886" y="5440"/>
                  </a:lnTo>
                  <a:lnTo>
                    <a:pt x="3886" y="5440"/>
                  </a:lnTo>
                  <a:lnTo>
                    <a:pt x="3983" y="5246"/>
                  </a:lnTo>
                  <a:lnTo>
                    <a:pt x="3789" y="5149"/>
                  </a:lnTo>
                  <a:lnTo>
                    <a:pt x="3789" y="5149"/>
                  </a:lnTo>
                  <a:lnTo>
                    <a:pt x="4080" y="4663"/>
                  </a:lnTo>
                  <a:lnTo>
                    <a:pt x="4275" y="4177"/>
                  </a:lnTo>
                  <a:lnTo>
                    <a:pt x="4372" y="3692"/>
                  </a:lnTo>
                  <a:lnTo>
                    <a:pt x="4372" y="3692"/>
                  </a:lnTo>
                  <a:lnTo>
                    <a:pt x="4275" y="3497"/>
                  </a:lnTo>
                  <a:lnTo>
                    <a:pt x="4177" y="3400"/>
                  </a:lnTo>
                  <a:lnTo>
                    <a:pt x="4080" y="3400"/>
                  </a:lnTo>
                  <a:lnTo>
                    <a:pt x="3983" y="3497"/>
                  </a:lnTo>
                  <a:lnTo>
                    <a:pt x="3206" y="3983"/>
                  </a:lnTo>
                  <a:lnTo>
                    <a:pt x="3206" y="3983"/>
                  </a:lnTo>
                  <a:lnTo>
                    <a:pt x="3109" y="3109"/>
                  </a:lnTo>
                  <a:lnTo>
                    <a:pt x="2818" y="2526"/>
                  </a:lnTo>
                  <a:lnTo>
                    <a:pt x="2818" y="2526"/>
                  </a:lnTo>
                  <a:lnTo>
                    <a:pt x="2720" y="2332"/>
                  </a:lnTo>
                  <a:lnTo>
                    <a:pt x="2623" y="2332"/>
                  </a:lnTo>
                  <a:lnTo>
                    <a:pt x="2429" y="2332"/>
                  </a:lnTo>
                  <a:lnTo>
                    <a:pt x="2332" y="2526"/>
                  </a:lnTo>
                  <a:lnTo>
                    <a:pt x="2332" y="2526"/>
                  </a:lnTo>
                  <a:lnTo>
                    <a:pt x="2138" y="3109"/>
                  </a:lnTo>
                  <a:lnTo>
                    <a:pt x="1943" y="3983"/>
                  </a:lnTo>
                  <a:lnTo>
                    <a:pt x="1264" y="3497"/>
                  </a:lnTo>
                  <a:lnTo>
                    <a:pt x="1264" y="3497"/>
                  </a:lnTo>
                  <a:lnTo>
                    <a:pt x="1069" y="3400"/>
                  </a:lnTo>
                  <a:lnTo>
                    <a:pt x="875" y="3497"/>
                  </a:lnTo>
                  <a:lnTo>
                    <a:pt x="875" y="1652"/>
                  </a:lnTo>
                  <a:lnTo>
                    <a:pt x="2041" y="1652"/>
                  </a:lnTo>
                  <a:lnTo>
                    <a:pt x="2041" y="1652"/>
                  </a:lnTo>
                  <a:lnTo>
                    <a:pt x="2138" y="1555"/>
                  </a:lnTo>
                  <a:lnTo>
                    <a:pt x="2235" y="1458"/>
                  </a:lnTo>
                  <a:lnTo>
                    <a:pt x="2235" y="1458"/>
                  </a:lnTo>
                  <a:lnTo>
                    <a:pt x="2235" y="1263"/>
                  </a:lnTo>
                  <a:lnTo>
                    <a:pt x="2041" y="1166"/>
                  </a:lnTo>
                  <a:lnTo>
                    <a:pt x="1" y="1166"/>
                  </a:lnTo>
                  <a:lnTo>
                    <a:pt x="1" y="1"/>
                  </a:lnTo>
                  <a:lnTo>
                    <a:pt x="12919" y="1"/>
                  </a:lnTo>
                  <a:lnTo>
                    <a:pt x="12919" y="1166"/>
                  </a:lnTo>
                  <a:lnTo>
                    <a:pt x="3012" y="1166"/>
                  </a:lnTo>
                  <a:lnTo>
                    <a:pt x="3012" y="1166"/>
                  </a:lnTo>
                  <a:lnTo>
                    <a:pt x="2915" y="1263"/>
                  </a:lnTo>
                  <a:lnTo>
                    <a:pt x="2818" y="1361"/>
                  </a:lnTo>
                  <a:lnTo>
                    <a:pt x="2818" y="1361"/>
                  </a:lnTo>
                  <a:lnTo>
                    <a:pt x="2915" y="1555"/>
                  </a:lnTo>
                  <a:lnTo>
                    <a:pt x="3012" y="1652"/>
                  </a:lnTo>
                  <a:lnTo>
                    <a:pt x="11948" y="1652"/>
                  </a:lnTo>
                  <a:lnTo>
                    <a:pt x="11948" y="3497"/>
                  </a:lnTo>
                  <a:lnTo>
                    <a:pt x="11948" y="3497"/>
                  </a:lnTo>
                  <a:lnTo>
                    <a:pt x="11850" y="3400"/>
                  </a:lnTo>
                  <a:lnTo>
                    <a:pt x="11656" y="3497"/>
                  </a:lnTo>
                  <a:lnTo>
                    <a:pt x="10976" y="3983"/>
                  </a:lnTo>
                  <a:lnTo>
                    <a:pt x="10976" y="3983"/>
                  </a:lnTo>
                  <a:lnTo>
                    <a:pt x="10782" y="3109"/>
                  </a:lnTo>
                  <a:lnTo>
                    <a:pt x="10491" y="2526"/>
                  </a:lnTo>
                  <a:lnTo>
                    <a:pt x="10491" y="2526"/>
                  </a:lnTo>
                  <a:lnTo>
                    <a:pt x="10394" y="2332"/>
                  </a:lnTo>
                  <a:lnTo>
                    <a:pt x="10296" y="2332"/>
                  </a:lnTo>
                  <a:lnTo>
                    <a:pt x="10102" y="2332"/>
                  </a:lnTo>
                  <a:lnTo>
                    <a:pt x="10005" y="2526"/>
                  </a:lnTo>
                  <a:lnTo>
                    <a:pt x="10005" y="2526"/>
                  </a:lnTo>
                  <a:lnTo>
                    <a:pt x="9811" y="3109"/>
                  </a:lnTo>
                  <a:lnTo>
                    <a:pt x="9617" y="3983"/>
                  </a:lnTo>
                  <a:lnTo>
                    <a:pt x="8937" y="3497"/>
                  </a:lnTo>
                  <a:lnTo>
                    <a:pt x="8937" y="3497"/>
                  </a:lnTo>
                  <a:lnTo>
                    <a:pt x="8840" y="3400"/>
                  </a:lnTo>
                  <a:lnTo>
                    <a:pt x="8645" y="3400"/>
                  </a:lnTo>
                  <a:lnTo>
                    <a:pt x="8548" y="3497"/>
                  </a:lnTo>
                  <a:lnTo>
                    <a:pt x="8548" y="3692"/>
                  </a:lnTo>
                  <a:lnTo>
                    <a:pt x="8548" y="3692"/>
                  </a:lnTo>
                  <a:lnTo>
                    <a:pt x="8645" y="4177"/>
                  </a:lnTo>
                  <a:lnTo>
                    <a:pt x="8742" y="4663"/>
                  </a:lnTo>
                  <a:lnTo>
                    <a:pt x="9034" y="5149"/>
                  </a:lnTo>
                  <a:lnTo>
                    <a:pt x="9034" y="5149"/>
                  </a:lnTo>
                  <a:lnTo>
                    <a:pt x="8937" y="5246"/>
                  </a:lnTo>
                  <a:lnTo>
                    <a:pt x="8937" y="5440"/>
                  </a:lnTo>
                  <a:lnTo>
                    <a:pt x="9228" y="6314"/>
                  </a:lnTo>
                  <a:lnTo>
                    <a:pt x="7480" y="6314"/>
                  </a:lnTo>
                  <a:lnTo>
                    <a:pt x="7771" y="544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17"/>
            <p:cNvSpPr/>
            <p:nvPr/>
          </p:nvSpPr>
          <p:spPr>
            <a:xfrm>
              <a:off x="2403295" y="1610968"/>
              <a:ext cx="49717" cy="20953"/>
            </a:xfrm>
            <a:custGeom>
              <a:avLst/>
              <a:gdLst/>
              <a:ahLst/>
              <a:cxnLst/>
              <a:rect l="l" t="t" r="r" b="b"/>
              <a:pathLst>
                <a:path w="1846" h="778" fill="none" extrusionOk="0">
                  <a:moveTo>
                    <a:pt x="291" y="777"/>
                  </a:moveTo>
                  <a:lnTo>
                    <a:pt x="0" y="0"/>
                  </a:lnTo>
                  <a:lnTo>
                    <a:pt x="194" y="0"/>
                  </a:lnTo>
                  <a:lnTo>
                    <a:pt x="194" y="0"/>
                  </a:lnTo>
                  <a:lnTo>
                    <a:pt x="194" y="0"/>
                  </a:lnTo>
                  <a:lnTo>
                    <a:pt x="194" y="0"/>
                  </a:lnTo>
                  <a:lnTo>
                    <a:pt x="1845" y="0"/>
                  </a:lnTo>
                  <a:lnTo>
                    <a:pt x="1554" y="777"/>
                  </a:lnTo>
                  <a:lnTo>
                    <a:pt x="291" y="777"/>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17"/>
            <p:cNvSpPr/>
            <p:nvPr/>
          </p:nvSpPr>
          <p:spPr>
            <a:xfrm>
              <a:off x="2382368" y="1571728"/>
              <a:ext cx="18314" cy="60194"/>
            </a:xfrm>
            <a:custGeom>
              <a:avLst/>
              <a:gdLst/>
              <a:ahLst/>
              <a:cxnLst/>
              <a:rect l="l" t="t" r="r" b="b"/>
              <a:pathLst>
                <a:path w="680" h="2235" fill="none" extrusionOk="0">
                  <a:moveTo>
                    <a:pt x="0" y="0"/>
                  </a:moveTo>
                  <a:lnTo>
                    <a:pt x="0" y="0"/>
                  </a:lnTo>
                  <a:lnTo>
                    <a:pt x="194" y="583"/>
                  </a:lnTo>
                  <a:lnTo>
                    <a:pt x="486" y="1069"/>
                  </a:lnTo>
                  <a:lnTo>
                    <a:pt x="486" y="1069"/>
                  </a:lnTo>
                  <a:lnTo>
                    <a:pt x="389" y="1263"/>
                  </a:lnTo>
                  <a:lnTo>
                    <a:pt x="389" y="1457"/>
                  </a:lnTo>
                  <a:lnTo>
                    <a:pt x="680" y="2234"/>
                  </a:lnTo>
                  <a:lnTo>
                    <a:pt x="0" y="2234"/>
                  </a:lnTo>
                  <a:lnTo>
                    <a:pt x="0"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17"/>
            <p:cNvSpPr/>
            <p:nvPr/>
          </p:nvSpPr>
          <p:spPr>
            <a:xfrm>
              <a:off x="2392818" y="1569088"/>
              <a:ext cx="23566" cy="28818"/>
            </a:xfrm>
            <a:custGeom>
              <a:avLst/>
              <a:gdLst/>
              <a:ahLst/>
              <a:cxnLst/>
              <a:rect l="l" t="t" r="r" b="b"/>
              <a:pathLst>
                <a:path w="875" h="1070" fill="none" extrusionOk="0">
                  <a:moveTo>
                    <a:pt x="680" y="487"/>
                  </a:moveTo>
                  <a:lnTo>
                    <a:pt x="680" y="487"/>
                  </a:lnTo>
                  <a:lnTo>
                    <a:pt x="875" y="1069"/>
                  </a:lnTo>
                  <a:lnTo>
                    <a:pt x="583" y="1069"/>
                  </a:lnTo>
                  <a:lnTo>
                    <a:pt x="583" y="1069"/>
                  </a:lnTo>
                  <a:lnTo>
                    <a:pt x="389" y="875"/>
                  </a:lnTo>
                  <a:lnTo>
                    <a:pt x="195" y="584"/>
                  </a:lnTo>
                  <a:lnTo>
                    <a:pt x="1" y="1"/>
                  </a:lnTo>
                  <a:lnTo>
                    <a:pt x="680" y="487"/>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17"/>
            <p:cNvSpPr/>
            <p:nvPr/>
          </p:nvSpPr>
          <p:spPr>
            <a:xfrm>
              <a:off x="2439896" y="1569088"/>
              <a:ext cx="23566" cy="28818"/>
            </a:xfrm>
            <a:custGeom>
              <a:avLst/>
              <a:gdLst/>
              <a:ahLst/>
              <a:cxnLst/>
              <a:rect l="l" t="t" r="r" b="b"/>
              <a:pathLst>
                <a:path w="875" h="1070" fill="none" extrusionOk="0">
                  <a:moveTo>
                    <a:pt x="875" y="1"/>
                  </a:moveTo>
                  <a:lnTo>
                    <a:pt x="875" y="1"/>
                  </a:lnTo>
                  <a:lnTo>
                    <a:pt x="681" y="584"/>
                  </a:lnTo>
                  <a:lnTo>
                    <a:pt x="486" y="875"/>
                  </a:lnTo>
                  <a:lnTo>
                    <a:pt x="292" y="1069"/>
                  </a:lnTo>
                  <a:lnTo>
                    <a:pt x="1" y="1069"/>
                  </a:lnTo>
                  <a:lnTo>
                    <a:pt x="1" y="1069"/>
                  </a:lnTo>
                  <a:lnTo>
                    <a:pt x="195" y="487"/>
                  </a:lnTo>
                  <a:lnTo>
                    <a:pt x="875"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17"/>
            <p:cNvSpPr/>
            <p:nvPr/>
          </p:nvSpPr>
          <p:spPr>
            <a:xfrm>
              <a:off x="2421582" y="1542937"/>
              <a:ext cx="13116" cy="54969"/>
            </a:xfrm>
            <a:custGeom>
              <a:avLst/>
              <a:gdLst/>
              <a:ahLst/>
              <a:cxnLst/>
              <a:rect l="l" t="t" r="r" b="b"/>
              <a:pathLst>
                <a:path w="487" h="2041" fill="none" extrusionOk="0">
                  <a:moveTo>
                    <a:pt x="292" y="2040"/>
                  </a:moveTo>
                  <a:lnTo>
                    <a:pt x="292" y="2040"/>
                  </a:lnTo>
                  <a:lnTo>
                    <a:pt x="98" y="1652"/>
                  </a:lnTo>
                  <a:lnTo>
                    <a:pt x="1" y="1166"/>
                  </a:lnTo>
                  <a:lnTo>
                    <a:pt x="1" y="1166"/>
                  </a:lnTo>
                  <a:lnTo>
                    <a:pt x="98" y="583"/>
                  </a:lnTo>
                  <a:lnTo>
                    <a:pt x="292" y="1"/>
                  </a:lnTo>
                  <a:lnTo>
                    <a:pt x="292" y="1"/>
                  </a:lnTo>
                  <a:lnTo>
                    <a:pt x="389" y="583"/>
                  </a:lnTo>
                  <a:lnTo>
                    <a:pt x="487" y="1166"/>
                  </a:lnTo>
                  <a:lnTo>
                    <a:pt x="487" y="1166"/>
                  </a:lnTo>
                  <a:lnTo>
                    <a:pt x="389" y="1652"/>
                  </a:lnTo>
                  <a:lnTo>
                    <a:pt x="292" y="2040"/>
                  </a:lnTo>
                  <a:lnTo>
                    <a:pt x="292" y="204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17"/>
            <p:cNvSpPr/>
            <p:nvPr/>
          </p:nvSpPr>
          <p:spPr>
            <a:xfrm>
              <a:off x="2649189" y="1569088"/>
              <a:ext cx="20953" cy="28818"/>
            </a:xfrm>
            <a:custGeom>
              <a:avLst/>
              <a:gdLst/>
              <a:ahLst/>
              <a:cxnLst/>
              <a:rect l="l" t="t" r="r" b="b"/>
              <a:pathLst>
                <a:path w="778" h="1070" fill="none" extrusionOk="0">
                  <a:moveTo>
                    <a:pt x="194" y="1069"/>
                  </a:moveTo>
                  <a:lnTo>
                    <a:pt x="0" y="1069"/>
                  </a:lnTo>
                  <a:lnTo>
                    <a:pt x="0" y="1069"/>
                  </a:lnTo>
                  <a:lnTo>
                    <a:pt x="194" y="487"/>
                  </a:lnTo>
                  <a:lnTo>
                    <a:pt x="777" y="1"/>
                  </a:lnTo>
                  <a:lnTo>
                    <a:pt x="777" y="1"/>
                  </a:lnTo>
                  <a:lnTo>
                    <a:pt x="680" y="584"/>
                  </a:lnTo>
                  <a:lnTo>
                    <a:pt x="486" y="875"/>
                  </a:lnTo>
                  <a:lnTo>
                    <a:pt x="194" y="1069"/>
                  </a:lnTo>
                  <a:lnTo>
                    <a:pt x="194" y="1069"/>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17"/>
            <p:cNvSpPr/>
            <p:nvPr/>
          </p:nvSpPr>
          <p:spPr>
            <a:xfrm>
              <a:off x="2599471" y="1569088"/>
              <a:ext cx="23566" cy="28818"/>
            </a:xfrm>
            <a:custGeom>
              <a:avLst/>
              <a:gdLst/>
              <a:ahLst/>
              <a:cxnLst/>
              <a:rect l="l" t="t" r="r" b="b"/>
              <a:pathLst>
                <a:path w="875" h="1070" fill="none" extrusionOk="0">
                  <a:moveTo>
                    <a:pt x="681" y="1069"/>
                  </a:moveTo>
                  <a:lnTo>
                    <a:pt x="681" y="1069"/>
                  </a:lnTo>
                  <a:lnTo>
                    <a:pt x="389" y="875"/>
                  </a:lnTo>
                  <a:lnTo>
                    <a:pt x="195" y="584"/>
                  </a:lnTo>
                  <a:lnTo>
                    <a:pt x="1" y="1"/>
                  </a:lnTo>
                  <a:lnTo>
                    <a:pt x="681" y="487"/>
                  </a:lnTo>
                  <a:lnTo>
                    <a:pt x="681" y="487"/>
                  </a:lnTo>
                  <a:lnTo>
                    <a:pt x="875" y="1069"/>
                  </a:lnTo>
                  <a:lnTo>
                    <a:pt x="681" y="1069"/>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17"/>
            <p:cNvSpPr/>
            <p:nvPr/>
          </p:nvSpPr>
          <p:spPr>
            <a:xfrm>
              <a:off x="2628262" y="1542937"/>
              <a:ext cx="15702" cy="54969"/>
            </a:xfrm>
            <a:custGeom>
              <a:avLst/>
              <a:gdLst/>
              <a:ahLst/>
              <a:cxnLst/>
              <a:rect l="l" t="t" r="r" b="b"/>
              <a:pathLst>
                <a:path w="583" h="2041" fill="none" extrusionOk="0">
                  <a:moveTo>
                    <a:pt x="291" y="2040"/>
                  </a:moveTo>
                  <a:lnTo>
                    <a:pt x="291" y="2040"/>
                  </a:lnTo>
                  <a:lnTo>
                    <a:pt x="97" y="1652"/>
                  </a:lnTo>
                  <a:lnTo>
                    <a:pt x="0" y="1166"/>
                  </a:lnTo>
                  <a:lnTo>
                    <a:pt x="0" y="1166"/>
                  </a:lnTo>
                  <a:lnTo>
                    <a:pt x="97" y="583"/>
                  </a:lnTo>
                  <a:lnTo>
                    <a:pt x="291" y="1"/>
                  </a:lnTo>
                  <a:lnTo>
                    <a:pt x="291" y="1"/>
                  </a:lnTo>
                  <a:lnTo>
                    <a:pt x="486" y="583"/>
                  </a:lnTo>
                  <a:lnTo>
                    <a:pt x="583" y="1166"/>
                  </a:lnTo>
                  <a:lnTo>
                    <a:pt x="583" y="1166"/>
                  </a:lnTo>
                  <a:lnTo>
                    <a:pt x="486" y="1652"/>
                  </a:lnTo>
                  <a:lnTo>
                    <a:pt x="291" y="2040"/>
                  </a:lnTo>
                  <a:lnTo>
                    <a:pt x="291" y="204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17"/>
            <p:cNvSpPr/>
            <p:nvPr/>
          </p:nvSpPr>
          <p:spPr>
            <a:xfrm>
              <a:off x="2664863" y="1574340"/>
              <a:ext cx="15729" cy="57582"/>
            </a:xfrm>
            <a:custGeom>
              <a:avLst/>
              <a:gdLst/>
              <a:ahLst/>
              <a:cxnLst/>
              <a:rect l="l" t="t" r="r" b="b"/>
              <a:pathLst>
                <a:path w="584" h="2138" fill="none" extrusionOk="0">
                  <a:moveTo>
                    <a:pt x="292" y="1360"/>
                  </a:moveTo>
                  <a:lnTo>
                    <a:pt x="292" y="1360"/>
                  </a:lnTo>
                  <a:lnTo>
                    <a:pt x="292" y="1166"/>
                  </a:lnTo>
                  <a:lnTo>
                    <a:pt x="195" y="972"/>
                  </a:lnTo>
                  <a:lnTo>
                    <a:pt x="195" y="972"/>
                  </a:lnTo>
                  <a:lnTo>
                    <a:pt x="486" y="486"/>
                  </a:lnTo>
                  <a:lnTo>
                    <a:pt x="584" y="0"/>
                  </a:lnTo>
                  <a:lnTo>
                    <a:pt x="584" y="2137"/>
                  </a:lnTo>
                  <a:lnTo>
                    <a:pt x="1" y="2137"/>
                  </a:lnTo>
                  <a:lnTo>
                    <a:pt x="292" y="136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17"/>
            <p:cNvSpPr/>
            <p:nvPr/>
          </p:nvSpPr>
          <p:spPr>
            <a:xfrm>
              <a:off x="2693654" y="1506308"/>
              <a:ext cx="13089" cy="125613"/>
            </a:xfrm>
            <a:custGeom>
              <a:avLst/>
              <a:gdLst/>
              <a:ahLst/>
              <a:cxnLst/>
              <a:rect l="l" t="t" r="r" b="b"/>
              <a:pathLst>
                <a:path w="486" h="4664" fill="none" extrusionOk="0">
                  <a:moveTo>
                    <a:pt x="0" y="1"/>
                  </a:moveTo>
                  <a:lnTo>
                    <a:pt x="486" y="1"/>
                  </a:lnTo>
                  <a:lnTo>
                    <a:pt x="486" y="4663"/>
                  </a:lnTo>
                  <a:lnTo>
                    <a:pt x="0" y="4663"/>
                  </a:lnTo>
                  <a:lnTo>
                    <a:pt x="0"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17"/>
            <p:cNvSpPr/>
            <p:nvPr/>
          </p:nvSpPr>
          <p:spPr>
            <a:xfrm>
              <a:off x="2693654" y="1430467"/>
              <a:ext cx="13089" cy="20953"/>
            </a:xfrm>
            <a:custGeom>
              <a:avLst/>
              <a:gdLst/>
              <a:ahLst/>
              <a:cxnLst/>
              <a:rect l="l" t="t" r="r" b="b"/>
              <a:pathLst>
                <a:path w="486" h="778" fill="none" extrusionOk="0">
                  <a:moveTo>
                    <a:pt x="0" y="0"/>
                  </a:moveTo>
                  <a:lnTo>
                    <a:pt x="486" y="0"/>
                  </a:lnTo>
                  <a:lnTo>
                    <a:pt x="486" y="0"/>
                  </a:lnTo>
                  <a:lnTo>
                    <a:pt x="486" y="97"/>
                  </a:lnTo>
                  <a:lnTo>
                    <a:pt x="486" y="777"/>
                  </a:lnTo>
                  <a:lnTo>
                    <a:pt x="0" y="777"/>
                  </a:lnTo>
                  <a:lnTo>
                    <a:pt x="0" y="97"/>
                  </a:lnTo>
                  <a:lnTo>
                    <a:pt x="0" y="97"/>
                  </a:lnTo>
                  <a:lnTo>
                    <a:pt x="0" y="0"/>
                  </a:lnTo>
                  <a:lnTo>
                    <a:pt x="0"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17"/>
            <p:cNvSpPr/>
            <p:nvPr/>
          </p:nvSpPr>
          <p:spPr>
            <a:xfrm>
              <a:off x="2649189" y="1388613"/>
              <a:ext cx="20953" cy="28791"/>
            </a:xfrm>
            <a:custGeom>
              <a:avLst/>
              <a:gdLst/>
              <a:ahLst/>
              <a:cxnLst/>
              <a:rect l="l" t="t" r="r" b="b"/>
              <a:pathLst>
                <a:path w="778" h="1069" fill="none" extrusionOk="0">
                  <a:moveTo>
                    <a:pt x="194" y="1069"/>
                  </a:moveTo>
                  <a:lnTo>
                    <a:pt x="0" y="1069"/>
                  </a:lnTo>
                  <a:lnTo>
                    <a:pt x="0" y="1069"/>
                  </a:lnTo>
                  <a:lnTo>
                    <a:pt x="194" y="486"/>
                  </a:lnTo>
                  <a:lnTo>
                    <a:pt x="777" y="0"/>
                  </a:lnTo>
                  <a:lnTo>
                    <a:pt x="777" y="0"/>
                  </a:lnTo>
                  <a:lnTo>
                    <a:pt x="680" y="583"/>
                  </a:lnTo>
                  <a:lnTo>
                    <a:pt x="486" y="874"/>
                  </a:lnTo>
                  <a:lnTo>
                    <a:pt x="194" y="1069"/>
                  </a:lnTo>
                  <a:lnTo>
                    <a:pt x="194" y="1069"/>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17"/>
            <p:cNvSpPr/>
            <p:nvPr/>
          </p:nvSpPr>
          <p:spPr>
            <a:xfrm>
              <a:off x="2628262" y="1362435"/>
              <a:ext cx="15702" cy="54969"/>
            </a:xfrm>
            <a:custGeom>
              <a:avLst/>
              <a:gdLst/>
              <a:ahLst/>
              <a:cxnLst/>
              <a:rect l="l" t="t" r="r" b="b"/>
              <a:pathLst>
                <a:path w="583" h="2041" fill="none" extrusionOk="0">
                  <a:moveTo>
                    <a:pt x="291" y="1"/>
                  </a:moveTo>
                  <a:lnTo>
                    <a:pt x="291" y="1"/>
                  </a:lnTo>
                  <a:lnTo>
                    <a:pt x="486" y="584"/>
                  </a:lnTo>
                  <a:lnTo>
                    <a:pt x="583" y="1166"/>
                  </a:lnTo>
                  <a:lnTo>
                    <a:pt x="583" y="1166"/>
                  </a:lnTo>
                  <a:lnTo>
                    <a:pt x="486" y="1652"/>
                  </a:lnTo>
                  <a:lnTo>
                    <a:pt x="291" y="2041"/>
                  </a:lnTo>
                  <a:lnTo>
                    <a:pt x="291" y="2041"/>
                  </a:lnTo>
                  <a:lnTo>
                    <a:pt x="97" y="1652"/>
                  </a:lnTo>
                  <a:lnTo>
                    <a:pt x="0" y="1166"/>
                  </a:lnTo>
                  <a:lnTo>
                    <a:pt x="0" y="1166"/>
                  </a:lnTo>
                  <a:lnTo>
                    <a:pt x="97" y="584"/>
                  </a:lnTo>
                  <a:lnTo>
                    <a:pt x="291" y="1"/>
                  </a:lnTo>
                  <a:lnTo>
                    <a:pt x="291"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17"/>
            <p:cNvSpPr/>
            <p:nvPr/>
          </p:nvSpPr>
          <p:spPr>
            <a:xfrm>
              <a:off x="2599471" y="1388613"/>
              <a:ext cx="23566" cy="28791"/>
            </a:xfrm>
            <a:custGeom>
              <a:avLst/>
              <a:gdLst/>
              <a:ahLst/>
              <a:cxnLst/>
              <a:rect l="l" t="t" r="r" b="b"/>
              <a:pathLst>
                <a:path w="875" h="1069" fill="none" extrusionOk="0">
                  <a:moveTo>
                    <a:pt x="681" y="486"/>
                  </a:moveTo>
                  <a:lnTo>
                    <a:pt x="681" y="486"/>
                  </a:lnTo>
                  <a:lnTo>
                    <a:pt x="875" y="1069"/>
                  </a:lnTo>
                  <a:lnTo>
                    <a:pt x="681" y="1069"/>
                  </a:lnTo>
                  <a:lnTo>
                    <a:pt x="681" y="1069"/>
                  </a:lnTo>
                  <a:lnTo>
                    <a:pt x="389" y="874"/>
                  </a:lnTo>
                  <a:lnTo>
                    <a:pt x="195" y="583"/>
                  </a:lnTo>
                  <a:lnTo>
                    <a:pt x="1" y="0"/>
                  </a:lnTo>
                  <a:lnTo>
                    <a:pt x="681" y="486"/>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17"/>
            <p:cNvSpPr/>
            <p:nvPr/>
          </p:nvSpPr>
          <p:spPr>
            <a:xfrm>
              <a:off x="2609948" y="1427854"/>
              <a:ext cx="49717" cy="23566"/>
            </a:xfrm>
            <a:custGeom>
              <a:avLst/>
              <a:gdLst/>
              <a:ahLst/>
              <a:cxnLst/>
              <a:rect l="l" t="t" r="r" b="b"/>
              <a:pathLst>
                <a:path w="1846" h="875" fill="none" extrusionOk="0">
                  <a:moveTo>
                    <a:pt x="0" y="0"/>
                  </a:moveTo>
                  <a:lnTo>
                    <a:pt x="1846" y="0"/>
                  </a:lnTo>
                  <a:lnTo>
                    <a:pt x="1554" y="874"/>
                  </a:lnTo>
                  <a:lnTo>
                    <a:pt x="292" y="874"/>
                  </a:lnTo>
                  <a:lnTo>
                    <a:pt x="0"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17"/>
            <p:cNvSpPr/>
            <p:nvPr/>
          </p:nvSpPr>
          <p:spPr>
            <a:xfrm>
              <a:off x="2544529" y="1388613"/>
              <a:ext cx="23593" cy="28791"/>
            </a:xfrm>
            <a:custGeom>
              <a:avLst/>
              <a:gdLst/>
              <a:ahLst/>
              <a:cxnLst/>
              <a:rect l="l" t="t" r="r" b="b"/>
              <a:pathLst>
                <a:path w="876" h="1069" fill="none" extrusionOk="0">
                  <a:moveTo>
                    <a:pt x="292" y="1069"/>
                  </a:moveTo>
                  <a:lnTo>
                    <a:pt x="1" y="1069"/>
                  </a:lnTo>
                  <a:lnTo>
                    <a:pt x="1" y="1069"/>
                  </a:lnTo>
                  <a:lnTo>
                    <a:pt x="195" y="486"/>
                  </a:lnTo>
                  <a:lnTo>
                    <a:pt x="875" y="0"/>
                  </a:lnTo>
                  <a:lnTo>
                    <a:pt x="875" y="0"/>
                  </a:lnTo>
                  <a:lnTo>
                    <a:pt x="681" y="583"/>
                  </a:lnTo>
                  <a:lnTo>
                    <a:pt x="487" y="874"/>
                  </a:lnTo>
                  <a:lnTo>
                    <a:pt x="292" y="1069"/>
                  </a:lnTo>
                  <a:lnTo>
                    <a:pt x="292" y="1069"/>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17"/>
            <p:cNvSpPr/>
            <p:nvPr/>
          </p:nvSpPr>
          <p:spPr>
            <a:xfrm>
              <a:off x="2526242" y="1362435"/>
              <a:ext cx="13089" cy="54969"/>
            </a:xfrm>
            <a:custGeom>
              <a:avLst/>
              <a:gdLst/>
              <a:ahLst/>
              <a:cxnLst/>
              <a:rect l="l" t="t" r="r" b="b"/>
              <a:pathLst>
                <a:path w="486" h="2041" fill="none" extrusionOk="0">
                  <a:moveTo>
                    <a:pt x="194" y="1"/>
                  </a:moveTo>
                  <a:lnTo>
                    <a:pt x="194" y="1"/>
                  </a:lnTo>
                  <a:lnTo>
                    <a:pt x="389" y="584"/>
                  </a:lnTo>
                  <a:lnTo>
                    <a:pt x="486" y="1166"/>
                  </a:lnTo>
                  <a:lnTo>
                    <a:pt x="486" y="1166"/>
                  </a:lnTo>
                  <a:lnTo>
                    <a:pt x="389" y="1652"/>
                  </a:lnTo>
                  <a:lnTo>
                    <a:pt x="194" y="2041"/>
                  </a:lnTo>
                  <a:lnTo>
                    <a:pt x="194" y="2041"/>
                  </a:lnTo>
                  <a:lnTo>
                    <a:pt x="0" y="1652"/>
                  </a:lnTo>
                  <a:lnTo>
                    <a:pt x="0" y="1166"/>
                  </a:lnTo>
                  <a:lnTo>
                    <a:pt x="0" y="1166"/>
                  </a:lnTo>
                  <a:lnTo>
                    <a:pt x="0" y="584"/>
                  </a:lnTo>
                  <a:lnTo>
                    <a:pt x="194" y="1"/>
                  </a:lnTo>
                  <a:lnTo>
                    <a:pt x="194"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17"/>
            <p:cNvSpPr/>
            <p:nvPr/>
          </p:nvSpPr>
          <p:spPr>
            <a:xfrm>
              <a:off x="2497451" y="1388613"/>
              <a:ext cx="23566" cy="28791"/>
            </a:xfrm>
            <a:custGeom>
              <a:avLst/>
              <a:gdLst/>
              <a:ahLst/>
              <a:cxnLst/>
              <a:rect l="l" t="t" r="r" b="b"/>
              <a:pathLst>
                <a:path w="875" h="1069" fill="none" extrusionOk="0">
                  <a:moveTo>
                    <a:pt x="681" y="486"/>
                  </a:moveTo>
                  <a:lnTo>
                    <a:pt x="681" y="486"/>
                  </a:lnTo>
                  <a:lnTo>
                    <a:pt x="875" y="1069"/>
                  </a:lnTo>
                  <a:lnTo>
                    <a:pt x="583" y="1069"/>
                  </a:lnTo>
                  <a:lnTo>
                    <a:pt x="583" y="1069"/>
                  </a:lnTo>
                  <a:lnTo>
                    <a:pt x="389" y="874"/>
                  </a:lnTo>
                  <a:lnTo>
                    <a:pt x="195" y="583"/>
                  </a:lnTo>
                  <a:lnTo>
                    <a:pt x="1" y="0"/>
                  </a:lnTo>
                  <a:lnTo>
                    <a:pt x="681" y="486"/>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17"/>
            <p:cNvSpPr/>
            <p:nvPr/>
          </p:nvSpPr>
          <p:spPr>
            <a:xfrm>
              <a:off x="2507928" y="1427854"/>
              <a:ext cx="49717" cy="23566"/>
            </a:xfrm>
            <a:custGeom>
              <a:avLst/>
              <a:gdLst/>
              <a:ahLst/>
              <a:cxnLst/>
              <a:rect l="l" t="t" r="r" b="b"/>
              <a:pathLst>
                <a:path w="1846" h="875" fill="none" extrusionOk="0">
                  <a:moveTo>
                    <a:pt x="0" y="0"/>
                  </a:moveTo>
                  <a:lnTo>
                    <a:pt x="1846" y="0"/>
                  </a:lnTo>
                  <a:lnTo>
                    <a:pt x="1554" y="874"/>
                  </a:lnTo>
                  <a:lnTo>
                    <a:pt x="292" y="874"/>
                  </a:lnTo>
                  <a:lnTo>
                    <a:pt x="0"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17"/>
            <p:cNvSpPr/>
            <p:nvPr/>
          </p:nvSpPr>
          <p:spPr>
            <a:xfrm>
              <a:off x="2439896" y="1388613"/>
              <a:ext cx="23566" cy="28791"/>
            </a:xfrm>
            <a:custGeom>
              <a:avLst/>
              <a:gdLst/>
              <a:ahLst/>
              <a:cxnLst/>
              <a:rect l="l" t="t" r="r" b="b"/>
              <a:pathLst>
                <a:path w="875" h="1069" fill="none" extrusionOk="0">
                  <a:moveTo>
                    <a:pt x="292" y="1069"/>
                  </a:moveTo>
                  <a:lnTo>
                    <a:pt x="1" y="1069"/>
                  </a:lnTo>
                  <a:lnTo>
                    <a:pt x="1" y="1069"/>
                  </a:lnTo>
                  <a:lnTo>
                    <a:pt x="195" y="486"/>
                  </a:lnTo>
                  <a:lnTo>
                    <a:pt x="875" y="0"/>
                  </a:lnTo>
                  <a:lnTo>
                    <a:pt x="875" y="0"/>
                  </a:lnTo>
                  <a:lnTo>
                    <a:pt x="681" y="583"/>
                  </a:lnTo>
                  <a:lnTo>
                    <a:pt x="486" y="874"/>
                  </a:lnTo>
                  <a:lnTo>
                    <a:pt x="292" y="1069"/>
                  </a:lnTo>
                  <a:lnTo>
                    <a:pt x="292" y="1069"/>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17"/>
            <p:cNvSpPr/>
            <p:nvPr/>
          </p:nvSpPr>
          <p:spPr>
            <a:xfrm>
              <a:off x="2421582" y="1362435"/>
              <a:ext cx="13116" cy="54969"/>
            </a:xfrm>
            <a:custGeom>
              <a:avLst/>
              <a:gdLst/>
              <a:ahLst/>
              <a:cxnLst/>
              <a:rect l="l" t="t" r="r" b="b"/>
              <a:pathLst>
                <a:path w="487" h="2041" fill="none" extrusionOk="0">
                  <a:moveTo>
                    <a:pt x="292" y="1"/>
                  </a:moveTo>
                  <a:lnTo>
                    <a:pt x="292" y="1"/>
                  </a:lnTo>
                  <a:lnTo>
                    <a:pt x="389" y="584"/>
                  </a:lnTo>
                  <a:lnTo>
                    <a:pt x="487" y="1166"/>
                  </a:lnTo>
                  <a:lnTo>
                    <a:pt x="487" y="1166"/>
                  </a:lnTo>
                  <a:lnTo>
                    <a:pt x="389" y="1652"/>
                  </a:lnTo>
                  <a:lnTo>
                    <a:pt x="292" y="2041"/>
                  </a:lnTo>
                  <a:lnTo>
                    <a:pt x="292" y="2041"/>
                  </a:lnTo>
                  <a:lnTo>
                    <a:pt x="98" y="1652"/>
                  </a:lnTo>
                  <a:lnTo>
                    <a:pt x="1" y="1166"/>
                  </a:lnTo>
                  <a:lnTo>
                    <a:pt x="1" y="1166"/>
                  </a:lnTo>
                  <a:lnTo>
                    <a:pt x="98" y="584"/>
                  </a:lnTo>
                  <a:lnTo>
                    <a:pt x="292" y="1"/>
                  </a:lnTo>
                  <a:lnTo>
                    <a:pt x="292"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17"/>
            <p:cNvSpPr/>
            <p:nvPr/>
          </p:nvSpPr>
          <p:spPr>
            <a:xfrm>
              <a:off x="2392818" y="1388613"/>
              <a:ext cx="23566" cy="28791"/>
            </a:xfrm>
            <a:custGeom>
              <a:avLst/>
              <a:gdLst/>
              <a:ahLst/>
              <a:cxnLst/>
              <a:rect l="l" t="t" r="r" b="b"/>
              <a:pathLst>
                <a:path w="875" h="1069" fill="none" extrusionOk="0">
                  <a:moveTo>
                    <a:pt x="680" y="486"/>
                  </a:moveTo>
                  <a:lnTo>
                    <a:pt x="680" y="486"/>
                  </a:lnTo>
                  <a:lnTo>
                    <a:pt x="875" y="1069"/>
                  </a:lnTo>
                  <a:lnTo>
                    <a:pt x="583" y="1069"/>
                  </a:lnTo>
                  <a:lnTo>
                    <a:pt x="583" y="1069"/>
                  </a:lnTo>
                  <a:lnTo>
                    <a:pt x="389" y="874"/>
                  </a:lnTo>
                  <a:lnTo>
                    <a:pt x="195" y="583"/>
                  </a:lnTo>
                  <a:lnTo>
                    <a:pt x="1" y="0"/>
                  </a:lnTo>
                  <a:lnTo>
                    <a:pt x="680" y="486"/>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17"/>
            <p:cNvSpPr/>
            <p:nvPr/>
          </p:nvSpPr>
          <p:spPr>
            <a:xfrm>
              <a:off x="2403295" y="1427854"/>
              <a:ext cx="49717" cy="23566"/>
            </a:xfrm>
            <a:custGeom>
              <a:avLst/>
              <a:gdLst/>
              <a:ahLst/>
              <a:cxnLst/>
              <a:rect l="l" t="t" r="r" b="b"/>
              <a:pathLst>
                <a:path w="1846" h="875" fill="none" extrusionOk="0">
                  <a:moveTo>
                    <a:pt x="0" y="0"/>
                  </a:moveTo>
                  <a:lnTo>
                    <a:pt x="1845" y="0"/>
                  </a:lnTo>
                  <a:lnTo>
                    <a:pt x="1554" y="874"/>
                  </a:lnTo>
                  <a:lnTo>
                    <a:pt x="291" y="874"/>
                  </a:lnTo>
                  <a:lnTo>
                    <a:pt x="0"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17"/>
            <p:cNvSpPr/>
            <p:nvPr/>
          </p:nvSpPr>
          <p:spPr>
            <a:xfrm>
              <a:off x="2356190" y="1430467"/>
              <a:ext cx="15729" cy="20953"/>
            </a:xfrm>
            <a:custGeom>
              <a:avLst/>
              <a:gdLst/>
              <a:ahLst/>
              <a:cxnLst/>
              <a:rect l="l" t="t" r="r" b="b"/>
              <a:pathLst>
                <a:path w="584" h="778" fill="none" extrusionOk="0">
                  <a:moveTo>
                    <a:pt x="1" y="0"/>
                  </a:moveTo>
                  <a:lnTo>
                    <a:pt x="584" y="0"/>
                  </a:lnTo>
                  <a:lnTo>
                    <a:pt x="584" y="0"/>
                  </a:lnTo>
                  <a:lnTo>
                    <a:pt x="584" y="97"/>
                  </a:lnTo>
                  <a:lnTo>
                    <a:pt x="584" y="777"/>
                  </a:lnTo>
                  <a:lnTo>
                    <a:pt x="1" y="777"/>
                  </a:lnTo>
                  <a:lnTo>
                    <a:pt x="1" y="97"/>
                  </a:lnTo>
                  <a:lnTo>
                    <a:pt x="1" y="97"/>
                  </a:lnTo>
                  <a:lnTo>
                    <a:pt x="1" y="0"/>
                  </a:lnTo>
                  <a:lnTo>
                    <a:pt x="1"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17"/>
            <p:cNvSpPr/>
            <p:nvPr/>
          </p:nvSpPr>
          <p:spPr>
            <a:xfrm>
              <a:off x="2356190" y="1686810"/>
              <a:ext cx="15729" cy="18341"/>
            </a:xfrm>
            <a:custGeom>
              <a:avLst/>
              <a:gdLst/>
              <a:ahLst/>
              <a:cxnLst/>
              <a:rect l="l" t="t" r="r" b="b"/>
              <a:pathLst>
                <a:path w="584" h="681" fill="none" extrusionOk="0">
                  <a:moveTo>
                    <a:pt x="584" y="1"/>
                  </a:moveTo>
                  <a:lnTo>
                    <a:pt x="584" y="681"/>
                  </a:lnTo>
                  <a:lnTo>
                    <a:pt x="584" y="681"/>
                  </a:lnTo>
                  <a:lnTo>
                    <a:pt x="584" y="681"/>
                  </a:lnTo>
                  <a:lnTo>
                    <a:pt x="1" y="681"/>
                  </a:lnTo>
                  <a:lnTo>
                    <a:pt x="1" y="681"/>
                  </a:lnTo>
                  <a:lnTo>
                    <a:pt x="1" y="681"/>
                  </a:lnTo>
                  <a:lnTo>
                    <a:pt x="1" y="1"/>
                  </a:lnTo>
                  <a:lnTo>
                    <a:pt x="584"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17"/>
            <p:cNvSpPr/>
            <p:nvPr/>
          </p:nvSpPr>
          <p:spPr>
            <a:xfrm>
              <a:off x="2356190" y="1506308"/>
              <a:ext cx="15729" cy="125613"/>
            </a:xfrm>
            <a:custGeom>
              <a:avLst/>
              <a:gdLst/>
              <a:ahLst/>
              <a:cxnLst/>
              <a:rect l="l" t="t" r="r" b="b"/>
              <a:pathLst>
                <a:path w="584" h="4664" fill="none" extrusionOk="0">
                  <a:moveTo>
                    <a:pt x="1" y="4663"/>
                  </a:moveTo>
                  <a:lnTo>
                    <a:pt x="1" y="1"/>
                  </a:lnTo>
                  <a:lnTo>
                    <a:pt x="584" y="1"/>
                  </a:lnTo>
                  <a:lnTo>
                    <a:pt x="584" y="4663"/>
                  </a:lnTo>
                  <a:lnTo>
                    <a:pt x="1" y="4663"/>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17"/>
            <p:cNvSpPr/>
            <p:nvPr/>
          </p:nvSpPr>
          <p:spPr>
            <a:xfrm>
              <a:off x="2693654" y="1686810"/>
              <a:ext cx="13089" cy="18341"/>
            </a:xfrm>
            <a:custGeom>
              <a:avLst/>
              <a:gdLst/>
              <a:ahLst/>
              <a:cxnLst/>
              <a:rect l="l" t="t" r="r" b="b"/>
              <a:pathLst>
                <a:path w="486" h="681" fill="none" extrusionOk="0">
                  <a:moveTo>
                    <a:pt x="486" y="681"/>
                  </a:moveTo>
                  <a:lnTo>
                    <a:pt x="0" y="681"/>
                  </a:lnTo>
                  <a:lnTo>
                    <a:pt x="0" y="681"/>
                  </a:lnTo>
                  <a:lnTo>
                    <a:pt x="0" y="681"/>
                  </a:lnTo>
                  <a:lnTo>
                    <a:pt x="0" y="1"/>
                  </a:lnTo>
                  <a:lnTo>
                    <a:pt x="486" y="1"/>
                  </a:lnTo>
                  <a:lnTo>
                    <a:pt x="486" y="681"/>
                  </a:lnTo>
                  <a:lnTo>
                    <a:pt x="486" y="681"/>
                  </a:lnTo>
                  <a:lnTo>
                    <a:pt x="486" y="681"/>
                  </a:lnTo>
                  <a:lnTo>
                    <a:pt x="486" y="68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17"/>
            <p:cNvSpPr/>
            <p:nvPr/>
          </p:nvSpPr>
          <p:spPr>
            <a:xfrm>
              <a:off x="2706717" y="1705124"/>
              <a:ext cx="27" cy="27"/>
            </a:xfrm>
            <a:custGeom>
              <a:avLst/>
              <a:gdLst/>
              <a:ahLst/>
              <a:cxnLst/>
              <a:rect l="l" t="t" r="r" b="b"/>
              <a:pathLst>
                <a:path w="1" h="1" fill="none" extrusionOk="0">
                  <a:moveTo>
                    <a:pt x="1" y="1"/>
                  </a:moveTo>
                  <a:lnTo>
                    <a:pt x="1"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a:extLst>
              <a:ext uri="{FF2B5EF4-FFF2-40B4-BE49-F238E27FC236}">
                <a16:creationId xmlns:a16="http://schemas.microsoft.com/office/drawing/2014/main" id="{6DD92849-A4AA-5FAD-9D65-BCD3E1C2B72D}"/>
              </a:ext>
            </a:extLst>
          </p:cNvPr>
          <p:cNvSpPr txBox="1"/>
          <p:nvPr/>
        </p:nvSpPr>
        <p:spPr>
          <a:xfrm>
            <a:off x="132076" y="0"/>
            <a:ext cx="8127019" cy="369332"/>
          </a:xfrm>
          <a:prstGeom prst="rect">
            <a:avLst/>
          </a:prstGeom>
          <a:noFill/>
        </p:spPr>
        <p:txBody>
          <a:bodyPr wrap="square">
            <a:spAutoFit/>
          </a:bodyPr>
          <a:lstStyle/>
          <a:p>
            <a:pPr marL="0" lvl="0" indent="0" algn="just" rtl="0">
              <a:spcBef>
                <a:spcPts val="0"/>
              </a:spcBef>
              <a:spcAft>
                <a:spcPts val="0"/>
              </a:spcAft>
              <a:buNone/>
            </a:pPr>
            <a:r>
              <a:rPr lang="en-US" sz="1800" b="1" dirty="0"/>
              <a:t>7.1. </a:t>
            </a:r>
            <a:r>
              <a:rPr lang="en-US" sz="1800" b="1" dirty="0" err="1"/>
              <a:t>Đề</a:t>
            </a:r>
            <a:r>
              <a:rPr lang="en-US" sz="1800" b="1" dirty="0"/>
              <a:t> </a:t>
            </a:r>
            <a:r>
              <a:rPr lang="en-US" sz="1800" b="1" dirty="0" err="1"/>
              <a:t>xuất</a:t>
            </a:r>
            <a:r>
              <a:rPr lang="en-US" sz="1800" b="1" dirty="0"/>
              <a:t> </a:t>
            </a:r>
            <a:endParaRPr lang="vi-VN" sz="1800" b="1" dirty="0"/>
          </a:p>
        </p:txBody>
      </p:sp>
      <p:sp>
        <p:nvSpPr>
          <p:cNvPr id="10" name="TextBox 9">
            <a:extLst>
              <a:ext uri="{FF2B5EF4-FFF2-40B4-BE49-F238E27FC236}">
                <a16:creationId xmlns:a16="http://schemas.microsoft.com/office/drawing/2014/main" id="{2A21B3D1-D7F2-3CA3-EC54-32FC18C72FF5}"/>
              </a:ext>
            </a:extLst>
          </p:cNvPr>
          <p:cNvSpPr txBox="1"/>
          <p:nvPr/>
        </p:nvSpPr>
        <p:spPr>
          <a:xfrm>
            <a:off x="248573" y="525730"/>
            <a:ext cx="8825069" cy="4185761"/>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dirty="0" err="1">
                <a:effectLst/>
                <a:latin typeface="Montserrat" panose="00000500000000000000" pitchFamily="2" charset="0"/>
                <a:ea typeface="SimSun" panose="02010600030101010101" pitchFamily="2" charset="-122"/>
              </a:rPr>
              <a:t>Cần</a:t>
            </a:r>
            <a:r>
              <a:rPr lang="en-US" dirty="0">
                <a:effectLst/>
                <a:latin typeface="Montserrat" panose="00000500000000000000" pitchFamily="2" charset="0"/>
                <a:ea typeface="SimSun" panose="02010600030101010101" pitchFamily="2" charset="-122"/>
              </a:rPr>
              <a:t> </a:t>
            </a:r>
            <a:r>
              <a:rPr lang="en-US" dirty="0" err="1">
                <a:effectLst/>
                <a:latin typeface="Montserrat" panose="00000500000000000000" pitchFamily="2" charset="0"/>
                <a:ea typeface="SimSun" panose="02010600030101010101" pitchFamily="2" charset="-122"/>
              </a:rPr>
              <a:t>rà</a:t>
            </a:r>
            <a:r>
              <a:rPr lang="en-US" dirty="0">
                <a:effectLst/>
                <a:latin typeface="Montserrat" panose="00000500000000000000" pitchFamily="2" charset="0"/>
                <a:ea typeface="SimSun" panose="02010600030101010101" pitchFamily="2" charset="-122"/>
              </a:rPr>
              <a:t> </a:t>
            </a:r>
            <a:r>
              <a:rPr lang="nl-NL" dirty="0">
                <a:effectLst/>
                <a:latin typeface="Montserrat" panose="00000500000000000000" pitchFamily="2" charset="0"/>
                <a:ea typeface="Calibri" panose="020F0502020204030204" pitchFamily="34" charset="0"/>
              </a:rPr>
              <a:t>soát lại  các thủ tục đăng ký, yêu cầu về chỉ tiêu chất lượng phù hợp với thực tế tại Việt Nam, tạo điều kiện phát triển thuốc BVTV sinh học</a:t>
            </a:r>
          </a:p>
          <a:p>
            <a:pPr marL="285750" indent="-285750">
              <a:lnSpc>
                <a:spcPct val="150000"/>
              </a:lnSpc>
              <a:buFont typeface="Wingdings" panose="05000000000000000000" pitchFamily="2" charset="2"/>
              <a:buChar char="Ø"/>
            </a:pPr>
            <a:r>
              <a:rPr lang="nl-NL" dirty="0">
                <a:latin typeface="Montserrat" panose="00000500000000000000" pitchFamily="2" charset="0"/>
                <a:ea typeface="Calibri" panose="020F0502020204030204" pitchFamily="34" charset="0"/>
              </a:rPr>
              <a:t>C</a:t>
            </a:r>
            <a:r>
              <a:rPr lang="nl-NL" dirty="0">
                <a:effectLst/>
                <a:latin typeface="Montserrat" panose="00000500000000000000" pitchFamily="2" charset="0"/>
                <a:ea typeface="Calibri" panose="020F0502020204030204" pitchFamily="34" charset="0"/>
              </a:rPr>
              <a:t>ần bổ sung chính sách hỗ trợ khuyến khích các tổ chức, </a:t>
            </a:r>
            <a:r>
              <a:rPr lang="vi-VN" dirty="0">
                <a:effectLst/>
                <a:latin typeface="Montserrat" panose="00000500000000000000" pitchFamily="2" charset="0"/>
                <a:ea typeface="Calibri" panose="020F0502020204030204" pitchFamily="34" charset="0"/>
              </a:rPr>
              <a:t>doanh nghiệp </a:t>
            </a:r>
            <a:endParaRPr lang="nl-NL" dirty="0">
              <a:latin typeface="Montserrat" panose="00000500000000000000" pitchFamily="2" charset="0"/>
              <a:ea typeface="Calibri" panose="020F0502020204030204" pitchFamily="34" charset="0"/>
            </a:endParaRPr>
          </a:p>
          <a:p>
            <a:pPr marL="285750" indent="-285750">
              <a:lnSpc>
                <a:spcPct val="150000"/>
              </a:lnSpc>
              <a:buFont typeface="Wingdings" panose="05000000000000000000" pitchFamily="2" charset="2"/>
              <a:buChar char="Ø"/>
            </a:pPr>
            <a:r>
              <a:rPr lang="en-US" dirty="0">
                <a:latin typeface="Montserrat" panose="00000500000000000000" pitchFamily="2" charset="0"/>
                <a:ea typeface="Calibri" panose="020F0502020204030204" pitchFamily="34" charset="0"/>
              </a:rPr>
              <a:t>C</a:t>
            </a:r>
            <a:r>
              <a:rPr lang="vi-VN" dirty="0">
                <a:effectLst/>
                <a:latin typeface="Montserrat" panose="00000500000000000000" pitchFamily="2" charset="0"/>
                <a:ea typeface="Calibri" panose="020F0502020204030204" pitchFamily="34" charset="0"/>
              </a:rPr>
              <a:t>ần phát triển nguồn nhân lực đủ mạnh để ng</a:t>
            </a:r>
            <a:r>
              <a:rPr lang="en-US" dirty="0">
                <a:effectLst/>
                <a:latin typeface="Montserrat" panose="00000500000000000000" pitchFamily="2" charset="0"/>
                <a:ea typeface="Calibri" panose="020F0502020204030204" pitchFamily="34" charset="0"/>
              </a:rPr>
              <a:t>h</a:t>
            </a:r>
            <a:r>
              <a:rPr lang="vi-VN" dirty="0">
                <a:effectLst/>
                <a:latin typeface="Montserrat" panose="00000500000000000000" pitchFamily="2" charset="0"/>
                <a:ea typeface="Calibri" panose="020F0502020204030204" pitchFamily="34" charset="0"/>
              </a:rPr>
              <a:t>iên cứu, sản xuất và chuyển giao công nghệ</a:t>
            </a:r>
            <a:endParaRPr lang="nl-NL" dirty="0">
              <a:effectLst/>
              <a:latin typeface="Montserrat" panose="00000500000000000000" pitchFamily="2" charset="0"/>
              <a:ea typeface="Calibri" panose="020F0502020204030204" pitchFamily="34" charset="0"/>
            </a:endParaRPr>
          </a:p>
          <a:p>
            <a:pPr marL="285750" indent="-285750">
              <a:lnSpc>
                <a:spcPct val="150000"/>
              </a:lnSpc>
              <a:buFont typeface="Wingdings" panose="05000000000000000000" pitchFamily="2" charset="2"/>
              <a:buChar char="Ø"/>
            </a:pPr>
            <a:r>
              <a:rPr lang="nl-NL" kern="100" dirty="0">
                <a:effectLst/>
                <a:latin typeface="Montserrat" panose="00000500000000000000" pitchFamily="2" charset="0"/>
                <a:ea typeface="Calibri" panose="020F0502020204030204" pitchFamily="34" charset="0"/>
                <a:cs typeface="Times New Roman" panose="02020603050405020304" pitchFamily="18" charset="0"/>
              </a:rPr>
              <a:t>Nhà nước hỗ trợ doanh nghiệp đầu tư công nghệ hiện đại trên quy mô lớn</a:t>
            </a:r>
            <a:r>
              <a:rPr lang="vi-VN" kern="100" dirty="0">
                <a:effectLst/>
                <a:latin typeface="Montserrat" panose="00000500000000000000" pitchFamily="2" charset="0"/>
                <a:ea typeface="Calibri" panose="020F0502020204030204" pitchFamily="34" charset="0"/>
                <a:cs typeface="Times New Roman" panose="02020603050405020304" pitchFamily="18" charset="0"/>
              </a:rPr>
              <a:t>,</a:t>
            </a:r>
            <a:r>
              <a:rPr lang="nl-NL" kern="100" dirty="0">
                <a:effectLst/>
                <a:latin typeface="Montserrat" panose="00000500000000000000" pitchFamily="2" charset="0"/>
                <a:ea typeface="Calibri" panose="020F0502020204030204" pitchFamily="34" charset="0"/>
                <a:cs typeface="Times New Roman" panose="02020603050405020304" pitchFamily="18" charset="0"/>
              </a:rPr>
              <a:t> hạ giá thành sản phẩm để nông dân dễ tiếp nhận</a:t>
            </a:r>
            <a:endParaRPr lang="en-US" kern="100" dirty="0">
              <a:effectLst/>
              <a:latin typeface="Montserrat" panose="00000500000000000000" pitchFamily="2" charset="0"/>
              <a:ea typeface="Calibri" panose="020F0502020204030204" pitchFamily="34" charset="0"/>
              <a:cs typeface="Times New Roman" panose="02020603050405020304" pitchFamily="18" charset="0"/>
            </a:endParaRPr>
          </a:p>
          <a:p>
            <a:pPr marL="285750" indent="-285750">
              <a:lnSpc>
                <a:spcPct val="150000"/>
              </a:lnSpc>
              <a:buFont typeface="Wingdings" panose="05000000000000000000" pitchFamily="2" charset="2"/>
              <a:buChar char="Ø"/>
            </a:pPr>
            <a:r>
              <a:rPr lang="nl-NL" kern="100" dirty="0">
                <a:latin typeface="Montserrat" panose="00000500000000000000" pitchFamily="2" charset="0"/>
                <a:ea typeface="Calibri" panose="020F0502020204030204" pitchFamily="34" charset="0"/>
                <a:cs typeface="Times New Roman" panose="02020603050405020304" pitchFamily="18" charset="0"/>
              </a:rPr>
              <a:t>C</a:t>
            </a:r>
            <a:r>
              <a:rPr lang="nl-NL" kern="100" dirty="0">
                <a:effectLst/>
                <a:latin typeface="Montserrat" panose="00000500000000000000" pitchFamily="2" charset="0"/>
                <a:ea typeface="Calibri" panose="020F0502020204030204" pitchFamily="34" charset="0"/>
                <a:cs typeface="Times New Roman" panose="02020603050405020304" pitchFamily="18" charset="0"/>
              </a:rPr>
              <a:t>ần hỗ trợ khuyến khích,  các tổ chức, cá nhân đầu tư phát triển sản xuất và sử dụng thuốc BVTV sinh học</a:t>
            </a:r>
            <a:r>
              <a:rPr lang="en-US" kern="100" dirty="0">
                <a:latin typeface="Montserrat" panose="00000500000000000000" pitchFamily="2" charset="0"/>
                <a:ea typeface="Calibri" panose="020F0502020204030204" pitchFamily="34" charset="0"/>
                <a:cs typeface="Times New Roman" panose="02020603050405020304" pitchFamily="18" charset="0"/>
              </a:rPr>
              <a:t>, </a:t>
            </a:r>
            <a:r>
              <a:rPr lang="vi-VN" kern="100" dirty="0">
                <a:effectLst/>
                <a:latin typeface="Montserrat" panose="00000500000000000000" pitchFamily="2" charset="0"/>
                <a:ea typeface="Calibri" panose="020F0502020204030204" pitchFamily="34" charset="0"/>
                <a:cs typeface="Times New Roman" panose="02020603050405020304" pitchFamily="18" charset="0"/>
              </a:rPr>
              <a:t>giảm lãi suất vay vốn đầu tư trang thiết bị nhà xưởng nghiên cứu sản xuất thuốc BVTV sinh học</a:t>
            </a:r>
            <a:endParaRPr lang="en-US" kern="100" dirty="0">
              <a:effectLst/>
              <a:latin typeface="Montserrat" panose="00000500000000000000" pitchFamily="2" charset="0"/>
              <a:ea typeface="Calibri" panose="020F0502020204030204" pitchFamily="34" charset="0"/>
              <a:cs typeface="Times New Roman" panose="02020603050405020304" pitchFamily="18" charset="0"/>
            </a:endParaRPr>
          </a:p>
          <a:p>
            <a:pPr marL="285750" indent="-285750">
              <a:lnSpc>
                <a:spcPct val="150000"/>
              </a:lnSpc>
              <a:buFont typeface="Wingdings" panose="05000000000000000000" pitchFamily="2" charset="2"/>
              <a:buChar char="Ø"/>
            </a:pPr>
            <a:r>
              <a:rPr lang="en-US" dirty="0">
                <a:latin typeface="Montserrat" panose="00000500000000000000" pitchFamily="2" charset="0"/>
                <a:ea typeface="Calibri" panose="020F0502020204030204" pitchFamily="34" charset="0"/>
              </a:rPr>
              <a:t>C</a:t>
            </a:r>
            <a:r>
              <a:rPr lang="vi-VN" dirty="0">
                <a:effectLst/>
                <a:latin typeface="Montserrat" panose="00000500000000000000" pitchFamily="2" charset="0"/>
                <a:ea typeface="Calibri" panose="020F0502020204030204" pitchFamily="34" charset="0"/>
              </a:rPr>
              <a:t>ần khuyến khích và hỗ trợ các tổ chức, doanh nghiệp hoặc cá nhân đầu tư phát triển và khai thác các nguồn nguyên liệu bản địa </a:t>
            </a:r>
            <a:endParaRPr lang="en-US" kern="100" dirty="0">
              <a:latin typeface="Montserrat" panose="00000500000000000000" pitchFamily="2" charset="0"/>
              <a:ea typeface="Calibri" panose="020F0502020204030204" pitchFamily="34" charset="0"/>
              <a:cs typeface="Times New Roman" panose="02020603050405020304" pitchFamily="18" charset="0"/>
            </a:endParaRPr>
          </a:p>
          <a:p>
            <a:pPr marL="285750" indent="-285750">
              <a:lnSpc>
                <a:spcPct val="150000"/>
              </a:lnSpc>
              <a:buFont typeface="Wingdings" panose="05000000000000000000" pitchFamily="2" charset="2"/>
              <a:buChar char="Ø"/>
            </a:pPr>
            <a:r>
              <a:rPr lang="en-US" dirty="0">
                <a:latin typeface="Montserrat" panose="00000500000000000000" pitchFamily="2" charset="0"/>
                <a:ea typeface="Calibri" panose="020F0502020204030204" pitchFamily="34" charset="0"/>
              </a:rPr>
              <a:t>T</a:t>
            </a:r>
            <a:r>
              <a:rPr lang="vi-VN" dirty="0">
                <a:effectLst/>
                <a:latin typeface="Montserrat" panose="00000500000000000000" pitchFamily="2" charset="0"/>
                <a:ea typeface="Calibri" panose="020F0502020204030204" pitchFamily="34" charset="0"/>
              </a:rPr>
              <a:t>hiết lập danh mục một số loại thuốc BVTV sinh học đặc thù, có tiềm năng ứng dụng cao</a:t>
            </a:r>
            <a:endParaRPr lang="en-US" kern="100" dirty="0">
              <a:effectLst/>
              <a:latin typeface="Montserrat" panose="00000500000000000000" pitchFamily="2" charset="0"/>
              <a:ea typeface="Calibri" panose="020F0502020204030204" pitchFamily="34" charset="0"/>
              <a:cs typeface="Times New Roman" panose="02020603050405020304" pitchFamily="18"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945"/>
                                        </p:tgtEl>
                                        <p:attrNameLst>
                                          <p:attrName>style.visibility</p:attrName>
                                        </p:attrNameLst>
                                      </p:cBhvr>
                                      <p:to>
                                        <p:strVal val="visible"/>
                                      </p:to>
                                    </p:set>
                                    <p:anim calcmode="lin" valueType="num">
                                      <p:cBhvr additive="base">
                                        <p:cTn id="7" dur="1000"/>
                                        <p:tgtEl>
                                          <p:spTgt spid="1945"/>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991"/>
                                        </p:tgtEl>
                                        <p:attrNameLst>
                                          <p:attrName>style.visibility</p:attrName>
                                        </p:attrNameLst>
                                      </p:cBhvr>
                                      <p:to>
                                        <p:strVal val="visible"/>
                                      </p:to>
                                    </p:set>
                                    <p:anim calcmode="lin" valueType="num">
                                      <p:cBhvr additive="base">
                                        <p:cTn id="10" dur="1000"/>
                                        <p:tgtEl>
                                          <p:spTgt spid="1991"/>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1946"/>
                                        </p:tgtEl>
                                        <p:attrNameLst>
                                          <p:attrName>style.visibility</p:attrName>
                                        </p:attrNameLst>
                                      </p:cBhvr>
                                      <p:to>
                                        <p:strVal val="visible"/>
                                      </p:to>
                                    </p:set>
                                    <p:anim calcmode="lin" valueType="num">
                                      <p:cBhvr additive="base">
                                        <p:cTn id="13" dur="1000"/>
                                        <p:tgtEl>
                                          <p:spTgt spid="1946"/>
                                        </p:tgtEl>
                                        <p:attrNameLst>
                                          <p:attrName>ppt_y</p:attrName>
                                        </p:attrNameLst>
                                      </p:cBhvr>
                                      <p:tavLst>
                                        <p:tav tm="0">
                                          <p:val>
                                            <p:strVal val="#ppt_y-1"/>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1947"/>
                                        </p:tgtEl>
                                        <p:attrNameLst>
                                          <p:attrName>style.visibility</p:attrName>
                                        </p:attrNameLst>
                                      </p:cBhvr>
                                      <p:to>
                                        <p:strVal val="visible"/>
                                      </p:to>
                                    </p:set>
                                    <p:anim calcmode="lin" valueType="num">
                                      <p:cBhvr additive="base">
                                        <p:cTn id="16" dur="1000"/>
                                        <p:tgtEl>
                                          <p:spTgt spid="19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66700D-B9DB-76A0-E509-FF50E215E596}"/>
              </a:ext>
            </a:extLst>
          </p:cNvPr>
          <p:cNvSpPr txBox="1"/>
          <p:nvPr/>
        </p:nvSpPr>
        <p:spPr>
          <a:xfrm>
            <a:off x="398206" y="552091"/>
            <a:ext cx="8563896" cy="4955203"/>
          </a:xfrm>
          <a:prstGeom prst="rect">
            <a:avLst/>
          </a:prstGeom>
          <a:noFill/>
        </p:spPr>
        <p:txBody>
          <a:bodyPr wrap="square">
            <a:spAutoFit/>
          </a:bodyPr>
          <a:lstStyle/>
          <a:p>
            <a:pPr marL="285750" indent="-285750">
              <a:buFont typeface="Wingdings" panose="05000000000000000000" pitchFamily="2" charset="2"/>
              <a:buChar char="Ø"/>
            </a:pPr>
            <a:r>
              <a:rPr lang="vi-VN" dirty="0">
                <a:solidFill>
                  <a:srgbClr val="000000"/>
                </a:solidFill>
                <a:effectLst/>
                <a:latin typeface="Montserrat" panose="00000500000000000000" pitchFamily="2" charset="0"/>
                <a:ea typeface="Calibri" panose="020F0502020204030204" pitchFamily="34" charset="0"/>
              </a:rPr>
              <a:t>Tăng cường công tác </a:t>
            </a:r>
            <a:r>
              <a:rPr lang="vi-VN" dirty="0">
                <a:effectLst/>
                <a:latin typeface="Montserrat" panose="00000500000000000000" pitchFamily="2" charset="0"/>
                <a:ea typeface="Calibri" panose="020F0502020204030204" pitchFamily="34" charset="0"/>
              </a:rPr>
              <a:t>tập huấn, tuyên truyền thông qua các website</a:t>
            </a:r>
            <a:r>
              <a:rPr lang="en-US" dirty="0">
                <a:effectLst/>
                <a:latin typeface="Montserrat" panose="00000500000000000000" pitchFamily="2" charset="0"/>
                <a:ea typeface="Calibri" panose="020F0502020204030204" pitchFamily="34" charset="0"/>
              </a:rPr>
              <a:t> </a:t>
            </a:r>
            <a:r>
              <a:rPr lang="vi-VN" dirty="0">
                <a:effectLst/>
                <a:latin typeface="Montserrat" panose="00000500000000000000" pitchFamily="2" charset="0"/>
                <a:ea typeface="Calibri" panose="020F0502020204030204" pitchFamily="34" charset="0"/>
              </a:rPr>
              <a:t>về tính năng tác dụng và lợi ích của chế phẩm </a:t>
            </a:r>
            <a:r>
              <a:rPr lang="vi-VN" dirty="0">
                <a:solidFill>
                  <a:srgbClr val="333333"/>
                </a:solidFill>
                <a:effectLst/>
                <a:latin typeface="Montserrat" panose="00000500000000000000" pitchFamily="2" charset="0"/>
                <a:ea typeface="Calibri" panose="020F0502020204030204" pitchFamily="34" charset="0"/>
              </a:rPr>
              <a:t>BVTV sinh học</a:t>
            </a:r>
            <a:r>
              <a:rPr lang="en-US" dirty="0">
                <a:solidFill>
                  <a:srgbClr val="333333"/>
                </a:solidFill>
                <a:effectLst/>
                <a:latin typeface="Montserrat" panose="00000500000000000000" pitchFamily="2" charset="0"/>
                <a:ea typeface="Calibri" panose="020F0502020204030204" pitchFamily="34" charset="0"/>
              </a:rPr>
              <a:t>.</a:t>
            </a:r>
          </a:p>
          <a:p>
            <a:pPr marL="285750" indent="-285750">
              <a:buFont typeface="Wingdings" panose="05000000000000000000" pitchFamily="2" charset="2"/>
              <a:buChar char="Ø"/>
            </a:pPr>
            <a:r>
              <a:rPr lang="nl-NL" kern="100" dirty="0">
                <a:effectLst/>
                <a:latin typeface="Montserrat" panose="00000500000000000000" pitchFamily="2" charset="0"/>
                <a:ea typeface="Calibri" panose="020F0502020204030204" pitchFamily="34" charset="0"/>
                <a:cs typeface="Times New Roman" panose="02020603050405020304" pitchFamily="18" charset="0"/>
              </a:rPr>
              <a:t>Cần tiến hành điều tra, đánh giá thực trạng sản xuất và sử dụng thuốc BVTV sinh học tại Việt Nam.</a:t>
            </a:r>
          </a:p>
          <a:p>
            <a:pPr marL="285750" indent="-285750">
              <a:buFont typeface="Wingdings" panose="05000000000000000000" pitchFamily="2" charset="2"/>
              <a:buChar char="Ø"/>
            </a:pPr>
            <a:r>
              <a:rPr lang="en-US" dirty="0">
                <a:effectLst/>
                <a:latin typeface="Montserrat" panose="00000500000000000000" pitchFamily="2" charset="0"/>
                <a:ea typeface="Calibri" panose="020F0502020204030204" pitchFamily="34" charset="0"/>
              </a:rPr>
              <a:t>K</a:t>
            </a:r>
            <a:r>
              <a:rPr lang="vi-VN" dirty="0">
                <a:effectLst/>
                <a:latin typeface="Montserrat" panose="00000500000000000000" pitchFamily="2" charset="0"/>
                <a:ea typeface="Calibri" panose="020F0502020204030204" pitchFamily="34" charset="0"/>
              </a:rPr>
              <a:t>huyến khích các vùng sản xuất các loại cây trồng có giá trị kinh tế và xuất khẩu</a:t>
            </a:r>
            <a:r>
              <a:rPr lang="en-US" dirty="0">
                <a:effectLst/>
                <a:latin typeface="Montserrat" panose="00000500000000000000" pitchFamily="2" charset="0"/>
                <a:ea typeface="Calibri" panose="020F0502020204030204" pitchFamily="34" charset="0"/>
              </a:rPr>
              <a:t>.</a:t>
            </a:r>
          </a:p>
          <a:p>
            <a:pPr marL="285750" indent="-285750">
              <a:buFont typeface="Wingdings" panose="05000000000000000000" pitchFamily="2" charset="2"/>
              <a:buChar char="Ø"/>
            </a:pPr>
            <a:r>
              <a:rPr lang="nl-NL" dirty="0">
                <a:latin typeface="Montserrat" panose="00000500000000000000" pitchFamily="2" charset="0"/>
                <a:ea typeface="Calibri" panose="020F0502020204030204" pitchFamily="34" charset="0"/>
              </a:rPr>
              <a:t>C</a:t>
            </a:r>
            <a:r>
              <a:rPr lang="nl-NL" dirty="0">
                <a:effectLst/>
                <a:latin typeface="Montserrat" panose="00000500000000000000" pitchFamily="2" charset="0"/>
                <a:ea typeface="Calibri" panose="020F0502020204030204" pitchFamily="34" charset="0"/>
              </a:rPr>
              <a:t>ần </a:t>
            </a:r>
            <a:r>
              <a:rPr lang="vi-VN" dirty="0">
                <a:effectLst/>
                <a:latin typeface="Montserrat" panose="00000500000000000000" pitchFamily="2" charset="0"/>
                <a:ea typeface="Calibri" panose="020F0502020204030204" pitchFamily="34" charset="0"/>
              </a:rPr>
              <a:t>đẩy mạn</a:t>
            </a:r>
            <a:r>
              <a:rPr lang="en-US" dirty="0">
                <a:effectLst/>
                <a:latin typeface="Montserrat" panose="00000500000000000000" pitchFamily="2" charset="0"/>
                <a:ea typeface="Calibri" panose="020F0502020204030204" pitchFamily="34" charset="0"/>
              </a:rPr>
              <a:t>h</a:t>
            </a:r>
            <a:r>
              <a:rPr lang="vi-VN" dirty="0">
                <a:effectLst/>
                <a:latin typeface="Montserrat" panose="00000500000000000000" pitchFamily="2" charset="0"/>
                <a:ea typeface="Calibri" panose="020F0502020204030204" pitchFamily="34" charset="0"/>
              </a:rPr>
              <a:t> </a:t>
            </a:r>
            <a:r>
              <a:rPr lang="nl-NL" dirty="0">
                <a:effectLst/>
                <a:latin typeface="Montserrat" panose="00000500000000000000" pitchFamily="2" charset="0"/>
                <a:ea typeface="Calibri" panose="020F0502020204030204" pitchFamily="34" charset="0"/>
              </a:rPr>
              <a:t>hỗ trợ hoạt động nghiên cứu và triển khai các sản phẩm thuốc BVTV sinh học</a:t>
            </a:r>
            <a:r>
              <a:rPr lang="vi-VN" dirty="0">
                <a:effectLst/>
                <a:latin typeface="Montserrat" panose="00000500000000000000" pitchFamily="2" charset="0"/>
                <a:ea typeface="Calibri" panose="020F0502020204030204" pitchFamily="34" charset="0"/>
              </a:rPr>
              <a:t>, nhất là các sản phẩm </a:t>
            </a:r>
            <a:r>
              <a:rPr lang="nl-NL" dirty="0">
                <a:effectLst/>
                <a:latin typeface="Montserrat" panose="00000500000000000000" pitchFamily="2" charset="0"/>
                <a:ea typeface="Calibri" panose="020F0502020204030204" pitchFamily="34" charset="0"/>
              </a:rPr>
              <a:t>BVTV sinh học</a:t>
            </a:r>
            <a:r>
              <a:rPr lang="vi-VN" dirty="0">
                <a:effectLst/>
                <a:latin typeface="Montserrat" panose="00000500000000000000" pitchFamily="2" charset="0"/>
                <a:ea typeface="Calibri" panose="020F0502020204030204" pitchFamily="34" charset="0"/>
              </a:rPr>
              <a:t> thế hệ mới</a:t>
            </a:r>
            <a:r>
              <a:rPr lang="en-US" dirty="0">
                <a:effectLst/>
                <a:latin typeface="Montserrat" panose="00000500000000000000" pitchFamily="2" charset="0"/>
                <a:ea typeface="Calibri" panose="020F0502020204030204" pitchFamily="34" charset="0"/>
              </a:rPr>
              <a:t>.</a:t>
            </a:r>
          </a:p>
          <a:p>
            <a:pPr marL="285750" indent="-285750">
              <a:buFont typeface="Wingdings" panose="05000000000000000000" pitchFamily="2" charset="2"/>
              <a:buChar char="Ø"/>
            </a:pPr>
            <a:r>
              <a:rPr lang="vi-VN" dirty="0">
                <a:effectLst/>
                <a:latin typeface="Montserrat" panose="00000500000000000000" pitchFamily="2" charset="0"/>
                <a:ea typeface="Calibri" panose="020F0502020204030204" pitchFamily="34" charset="0"/>
              </a:rPr>
              <a:t>Cần đẩy mạnh việc hợp tác giữa các cơ quan quản lý, cơ sở sản xuất nông nghiệp với các hiệp hội, ngành h</a:t>
            </a:r>
            <a:r>
              <a:rPr lang="en-US" dirty="0">
                <a:latin typeface="Montserrat" panose="00000500000000000000" pitchFamily="2" charset="0"/>
                <a:ea typeface="Calibri" panose="020F0502020204030204" pitchFamily="34" charset="0"/>
              </a:rPr>
              <a:t>à</a:t>
            </a:r>
            <a:r>
              <a:rPr lang="vi-VN" dirty="0">
                <a:effectLst/>
                <a:latin typeface="Montserrat" panose="00000500000000000000" pitchFamily="2" charset="0"/>
                <a:ea typeface="Calibri" panose="020F0502020204030204" pitchFamily="34" charset="0"/>
              </a:rPr>
              <a:t>ng</a:t>
            </a:r>
            <a:r>
              <a:rPr lang="en-US" dirty="0">
                <a:effectLst/>
                <a:latin typeface="Montserrat" panose="00000500000000000000" pitchFamily="2" charset="0"/>
                <a:ea typeface="Calibri" panose="020F0502020204030204" pitchFamily="34" charset="0"/>
              </a:rPr>
              <a:t>. </a:t>
            </a:r>
            <a:endParaRPr lang="en-US" dirty="0">
              <a:latin typeface="Montserrat" panose="00000500000000000000" pitchFamily="2" charset="0"/>
              <a:ea typeface="Calibri" panose="020F0502020204030204" pitchFamily="34" charset="0"/>
            </a:endParaRPr>
          </a:p>
          <a:p>
            <a:pPr marL="285750" indent="-285750">
              <a:buFont typeface="Wingdings" panose="05000000000000000000" pitchFamily="2" charset="2"/>
              <a:buChar char="Ø"/>
            </a:pPr>
            <a:r>
              <a:rPr lang="en-US" dirty="0">
                <a:latin typeface="Montserrat" panose="00000500000000000000" pitchFamily="2" charset="0"/>
                <a:ea typeface="Times New Roman" panose="02020603050405020304" pitchFamily="18" charset="0"/>
              </a:rPr>
              <a:t>C</a:t>
            </a:r>
            <a:r>
              <a:rPr lang="vi-VN" dirty="0">
                <a:solidFill>
                  <a:srgbClr val="000000"/>
                </a:solidFill>
                <a:effectLst/>
                <a:latin typeface="Montserrat" panose="00000500000000000000" pitchFamily="2" charset="0"/>
                <a:ea typeface="Times New Roman" panose="02020603050405020304" pitchFamily="18" charset="0"/>
              </a:rPr>
              <a:t>ần khuyến khích các doanh nghiệp phối hợp vớ</a:t>
            </a:r>
            <a:r>
              <a:rPr lang="en-US" dirty="0" err="1">
                <a:solidFill>
                  <a:srgbClr val="000000"/>
                </a:solidFill>
                <a:effectLst/>
                <a:latin typeface="Montserrat" panose="00000500000000000000" pitchFamily="2" charset="0"/>
                <a:ea typeface="Times New Roman" panose="02020603050405020304" pitchFamily="18" charset="0"/>
              </a:rPr>
              <a:t>i</a:t>
            </a:r>
            <a:r>
              <a:rPr lang="en-US" dirty="0">
                <a:solidFill>
                  <a:srgbClr val="000000"/>
                </a:solidFill>
                <a:effectLst/>
                <a:latin typeface="Montserrat" panose="00000500000000000000" pitchFamily="2" charset="0"/>
                <a:ea typeface="Times New Roman" panose="02020603050405020304" pitchFamily="18" charset="0"/>
              </a:rPr>
              <a:t> </a:t>
            </a:r>
            <a:r>
              <a:rPr lang="vi-VN" dirty="0">
                <a:solidFill>
                  <a:srgbClr val="000000"/>
                </a:solidFill>
                <a:effectLst/>
                <a:latin typeface="Montserrat" panose="00000500000000000000" pitchFamily="2" charset="0"/>
                <a:ea typeface="Times New Roman" panose="02020603050405020304" pitchFamily="18" charset="0"/>
              </a:rPr>
              <a:t>Viện nghiên cứu, trường Đại học</a:t>
            </a:r>
            <a:r>
              <a:rPr lang="en-US" dirty="0">
                <a:solidFill>
                  <a:srgbClr val="000000"/>
                </a:solidFill>
                <a:effectLst/>
                <a:latin typeface="Montserrat" panose="00000500000000000000" pitchFamily="2" charset="0"/>
                <a:ea typeface="Times New Roman" panose="02020603050405020304" pitchFamily="18" charset="0"/>
              </a:rPr>
              <a:t>… </a:t>
            </a:r>
            <a:r>
              <a:rPr lang="vi-VN" dirty="0">
                <a:solidFill>
                  <a:srgbClr val="000000"/>
                </a:solidFill>
                <a:effectLst/>
                <a:latin typeface="Montserrat" panose="00000500000000000000" pitchFamily="2" charset="0"/>
                <a:ea typeface="Times New Roman" panose="02020603050405020304" pitchFamily="18" charset="0"/>
              </a:rPr>
              <a:t>nghiên cứu sản xuất và sử dụng thuốc BVTV sinh học. </a:t>
            </a:r>
            <a:endParaRPr lang="en-US" dirty="0">
              <a:solidFill>
                <a:srgbClr val="000000"/>
              </a:solidFill>
              <a:effectLst/>
              <a:latin typeface="Montserrat" panose="00000500000000000000" pitchFamily="2" charset="0"/>
              <a:ea typeface="Calibri" panose="020F0502020204030204" pitchFamily="34" charset="0"/>
            </a:endParaRPr>
          </a:p>
          <a:p>
            <a:pPr marL="285750" indent="-285750">
              <a:buFont typeface="Wingdings" panose="05000000000000000000" pitchFamily="2" charset="2"/>
              <a:buChar char="Ø"/>
            </a:pPr>
            <a:r>
              <a:rPr lang="en-US" dirty="0" err="1">
                <a:latin typeface="Montserrat" panose="00000500000000000000" pitchFamily="2" charset="0"/>
                <a:ea typeface="SimSun" panose="02010600030101010101" pitchFamily="2" charset="-122"/>
              </a:rPr>
              <a:t>Đẩy</a:t>
            </a:r>
            <a:r>
              <a:rPr lang="en-US" dirty="0">
                <a:latin typeface="Montserrat" panose="00000500000000000000" pitchFamily="2" charset="0"/>
                <a:ea typeface="SimSun" panose="02010600030101010101" pitchFamily="2" charset="-122"/>
              </a:rPr>
              <a:t> </a:t>
            </a:r>
            <a:r>
              <a:rPr lang="es-AR" dirty="0" err="1">
                <a:effectLst/>
                <a:latin typeface="Montserrat" panose="00000500000000000000" pitchFamily="2" charset="0"/>
                <a:ea typeface="SimSun" panose="02010600030101010101" pitchFamily="2" charset="-122"/>
              </a:rPr>
              <a:t>mạnh</a:t>
            </a:r>
            <a:r>
              <a:rPr lang="es-AR" dirty="0">
                <a:effectLst/>
                <a:latin typeface="Montserrat" panose="00000500000000000000" pitchFamily="2" charset="0"/>
                <a:ea typeface="SimSun" panose="02010600030101010101" pitchFamily="2" charset="-122"/>
              </a:rPr>
              <a:t> </a:t>
            </a:r>
            <a:r>
              <a:rPr lang="es-AR" dirty="0" err="1">
                <a:effectLst/>
                <a:latin typeface="Montserrat" panose="00000500000000000000" pitchFamily="2" charset="0"/>
                <a:ea typeface="SimSun" panose="02010600030101010101" pitchFamily="2" charset="-122"/>
              </a:rPr>
              <a:t>hợp</a:t>
            </a:r>
            <a:r>
              <a:rPr lang="es-AR" dirty="0">
                <a:effectLst/>
                <a:latin typeface="Montserrat" panose="00000500000000000000" pitchFamily="2" charset="0"/>
                <a:ea typeface="SimSun" panose="02010600030101010101" pitchFamily="2" charset="-122"/>
              </a:rPr>
              <a:t> </a:t>
            </a:r>
            <a:r>
              <a:rPr lang="es-AR" dirty="0" err="1">
                <a:effectLst/>
                <a:latin typeface="Montserrat" panose="00000500000000000000" pitchFamily="2" charset="0"/>
                <a:ea typeface="SimSun" panose="02010600030101010101" pitchFamily="2" charset="-122"/>
              </a:rPr>
              <a:t>tác</a:t>
            </a:r>
            <a:r>
              <a:rPr lang="es-AR" dirty="0">
                <a:effectLst/>
                <a:latin typeface="Montserrat" panose="00000500000000000000" pitchFamily="2" charset="0"/>
                <a:ea typeface="SimSun" panose="02010600030101010101" pitchFamily="2" charset="-122"/>
              </a:rPr>
              <a:t> </a:t>
            </a:r>
            <a:r>
              <a:rPr lang="es-AR" dirty="0" err="1">
                <a:effectLst/>
                <a:latin typeface="Montserrat" panose="00000500000000000000" pitchFamily="2" charset="0"/>
                <a:ea typeface="SimSun" panose="02010600030101010101" pitchFamily="2" charset="-122"/>
              </a:rPr>
              <a:t>quốc</a:t>
            </a:r>
            <a:r>
              <a:rPr lang="es-AR" dirty="0">
                <a:effectLst/>
                <a:latin typeface="Montserrat" panose="00000500000000000000" pitchFamily="2" charset="0"/>
                <a:ea typeface="SimSun" panose="02010600030101010101" pitchFamily="2" charset="-122"/>
              </a:rPr>
              <a:t> </a:t>
            </a:r>
            <a:r>
              <a:rPr lang="es-AR" dirty="0" err="1">
                <a:effectLst/>
                <a:latin typeface="Montserrat" panose="00000500000000000000" pitchFamily="2" charset="0"/>
                <a:ea typeface="SimSun" panose="02010600030101010101" pitchFamily="2" charset="-122"/>
              </a:rPr>
              <a:t>tế</a:t>
            </a:r>
            <a:r>
              <a:rPr lang="vi-VN" dirty="0">
                <a:effectLst/>
                <a:latin typeface="Montserrat" panose="00000500000000000000" pitchFamily="2" charset="0"/>
                <a:ea typeface="SimSun" panose="02010600030101010101" pitchFamily="2" charset="-122"/>
              </a:rPr>
              <a:t>, hợp tác trao đổi và học tập kinh nghiệm</a:t>
            </a:r>
            <a:endParaRPr lang="en-US" dirty="0">
              <a:latin typeface="Montserrat" panose="00000500000000000000" pitchFamily="2" charset="0"/>
              <a:ea typeface="Calibri" panose="020F0502020204030204" pitchFamily="34" charset="0"/>
            </a:endParaRPr>
          </a:p>
          <a:p>
            <a:pPr marL="285750" indent="-285750">
              <a:buFont typeface="Wingdings" panose="05000000000000000000" pitchFamily="2" charset="2"/>
              <a:buChar char="Ø"/>
            </a:pPr>
            <a:r>
              <a:rPr lang="vi-VN" kern="100" dirty="0">
                <a:effectLst/>
                <a:latin typeface="Montserrat" panose="00000500000000000000" pitchFamily="2" charset="0"/>
                <a:ea typeface="Calibri" panose="020F0502020204030204" pitchFamily="34" charset="0"/>
                <a:cs typeface="Times New Roman" panose="02020603050405020304" pitchFamily="18" charset="0"/>
              </a:rPr>
              <a:t>Đề nghị giảm thuế nhập khẩu đối với thuốc BVTV sinh học và các dây chuyền công nghệ sản xuất thuốc BVTV sinh học với mức 0%.</a:t>
            </a:r>
            <a:endParaRPr lang="en-US" kern="100" dirty="0">
              <a:effectLst/>
              <a:latin typeface="Montserrat" panose="00000500000000000000" pitchFamily="2"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vi-VN" kern="100" dirty="0">
                <a:effectLst/>
                <a:latin typeface="Montserrat" panose="00000500000000000000" pitchFamily="2" charset="0"/>
                <a:ea typeface="Calibri" panose="020F0502020204030204" pitchFamily="34" charset="0"/>
                <a:cs typeface="Times New Roman" panose="02020603050405020304" pitchFamily="18" charset="0"/>
              </a:rPr>
              <a:t>Tăng cường công tác thanh tra, kiểm tra, xử lý vi phạm pháp luật để hạn chế tối đa tình trạng thuốc BVTV kém chất lượng.</a:t>
            </a:r>
            <a:endParaRPr lang="en-US" kern="100" dirty="0">
              <a:effectLst/>
              <a:latin typeface="Montserrat" panose="00000500000000000000" pitchFamily="2"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r>
              <a:rPr lang="vi-VN" dirty="0">
                <a:effectLst/>
                <a:latin typeface="Montserrat" panose="00000500000000000000" pitchFamily="2" charset="0"/>
                <a:ea typeface="SimSun" panose="02010600030101010101" pitchFamily="2" charset="-122"/>
              </a:rPr>
              <a:t>Tăng cường chuyển đổi số</a:t>
            </a:r>
            <a:r>
              <a:rPr lang="en-US" b="1" dirty="0">
                <a:latin typeface="Montserrat" panose="00000500000000000000" pitchFamily="2" charset="0"/>
                <a:ea typeface="SimSun" panose="02010600030101010101" pitchFamily="2" charset="-122"/>
              </a:rPr>
              <a:t>, </a:t>
            </a:r>
            <a:r>
              <a:rPr lang="nl-NL" dirty="0">
                <a:effectLst/>
                <a:latin typeface="Montserrat" panose="00000500000000000000" pitchFamily="2" charset="0"/>
                <a:ea typeface="Times New Roman" panose="02020603050405020304" pitchFamily="18" charset="0"/>
              </a:rPr>
              <a:t>nhằm đơn giản hóa các thủ tục hành chính, nâng cao hiệu quả của công tác quản lý, sử dụng và quảng cáo tuyên truyền mở rộng phạm vi ứng dụng thuốc BVTV sinh học, phục vụ sản xuất nông nghiệp an toàn và bền vững</a:t>
            </a:r>
            <a:endParaRPr lang="en-US" kern="100" dirty="0">
              <a:effectLst/>
              <a:latin typeface="Montserrat" panose="00000500000000000000" pitchFamily="2" charset="0"/>
              <a:ea typeface="Calibri" panose="020F0502020204030204" pitchFamily="34" charset="0"/>
              <a:cs typeface="Times New Roman" panose="02020603050405020304" pitchFamily="18" charset="0"/>
            </a:endParaRPr>
          </a:p>
          <a:p>
            <a:endParaRPr lang="en-US" sz="1800" dirty="0">
              <a:latin typeface="Times New Roman" panose="02020603050405020304" pitchFamily="18" charset="0"/>
              <a:ea typeface="Calibri" panose="020F0502020204030204" pitchFamily="34"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7EF6BCDD-9F51-2436-CCD8-D272091A2BA2}"/>
              </a:ext>
            </a:extLst>
          </p:cNvPr>
          <p:cNvSpPr txBox="1"/>
          <p:nvPr/>
        </p:nvSpPr>
        <p:spPr>
          <a:xfrm>
            <a:off x="132076" y="0"/>
            <a:ext cx="8127019" cy="369332"/>
          </a:xfrm>
          <a:prstGeom prst="rect">
            <a:avLst/>
          </a:prstGeom>
          <a:noFill/>
        </p:spPr>
        <p:txBody>
          <a:bodyPr wrap="square">
            <a:spAutoFit/>
          </a:bodyPr>
          <a:lstStyle/>
          <a:p>
            <a:pPr marL="0" lvl="0" indent="0" algn="just" rtl="0">
              <a:spcBef>
                <a:spcPts val="0"/>
              </a:spcBef>
              <a:spcAft>
                <a:spcPts val="0"/>
              </a:spcAft>
              <a:buNone/>
            </a:pPr>
            <a:r>
              <a:rPr lang="en-US" sz="1800" b="1" dirty="0"/>
              <a:t>7.1. </a:t>
            </a:r>
            <a:r>
              <a:rPr lang="en-US" sz="1800" b="1" dirty="0" err="1"/>
              <a:t>Đề</a:t>
            </a:r>
            <a:r>
              <a:rPr lang="en-US" sz="1800" b="1" dirty="0"/>
              <a:t> </a:t>
            </a:r>
            <a:r>
              <a:rPr lang="en-US" sz="1800" b="1" dirty="0" err="1"/>
              <a:t>xuất</a:t>
            </a:r>
            <a:r>
              <a:rPr lang="en-US" sz="1800" b="1" dirty="0"/>
              <a:t> </a:t>
            </a:r>
            <a:endParaRPr lang="vi-VN" sz="1800" b="1" dirty="0"/>
          </a:p>
        </p:txBody>
      </p:sp>
    </p:spTree>
    <p:extLst>
      <p:ext uri="{BB962C8B-B14F-4D97-AF65-F5344CB8AC3E}">
        <p14:creationId xmlns:p14="http://schemas.microsoft.com/office/powerpoint/2010/main" val="2843663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1" name="Google Shape;511;p73"/>
          <p:cNvSpPr txBox="1">
            <a:spLocks noGrp="1"/>
          </p:cNvSpPr>
          <p:nvPr>
            <p:ph type="body" idx="1"/>
          </p:nvPr>
        </p:nvSpPr>
        <p:spPr>
          <a:xfrm>
            <a:off x="260745" y="507495"/>
            <a:ext cx="5214026" cy="4471710"/>
          </a:xfrm>
          <a:prstGeom prst="rect">
            <a:avLst/>
          </a:prstGeom>
        </p:spPr>
        <p:txBody>
          <a:bodyPr spcFirstLastPara="1" wrap="square" lIns="91425" tIns="91425" rIns="91425" bIns="91425" anchor="ctr" anchorCtr="0">
            <a:noAutofit/>
          </a:bodyPr>
          <a:lstStyle/>
          <a:p>
            <a:pPr marL="285750" indent="-285750" algn="just">
              <a:lnSpc>
                <a:spcPct val="150000"/>
              </a:lnSpc>
              <a:buFont typeface="Wingdings" panose="05000000000000000000" pitchFamily="2" charset="2"/>
              <a:buChar char="Ø"/>
            </a:pPr>
            <a:r>
              <a:rPr lang="en-US" sz="1600" dirty="0" err="1"/>
              <a:t>Dân</a:t>
            </a:r>
            <a:r>
              <a:rPr lang="en-US" sz="1600" dirty="0"/>
              <a:t> </a:t>
            </a:r>
            <a:r>
              <a:rPr lang="en-US" sz="1600" dirty="0" err="1"/>
              <a:t>số</a:t>
            </a:r>
            <a:r>
              <a:rPr lang="en-US" sz="1600" dirty="0"/>
              <a:t> </a:t>
            </a:r>
            <a:r>
              <a:rPr lang="en-US" sz="1600" dirty="0" err="1"/>
              <a:t>toàn</a:t>
            </a:r>
            <a:r>
              <a:rPr lang="en-US" sz="1600" dirty="0"/>
              <a:t> </a:t>
            </a:r>
            <a:r>
              <a:rPr lang="en-US" sz="1600" dirty="0" err="1"/>
              <a:t>cầu</a:t>
            </a:r>
            <a:r>
              <a:rPr lang="en-US" sz="1600" dirty="0"/>
              <a:t> </a:t>
            </a:r>
            <a:r>
              <a:rPr lang="en-US" sz="1600" dirty="0" err="1"/>
              <a:t>dự</a:t>
            </a:r>
            <a:r>
              <a:rPr lang="en-US" sz="1600" dirty="0"/>
              <a:t> </a:t>
            </a:r>
            <a:r>
              <a:rPr lang="en-US" sz="1600" dirty="0" err="1"/>
              <a:t>đoán</a:t>
            </a:r>
            <a:r>
              <a:rPr lang="en-US" sz="1600" dirty="0"/>
              <a:t> </a:t>
            </a:r>
            <a:r>
              <a:rPr lang="en-US" sz="1600" dirty="0" err="1"/>
              <a:t>năm</a:t>
            </a:r>
            <a:r>
              <a:rPr lang="en-US" sz="1600" dirty="0"/>
              <a:t> 2050 </a:t>
            </a:r>
            <a:r>
              <a:rPr lang="en-US" sz="1600" dirty="0" err="1"/>
              <a:t>đạt</a:t>
            </a:r>
            <a:r>
              <a:rPr lang="en-US" sz="1600" dirty="0"/>
              <a:t> 9,7 </a:t>
            </a:r>
            <a:r>
              <a:rPr lang="en-US" sz="1600" dirty="0" err="1"/>
              <a:t>tỷ</a:t>
            </a:r>
            <a:r>
              <a:rPr lang="en-US" sz="1600" dirty="0"/>
              <a:t> </a:t>
            </a:r>
            <a:r>
              <a:rPr lang="en-US" sz="1600" dirty="0" err="1"/>
              <a:t>người</a:t>
            </a:r>
            <a:r>
              <a:rPr lang="en-US" sz="1600" dirty="0"/>
              <a:t>, </a:t>
            </a:r>
            <a:r>
              <a:rPr lang="en-US" sz="1600" dirty="0" err="1"/>
              <a:t>tạo</a:t>
            </a:r>
            <a:r>
              <a:rPr lang="en-US" sz="1600" dirty="0"/>
              <a:t> </a:t>
            </a:r>
            <a:r>
              <a:rPr lang="en-US" sz="1600" dirty="0" err="1"/>
              <a:t>ra</a:t>
            </a:r>
            <a:r>
              <a:rPr lang="en-US" sz="1600" dirty="0"/>
              <a:t> </a:t>
            </a:r>
            <a:r>
              <a:rPr lang="en-US" sz="1600" dirty="0" err="1"/>
              <a:t>gánh</a:t>
            </a:r>
            <a:r>
              <a:rPr lang="en-US" sz="1600" dirty="0"/>
              <a:t> </a:t>
            </a:r>
            <a:r>
              <a:rPr lang="en-US" sz="1600" dirty="0" err="1"/>
              <a:t>nặng</a:t>
            </a:r>
            <a:r>
              <a:rPr lang="en-US" sz="1600" dirty="0"/>
              <a:t> </a:t>
            </a:r>
            <a:r>
              <a:rPr lang="en-US" sz="1600" dirty="0" err="1"/>
              <a:t>cho</a:t>
            </a:r>
            <a:r>
              <a:rPr lang="en-US" sz="1600" dirty="0"/>
              <a:t> </a:t>
            </a:r>
            <a:r>
              <a:rPr lang="en-US" sz="1600" dirty="0" err="1"/>
              <a:t>ngành</a:t>
            </a:r>
            <a:r>
              <a:rPr lang="en-US" sz="1600" dirty="0"/>
              <a:t> </a:t>
            </a:r>
            <a:r>
              <a:rPr lang="en-US" sz="1600" dirty="0" err="1"/>
              <a:t>nông</a:t>
            </a:r>
            <a:r>
              <a:rPr lang="en-US" sz="1600" dirty="0"/>
              <a:t> </a:t>
            </a:r>
            <a:r>
              <a:rPr lang="en-US" sz="1600" dirty="0" err="1"/>
              <a:t>nghiệp</a:t>
            </a:r>
            <a:r>
              <a:rPr lang="en-US" sz="1600" dirty="0"/>
              <a:t>., ô </a:t>
            </a:r>
            <a:r>
              <a:rPr lang="en-US" sz="1600" dirty="0" err="1"/>
              <a:t>nhiễm</a:t>
            </a:r>
            <a:r>
              <a:rPr lang="en-US" sz="1600" dirty="0"/>
              <a:t> </a:t>
            </a:r>
            <a:r>
              <a:rPr lang="en-US" sz="1600" dirty="0" err="1"/>
              <a:t>nguồn</a:t>
            </a:r>
            <a:r>
              <a:rPr lang="en-US" sz="1600" dirty="0"/>
              <a:t> </a:t>
            </a:r>
            <a:r>
              <a:rPr lang="en-US" sz="1600" dirty="0" err="1"/>
              <a:t>nước</a:t>
            </a:r>
            <a:r>
              <a:rPr lang="en-US" sz="1600" dirty="0"/>
              <a:t> </a:t>
            </a:r>
            <a:r>
              <a:rPr lang="en-US" sz="1600" dirty="0" err="1"/>
              <a:t>và</a:t>
            </a:r>
            <a:r>
              <a:rPr lang="en-US" sz="1600" dirty="0"/>
              <a:t> </a:t>
            </a:r>
            <a:r>
              <a:rPr lang="en-US" sz="1600" dirty="0" err="1"/>
              <a:t>giảm</a:t>
            </a:r>
            <a:r>
              <a:rPr lang="en-US" sz="1600" dirty="0"/>
              <a:t> </a:t>
            </a:r>
            <a:r>
              <a:rPr lang="en-US" sz="1600" dirty="0" err="1"/>
              <a:t>diện</a:t>
            </a:r>
            <a:r>
              <a:rPr lang="en-US" sz="1600" dirty="0"/>
              <a:t> </a:t>
            </a:r>
            <a:r>
              <a:rPr lang="en-US" sz="1600" dirty="0" err="1"/>
              <a:t>tích</a:t>
            </a:r>
            <a:r>
              <a:rPr lang="en-US" sz="1600" dirty="0"/>
              <a:t> </a:t>
            </a:r>
            <a:r>
              <a:rPr lang="en-US" sz="1600" dirty="0" err="1"/>
              <a:t>nông</a:t>
            </a:r>
            <a:r>
              <a:rPr lang="en-US" sz="1600" dirty="0"/>
              <a:t> ng</a:t>
            </a:r>
          </a:p>
          <a:p>
            <a:pPr marL="285750" indent="-285750" algn="just">
              <a:lnSpc>
                <a:spcPct val="150000"/>
              </a:lnSpc>
              <a:buFont typeface="Wingdings" panose="05000000000000000000" pitchFamily="2" charset="2"/>
              <a:buChar char="Ø"/>
            </a:pPr>
            <a:r>
              <a:rPr lang="en-US" sz="1600" dirty="0" err="1"/>
              <a:t>Các</a:t>
            </a:r>
            <a:r>
              <a:rPr lang="en-US" sz="1600" dirty="0"/>
              <a:t> </a:t>
            </a:r>
            <a:r>
              <a:rPr lang="en-US" sz="1600" dirty="0" err="1"/>
              <a:t>hoạt</a:t>
            </a:r>
            <a:r>
              <a:rPr lang="en-US" sz="1600" dirty="0"/>
              <a:t> </a:t>
            </a:r>
            <a:r>
              <a:rPr lang="en-US" sz="1600" dirty="0" err="1"/>
              <a:t>động</a:t>
            </a:r>
            <a:r>
              <a:rPr lang="en-US" sz="1600" dirty="0"/>
              <a:t> </a:t>
            </a:r>
            <a:r>
              <a:rPr lang="en-US" sz="1600" dirty="0" err="1"/>
              <a:t>nhân</a:t>
            </a:r>
            <a:r>
              <a:rPr lang="en-US" sz="1600" dirty="0"/>
              <a:t> </a:t>
            </a:r>
            <a:r>
              <a:rPr lang="en-US" sz="1600" dirty="0" err="1"/>
              <a:t>tạo</a:t>
            </a:r>
            <a:r>
              <a:rPr lang="en-US" sz="1600" dirty="0"/>
              <a:t> </a:t>
            </a:r>
            <a:r>
              <a:rPr lang="en-US" sz="1600" dirty="0" err="1"/>
              <a:t>ảnh</a:t>
            </a:r>
            <a:r>
              <a:rPr lang="en-US" sz="1600" dirty="0"/>
              <a:t> </a:t>
            </a:r>
            <a:r>
              <a:rPr lang="en-US" sz="1600" dirty="0" err="1"/>
              <a:t>hưởng</a:t>
            </a:r>
            <a:r>
              <a:rPr lang="en-US" sz="1600" dirty="0"/>
              <a:t> </a:t>
            </a:r>
            <a:r>
              <a:rPr lang="en-US" sz="1600" dirty="0" err="1"/>
              <a:t>đến</a:t>
            </a:r>
            <a:r>
              <a:rPr lang="en-US" sz="1600" dirty="0"/>
              <a:t> </a:t>
            </a:r>
            <a:r>
              <a:rPr lang="en-US" sz="1600" dirty="0" err="1"/>
              <a:t>môi</a:t>
            </a:r>
            <a:r>
              <a:rPr lang="en-US" sz="1600" dirty="0"/>
              <a:t> </a:t>
            </a:r>
            <a:r>
              <a:rPr lang="en-US" sz="1600" dirty="0" err="1"/>
              <a:t>trường</a:t>
            </a:r>
            <a:r>
              <a:rPr lang="en-US" sz="1600" dirty="0"/>
              <a:t>, </a:t>
            </a:r>
            <a:r>
              <a:rPr lang="en-US" sz="1600" dirty="0" err="1"/>
              <a:t>hệ</a:t>
            </a:r>
            <a:r>
              <a:rPr lang="en-US" sz="1600" dirty="0"/>
              <a:t> </a:t>
            </a:r>
            <a:r>
              <a:rPr lang="en-US" sz="1600" dirty="0" err="1"/>
              <a:t>sinh</a:t>
            </a:r>
            <a:r>
              <a:rPr lang="en-US" sz="1600" dirty="0"/>
              <a:t> </a:t>
            </a:r>
            <a:r>
              <a:rPr lang="en-US" sz="1600" dirty="0" err="1"/>
              <a:t>tháihiệp</a:t>
            </a:r>
            <a:r>
              <a:rPr lang="en-US" sz="1600" dirty="0"/>
              <a:t>.</a:t>
            </a:r>
          </a:p>
          <a:p>
            <a:pPr marL="285750" indent="-285750" algn="just">
              <a:lnSpc>
                <a:spcPct val="150000"/>
              </a:lnSpc>
              <a:buFont typeface="Wingdings" panose="05000000000000000000" pitchFamily="2" charset="2"/>
              <a:buChar char="Ø"/>
            </a:pPr>
            <a:r>
              <a:rPr lang="en-US" sz="1600" dirty="0" err="1"/>
              <a:t>Các</a:t>
            </a:r>
            <a:r>
              <a:rPr lang="en-US" sz="1600" dirty="0"/>
              <a:t> </a:t>
            </a:r>
            <a:r>
              <a:rPr lang="en-US" sz="1600" dirty="0" err="1"/>
              <a:t>yêu</a:t>
            </a:r>
            <a:r>
              <a:rPr lang="en-US" sz="1600" dirty="0"/>
              <a:t> </a:t>
            </a:r>
            <a:r>
              <a:rPr lang="en-US" sz="1600" dirty="0" err="1"/>
              <a:t>cầu</a:t>
            </a:r>
            <a:r>
              <a:rPr lang="en-US" sz="1600" dirty="0"/>
              <a:t> </a:t>
            </a:r>
            <a:r>
              <a:rPr lang="en-US" sz="1600" dirty="0" err="1"/>
              <a:t>về</a:t>
            </a:r>
            <a:r>
              <a:rPr lang="en-US" sz="1600" dirty="0"/>
              <a:t> </a:t>
            </a:r>
            <a:r>
              <a:rPr lang="en-US" sz="1600" dirty="0" err="1"/>
              <a:t>lương</a:t>
            </a:r>
            <a:r>
              <a:rPr lang="en-US" sz="1600" dirty="0"/>
              <a:t> </a:t>
            </a:r>
            <a:r>
              <a:rPr lang="en-US" sz="1600" dirty="0" err="1"/>
              <a:t>thực</a:t>
            </a:r>
            <a:r>
              <a:rPr lang="en-US" sz="1600" dirty="0"/>
              <a:t>, </a:t>
            </a:r>
            <a:r>
              <a:rPr lang="en-US" sz="1600" dirty="0" err="1"/>
              <a:t>tính</a:t>
            </a:r>
            <a:r>
              <a:rPr lang="en-US" sz="1600" dirty="0"/>
              <a:t> </a:t>
            </a:r>
            <a:r>
              <a:rPr lang="en-US" sz="1600" dirty="0" err="1"/>
              <a:t>bền</a:t>
            </a:r>
            <a:r>
              <a:rPr lang="en-US" sz="1600" dirty="0"/>
              <a:t> </a:t>
            </a:r>
            <a:r>
              <a:rPr lang="en-US" sz="1600" dirty="0" err="1"/>
              <a:t>vững</a:t>
            </a:r>
            <a:r>
              <a:rPr lang="en-US" sz="1600" dirty="0"/>
              <a:t> </a:t>
            </a:r>
            <a:r>
              <a:rPr lang="en-US" sz="1600" dirty="0" err="1"/>
              <a:t>của</a:t>
            </a:r>
            <a:r>
              <a:rPr lang="en-US" sz="1600" dirty="0"/>
              <a:t> </a:t>
            </a:r>
            <a:r>
              <a:rPr lang="en-US" sz="1600" dirty="0" err="1"/>
              <a:t>hoạt</a:t>
            </a:r>
            <a:r>
              <a:rPr lang="en-US" sz="1600" dirty="0"/>
              <a:t> </a:t>
            </a:r>
            <a:r>
              <a:rPr lang="en-US" sz="1600" dirty="0" err="1"/>
              <a:t>động</a:t>
            </a:r>
            <a:r>
              <a:rPr lang="en-US" sz="1600" dirty="0"/>
              <a:t> </a:t>
            </a:r>
            <a:r>
              <a:rPr lang="en-US" sz="1600" dirty="0" err="1"/>
              <a:t>nông</a:t>
            </a:r>
            <a:r>
              <a:rPr lang="en-US" sz="1600" dirty="0"/>
              <a:t> </a:t>
            </a:r>
            <a:r>
              <a:rPr lang="en-US" sz="1600" dirty="0" err="1"/>
              <a:t>nghiệp</a:t>
            </a:r>
            <a:r>
              <a:rPr lang="en-US" sz="1600" dirty="0"/>
              <a:t> </a:t>
            </a:r>
            <a:r>
              <a:rPr lang="en-US" sz="1600" dirty="0" err="1"/>
              <a:t>cần</a:t>
            </a:r>
            <a:r>
              <a:rPr lang="en-US" sz="1600" dirty="0"/>
              <a:t> </a:t>
            </a:r>
            <a:r>
              <a:rPr lang="en-US" sz="1600" dirty="0" err="1"/>
              <a:t>được</a:t>
            </a:r>
            <a:r>
              <a:rPr lang="en-US" sz="1600" dirty="0"/>
              <a:t> </a:t>
            </a:r>
            <a:r>
              <a:rPr lang="en-US" sz="1600" dirty="0" err="1"/>
              <a:t>cải</a:t>
            </a:r>
            <a:r>
              <a:rPr lang="en-US" sz="1600" dirty="0"/>
              <a:t> </a:t>
            </a:r>
            <a:r>
              <a:rPr lang="en-US" sz="1600" dirty="0" err="1"/>
              <a:t>tiến</a:t>
            </a:r>
            <a:r>
              <a:rPr lang="en-US" sz="1600" dirty="0"/>
              <a:t>.</a:t>
            </a:r>
          </a:p>
          <a:p>
            <a:pPr marL="285750" indent="-285750" algn="just">
              <a:lnSpc>
                <a:spcPct val="150000"/>
              </a:lnSpc>
              <a:buFont typeface="Wingdings" panose="05000000000000000000" pitchFamily="2" charset="2"/>
              <a:buChar char="Ø"/>
            </a:pPr>
            <a:r>
              <a:rPr lang="en-US" sz="1600" dirty="0" err="1"/>
              <a:t>Sử</a:t>
            </a:r>
            <a:r>
              <a:rPr lang="en-US" sz="1600" dirty="0"/>
              <a:t> </a:t>
            </a:r>
            <a:r>
              <a:rPr lang="en-US" sz="1600" dirty="0" err="1"/>
              <a:t>dụng</a:t>
            </a:r>
            <a:r>
              <a:rPr lang="en-US" sz="1600" dirty="0"/>
              <a:t> </a:t>
            </a:r>
            <a:r>
              <a:rPr lang="en-US" sz="1600" dirty="0" err="1"/>
              <a:t>thuốc</a:t>
            </a:r>
            <a:r>
              <a:rPr lang="en-US" sz="1600" dirty="0"/>
              <a:t> BVTV </a:t>
            </a:r>
            <a:r>
              <a:rPr lang="en-US" sz="1600" dirty="0" err="1"/>
              <a:t>sinh</a:t>
            </a:r>
            <a:r>
              <a:rPr lang="en-US" sz="1600" dirty="0"/>
              <a:t> </a:t>
            </a:r>
            <a:r>
              <a:rPr lang="en-US" sz="1600" dirty="0" err="1"/>
              <a:t>học</a:t>
            </a:r>
            <a:r>
              <a:rPr lang="en-US" sz="1600" dirty="0"/>
              <a:t> </a:t>
            </a:r>
            <a:r>
              <a:rPr lang="en-US" sz="1600" dirty="0" err="1"/>
              <a:t>nhằm</a:t>
            </a:r>
            <a:r>
              <a:rPr lang="en-US" sz="1600" dirty="0"/>
              <a:t> </a:t>
            </a:r>
            <a:r>
              <a:rPr lang="en-US" sz="1600" dirty="0" err="1"/>
              <a:t>tăng</a:t>
            </a:r>
            <a:r>
              <a:rPr lang="en-US" sz="1600" dirty="0"/>
              <a:t> </a:t>
            </a:r>
            <a:r>
              <a:rPr lang="en-US" sz="1600" dirty="0" err="1"/>
              <a:t>năng</a:t>
            </a:r>
            <a:r>
              <a:rPr lang="en-US" sz="1600" dirty="0"/>
              <a:t> </a:t>
            </a:r>
            <a:r>
              <a:rPr lang="en-US" sz="1600" dirty="0" err="1"/>
              <a:t>suất</a:t>
            </a:r>
            <a:r>
              <a:rPr lang="en-US" sz="1600" dirty="0"/>
              <a:t> </a:t>
            </a:r>
            <a:r>
              <a:rPr lang="en-US" sz="1600" dirty="0" err="1"/>
              <a:t>cây</a:t>
            </a:r>
            <a:r>
              <a:rPr lang="en-US" sz="1600" dirty="0"/>
              <a:t> </a:t>
            </a:r>
            <a:r>
              <a:rPr lang="en-US" sz="1600" dirty="0" err="1"/>
              <a:t>trồng</a:t>
            </a:r>
            <a:r>
              <a:rPr lang="en-US" sz="1600" dirty="0"/>
              <a:t>, </a:t>
            </a:r>
            <a:r>
              <a:rPr lang="en-US" sz="1600" dirty="0" err="1"/>
              <a:t>giảm</a:t>
            </a:r>
            <a:r>
              <a:rPr lang="en-US" sz="1600" dirty="0"/>
              <a:t> </a:t>
            </a:r>
            <a:r>
              <a:rPr lang="en-US" sz="1600" dirty="0" err="1"/>
              <a:t>ảnh</a:t>
            </a:r>
            <a:r>
              <a:rPr lang="en-US" sz="1600" dirty="0"/>
              <a:t> </a:t>
            </a:r>
            <a:r>
              <a:rPr lang="en-US" sz="1600" dirty="0" err="1"/>
              <a:t>hưởng</a:t>
            </a:r>
            <a:r>
              <a:rPr lang="en-US" sz="1600" dirty="0"/>
              <a:t> do </a:t>
            </a:r>
            <a:r>
              <a:rPr lang="en-US" sz="1600" dirty="0" err="1"/>
              <a:t>điều</a:t>
            </a:r>
            <a:r>
              <a:rPr lang="en-US" sz="1600" dirty="0"/>
              <a:t> </a:t>
            </a:r>
            <a:r>
              <a:rPr lang="en-US" sz="1600" dirty="0" err="1"/>
              <a:t>kiện</a:t>
            </a:r>
            <a:r>
              <a:rPr lang="en-US" sz="1600" dirty="0"/>
              <a:t> </a:t>
            </a:r>
            <a:r>
              <a:rPr lang="en-US" sz="1600" dirty="0" err="1"/>
              <a:t>bên</a:t>
            </a:r>
            <a:r>
              <a:rPr lang="en-US" sz="1600" dirty="0"/>
              <a:t> </a:t>
            </a:r>
            <a:r>
              <a:rPr lang="en-US" sz="1600" dirty="0" err="1"/>
              <a:t>ngoài</a:t>
            </a:r>
            <a:r>
              <a:rPr lang="en-US" sz="1600" dirty="0"/>
              <a:t>.</a:t>
            </a:r>
          </a:p>
          <a:p>
            <a:pPr marL="0" lvl="0" indent="0" algn="l" rtl="0">
              <a:spcBef>
                <a:spcPts val="0"/>
              </a:spcBef>
              <a:spcAft>
                <a:spcPts val="0"/>
              </a:spcAft>
              <a:buNone/>
            </a:pPr>
            <a:endParaRPr dirty="0"/>
          </a:p>
        </p:txBody>
      </p:sp>
      <p:pic>
        <p:nvPicPr>
          <p:cNvPr id="512" name="Google Shape;512;p73"/>
          <p:cNvPicPr preferRelativeResize="0"/>
          <p:nvPr/>
        </p:nvPicPr>
        <p:blipFill rotWithShape="1">
          <a:blip r:embed="rId3"/>
          <a:srcRect l="-6530" t="3825" r="38298" b="-3825"/>
          <a:stretch/>
        </p:blipFill>
        <p:spPr>
          <a:xfrm>
            <a:off x="5744284" y="543003"/>
            <a:ext cx="3138971" cy="4600497"/>
          </a:xfrm>
          <a:prstGeom prst="rect">
            <a:avLst/>
          </a:prstGeom>
          <a:noFill/>
          <a:ln>
            <a:noFill/>
          </a:ln>
        </p:spPr>
      </p:pic>
      <p:sp>
        <p:nvSpPr>
          <p:cNvPr id="513" name="Google Shape;513;p73"/>
          <p:cNvSpPr/>
          <p:nvPr/>
        </p:nvSpPr>
        <p:spPr>
          <a:xfrm rot="10800000">
            <a:off x="5960400" y="367050"/>
            <a:ext cx="3183600" cy="351900"/>
          </a:xfrm>
          <a:prstGeom prst="rect">
            <a:avLst/>
          </a:prstGeom>
          <a:solidFill>
            <a:schemeClr val="accent3">
              <a:alpha val="763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452;p69">
            <a:extLst>
              <a:ext uri="{FF2B5EF4-FFF2-40B4-BE49-F238E27FC236}">
                <a16:creationId xmlns:a16="http://schemas.microsoft.com/office/drawing/2014/main" id="{48F384D1-E9D2-C0A4-03BB-3C2CAEF9C444}"/>
              </a:ext>
            </a:extLst>
          </p:cNvPr>
          <p:cNvSpPr txBox="1">
            <a:spLocks/>
          </p:cNvSpPr>
          <p:nvPr/>
        </p:nvSpPr>
        <p:spPr>
          <a:xfrm>
            <a:off x="506821" y="-45869"/>
            <a:ext cx="5087734" cy="584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1800" b="1" dirty="0"/>
              <a:t>1. </a:t>
            </a:r>
            <a:r>
              <a:rPr lang="en-US" sz="1800" b="1" dirty="0" err="1"/>
              <a:t>Thực</a:t>
            </a:r>
            <a:r>
              <a:rPr lang="en-US" sz="1800" b="1" dirty="0"/>
              <a:t> </a:t>
            </a:r>
            <a:r>
              <a:rPr lang="en-US" sz="1800" b="1" dirty="0" err="1"/>
              <a:t>trạng</a:t>
            </a:r>
            <a:r>
              <a:rPr lang="en-US" sz="1800" b="1" dirty="0"/>
              <a:t> </a:t>
            </a:r>
            <a:r>
              <a:rPr lang="en-US" sz="1800" b="1" dirty="0" err="1"/>
              <a:t>về</a:t>
            </a:r>
            <a:r>
              <a:rPr lang="en-US" sz="1800" b="1" dirty="0"/>
              <a:t> </a:t>
            </a:r>
            <a:r>
              <a:rPr lang="en-US" sz="1800" b="1" dirty="0" err="1"/>
              <a:t>thuốc</a:t>
            </a:r>
            <a:r>
              <a:rPr lang="en-US" sz="1800" b="1" dirty="0"/>
              <a:t> BVTV </a:t>
            </a:r>
            <a:r>
              <a:rPr lang="en-US" sz="1800" b="1" dirty="0" err="1"/>
              <a:t>sinh</a:t>
            </a:r>
            <a:r>
              <a:rPr lang="en-US" sz="1800" b="1" dirty="0"/>
              <a:t> </a:t>
            </a:r>
            <a:r>
              <a:rPr lang="en-US" sz="1800" b="1" dirty="0" err="1"/>
              <a:t>học</a:t>
            </a:r>
            <a:r>
              <a:rPr lang="en-US" sz="1800" b="1" dirty="0"/>
              <a:t> </a:t>
            </a:r>
            <a:r>
              <a:rPr lang="en-US" sz="1800" b="1" dirty="0" err="1"/>
              <a:t>trên</a:t>
            </a:r>
            <a:r>
              <a:rPr lang="en-US" sz="1800" b="1" dirty="0"/>
              <a:t> </a:t>
            </a:r>
            <a:r>
              <a:rPr lang="en-US" sz="1800" b="1" dirty="0" err="1"/>
              <a:t>thế</a:t>
            </a:r>
            <a:r>
              <a:rPr lang="en-US" sz="1800" b="1" dirty="0"/>
              <a:t> </a:t>
            </a:r>
            <a:r>
              <a:rPr lang="en-US" sz="1800" b="1" dirty="0" err="1"/>
              <a:t>giới</a:t>
            </a:r>
            <a:endParaRPr lang="en-US" sz="1800"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8A8E9A-5160-452A-40A5-D2CC86FFE3DC}"/>
              </a:ext>
            </a:extLst>
          </p:cNvPr>
          <p:cNvSpPr txBox="1"/>
          <p:nvPr/>
        </p:nvSpPr>
        <p:spPr>
          <a:xfrm>
            <a:off x="132076" y="0"/>
            <a:ext cx="8127019" cy="369332"/>
          </a:xfrm>
          <a:prstGeom prst="rect">
            <a:avLst/>
          </a:prstGeom>
          <a:noFill/>
        </p:spPr>
        <p:txBody>
          <a:bodyPr wrap="square">
            <a:spAutoFit/>
          </a:bodyPr>
          <a:lstStyle/>
          <a:p>
            <a:pPr marL="0" lvl="0" indent="0" algn="just" rtl="0">
              <a:spcBef>
                <a:spcPts val="0"/>
              </a:spcBef>
              <a:spcAft>
                <a:spcPts val="0"/>
              </a:spcAft>
              <a:buNone/>
            </a:pPr>
            <a:r>
              <a:rPr lang="en-US" sz="1800" b="1" dirty="0"/>
              <a:t>7.2. </a:t>
            </a:r>
            <a:r>
              <a:rPr lang="en-US" sz="1800" b="1" dirty="0" err="1"/>
              <a:t>Kiến</a:t>
            </a:r>
            <a:r>
              <a:rPr lang="en-US" sz="1800" b="1" dirty="0"/>
              <a:t> </a:t>
            </a:r>
            <a:r>
              <a:rPr lang="en-US" sz="1800" b="1" dirty="0" err="1"/>
              <a:t>nghị</a:t>
            </a:r>
            <a:endParaRPr lang="vi-VN" sz="1800" b="1" dirty="0"/>
          </a:p>
        </p:txBody>
      </p:sp>
      <p:pic>
        <p:nvPicPr>
          <p:cNvPr id="4098" name="Picture 2" descr="Ứng dụng Công nghệ sinh học trong Nông nghiệp - Chăn nuôi - Thực phẩm - Môi  Trường - Y học">
            <a:extLst>
              <a:ext uri="{FF2B5EF4-FFF2-40B4-BE49-F238E27FC236}">
                <a16:creationId xmlns:a16="http://schemas.microsoft.com/office/drawing/2014/main" id="{1B321C35-FC9F-B4AB-D1CD-AAEF87FCA6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8935" y="2327670"/>
            <a:ext cx="4103052" cy="27563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0DCE73C-4585-240C-380F-51D40331C331}"/>
              </a:ext>
            </a:extLst>
          </p:cNvPr>
          <p:cNvSpPr txBox="1"/>
          <p:nvPr/>
        </p:nvSpPr>
        <p:spPr>
          <a:xfrm>
            <a:off x="132076" y="453690"/>
            <a:ext cx="4852879" cy="4314130"/>
          </a:xfrm>
          <a:prstGeom prst="rect">
            <a:avLst/>
          </a:prstGeom>
          <a:noFill/>
        </p:spPr>
        <p:txBody>
          <a:bodyPr wrap="square">
            <a:spAutoFit/>
          </a:bodyPr>
          <a:lstStyle/>
          <a:p>
            <a:pPr marL="285750" indent="-285750" algn="just">
              <a:lnSpc>
                <a:spcPts val="1700"/>
              </a:lnSpc>
              <a:spcAft>
                <a:spcPts val="600"/>
              </a:spcAft>
              <a:buFont typeface="Wingdings" panose="05000000000000000000" pitchFamily="2" charset="2"/>
              <a:buChar char="Ø"/>
            </a:pP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Cần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học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tập</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các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nghiên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cứu</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công</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nghệ</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chuyển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giao</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công</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nghệ</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sản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xuất</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thuốc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BVTV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sinh</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học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từ</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các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nước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có</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nền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sản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xuất</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thuốc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BVTV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lớn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tiên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tiến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và</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hiện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đại</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như</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Mỹ</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Trung</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Quốc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Ấn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Độ</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Hàn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Quốc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Brasil. </a:t>
            </a:r>
            <a:endParaRPr lang="en-US" kern="100" dirty="0">
              <a:effectLst/>
              <a:latin typeface="Montserrat" panose="00000500000000000000" pitchFamily="2" charset="0"/>
              <a:ea typeface="Calibri" panose="020F0502020204030204" pitchFamily="34" charset="0"/>
              <a:cs typeface="Times New Roman" panose="02020603050405020304" pitchFamily="18" charset="0"/>
            </a:endParaRPr>
          </a:p>
          <a:p>
            <a:pPr marL="285750" indent="-285750" algn="just">
              <a:lnSpc>
                <a:spcPts val="1700"/>
              </a:lnSpc>
              <a:spcAft>
                <a:spcPts val="600"/>
              </a:spcAft>
              <a:buFont typeface="Wingdings" panose="05000000000000000000" pitchFamily="2" charset="2"/>
              <a:buChar char="Ø"/>
            </a:pP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Cần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nghiên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cứu</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học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hỏi</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các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chính</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sách</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về</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quản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lý</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đăng</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ký</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kinh</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doanh</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đối</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với</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thuốc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BVTV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sinh</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học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của</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các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nước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trên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thế</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giới</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a:t>
            </a:r>
            <a:endParaRPr lang="en-US" kern="100" dirty="0">
              <a:effectLst/>
              <a:latin typeface="Montserrat" panose="00000500000000000000" pitchFamily="2" charset="0"/>
              <a:ea typeface="Calibri" panose="020F0502020204030204" pitchFamily="34" charset="0"/>
              <a:cs typeface="Times New Roman" panose="02020603050405020304" pitchFamily="18" charset="0"/>
            </a:endParaRPr>
          </a:p>
          <a:p>
            <a:pPr marL="285750" indent="-285750" algn="just">
              <a:lnSpc>
                <a:spcPts val="1700"/>
              </a:lnSpc>
              <a:spcAft>
                <a:spcPts val="600"/>
              </a:spcAft>
              <a:buFont typeface="Wingdings" panose="05000000000000000000" pitchFamily="2" charset="2"/>
              <a:buChar char="Ø"/>
            </a:pP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Tham</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khảo</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các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danh</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mục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thuốc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BVTV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được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đưa</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vào</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sử</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dụng</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ở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các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nước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có</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nền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nông</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nghiệp</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phát</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triển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như</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Mỹ</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Israel,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Đức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Thụy</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Sỹ</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Nhật</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Bản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Hàn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Quốc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a:t>
            </a:r>
            <a:endParaRPr lang="en-US" kern="100" dirty="0">
              <a:effectLst/>
              <a:latin typeface="Montserrat" panose="00000500000000000000" pitchFamily="2" charset="0"/>
              <a:ea typeface="Calibri" panose="020F0502020204030204" pitchFamily="34" charset="0"/>
              <a:cs typeface="Times New Roman" panose="02020603050405020304" pitchFamily="18" charset="0"/>
            </a:endParaRPr>
          </a:p>
          <a:p>
            <a:pPr marL="285750" indent="-285750" algn="just">
              <a:lnSpc>
                <a:spcPts val="1700"/>
              </a:lnSpc>
              <a:spcAft>
                <a:spcPts val="600"/>
              </a:spcAft>
              <a:buFont typeface="Wingdings" panose="05000000000000000000" pitchFamily="2" charset="2"/>
              <a:buChar char="Ø"/>
            </a:pP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Cần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có</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sự</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hỗ</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trợ</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về</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chính</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sách</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và</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vốn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cho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các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khu</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vực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sản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xuất</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và</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kinh</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doanh</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thuốc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BVTV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sinh</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học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endParaRPr lang="en-US" kern="100" dirty="0">
              <a:effectLst/>
              <a:latin typeface="Montserrat" panose="00000500000000000000" pitchFamily="2" charset="0"/>
              <a:ea typeface="Calibri" panose="020F0502020204030204" pitchFamily="34" charset="0"/>
              <a:cs typeface="Times New Roman" panose="02020603050405020304" pitchFamily="18" charset="0"/>
            </a:endParaRPr>
          </a:p>
          <a:p>
            <a:pPr marL="285750" indent="-285750" algn="just">
              <a:lnSpc>
                <a:spcPts val="1700"/>
              </a:lnSpc>
              <a:spcAft>
                <a:spcPts val="600"/>
              </a:spcAft>
              <a:buFont typeface="Wingdings" panose="05000000000000000000" pitchFamily="2" charset="2"/>
              <a:buChar char="Ø"/>
            </a:pP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Cần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có</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dự</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án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nghiên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cứu</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về</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thị</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trường</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và</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hiện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trạng</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sản</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xuất</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kinh</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doanh</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thuốc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BVTV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sinh</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học</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tại</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Việt</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Nam</a:t>
            </a:r>
            <a:r>
              <a:rPr lang="es-AR"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endParaRPr lang="en-US" kern="100" dirty="0">
              <a:effectLst/>
              <a:latin typeface="Montserrat" panose="00000500000000000000" pitchFamily="2" charset="0"/>
              <a:ea typeface="Calibri" panose="020F0502020204030204" pitchFamily="34" charset="0"/>
              <a:cs typeface="Times New Roman" panose="02020603050405020304" pitchFamily="18" charset="0"/>
            </a:endParaRPr>
          </a:p>
        </p:txBody>
      </p:sp>
      <p:pic>
        <p:nvPicPr>
          <p:cNvPr id="4100" name="Picture 4" descr="Hóa chất nông nghiệp: Những điều bạn cần biết | Hóa chất phân bón BTC">
            <a:extLst>
              <a:ext uri="{FF2B5EF4-FFF2-40B4-BE49-F238E27FC236}">
                <a16:creationId xmlns:a16="http://schemas.microsoft.com/office/drawing/2014/main" id="{08004F1A-0BAC-80D2-DD60-9809521C40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935" y="-164997"/>
            <a:ext cx="3985065" cy="2652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8557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53"/>
        <p:cNvGrpSpPr/>
        <p:nvPr/>
      </p:nvGrpSpPr>
      <p:grpSpPr>
        <a:xfrm>
          <a:off x="0" y="0"/>
          <a:ext cx="0" cy="0"/>
          <a:chOff x="0" y="0"/>
          <a:chExt cx="0" cy="0"/>
        </a:xfrm>
      </p:grpSpPr>
      <p:sp>
        <p:nvSpPr>
          <p:cNvPr id="2054" name="Google Shape;2054;p119"/>
          <p:cNvSpPr/>
          <p:nvPr/>
        </p:nvSpPr>
        <p:spPr>
          <a:xfrm rot="5400000">
            <a:off x="4223858" y="-291517"/>
            <a:ext cx="1314300" cy="6281100"/>
          </a:xfrm>
          <a:prstGeom prst="rect">
            <a:avLst/>
          </a:prstGeom>
          <a:solidFill>
            <a:schemeClr val="accent3">
              <a:alpha val="763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19"/>
          <p:cNvSpPr txBox="1">
            <a:spLocks noGrp="1"/>
          </p:cNvSpPr>
          <p:nvPr>
            <p:ph type="title"/>
          </p:nvPr>
        </p:nvSpPr>
        <p:spPr>
          <a:xfrm>
            <a:off x="2985394" y="2234633"/>
            <a:ext cx="5170800" cy="122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5000" dirty="0">
                <a:solidFill>
                  <a:schemeClr val="lt2"/>
                </a:solidFill>
              </a:rPr>
              <a:t>THANK YOU</a:t>
            </a:r>
            <a:endParaRPr sz="5000" dirty="0">
              <a:solidFill>
                <a:schemeClr val="lt2"/>
              </a:solidFill>
            </a:endParaRPr>
          </a:p>
        </p:txBody>
      </p:sp>
      <p:pic>
        <p:nvPicPr>
          <p:cNvPr id="2" name="Picture 1">
            <a:extLst>
              <a:ext uri="{FF2B5EF4-FFF2-40B4-BE49-F238E27FC236}">
                <a16:creationId xmlns:a16="http://schemas.microsoft.com/office/drawing/2014/main" id="{D222C35C-6D1A-853A-A362-B3F7D8688CA4}"/>
              </a:ext>
            </a:extLst>
          </p:cNvPr>
          <p:cNvPicPr>
            <a:picLocks noChangeAspect="1"/>
          </p:cNvPicPr>
          <p:nvPr/>
        </p:nvPicPr>
        <p:blipFill>
          <a:blip r:embed="rId4"/>
          <a:stretch>
            <a:fillRect/>
          </a:stretch>
        </p:blipFill>
        <p:spPr>
          <a:xfrm>
            <a:off x="323757" y="0"/>
            <a:ext cx="1171575" cy="1133475"/>
          </a:xfrm>
          <a:prstGeom prst="rect">
            <a:avLst/>
          </a:prstGeom>
        </p:spPr>
      </p:pic>
      <p:pic>
        <p:nvPicPr>
          <p:cNvPr id="3" name="Picture 2">
            <a:extLst>
              <a:ext uri="{FF2B5EF4-FFF2-40B4-BE49-F238E27FC236}">
                <a16:creationId xmlns:a16="http://schemas.microsoft.com/office/drawing/2014/main" id="{41A73B2B-9040-B3A6-BD35-B26EEC64C3C3}"/>
              </a:ext>
            </a:extLst>
          </p:cNvPr>
          <p:cNvPicPr>
            <a:picLocks noChangeAspect="1"/>
          </p:cNvPicPr>
          <p:nvPr/>
        </p:nvPicPr>
        <p:blipFill>
          <a:blip r:embed="rId5"/>
          <a:stretch>
            <a:fillRect/>
          </a:stretch>
        </p:blipFill>
        <p:spPr>
          <a:xfrm>
            <a:off x="1371600" y="381963"/>
            <a:ext cx="4552950" cy="923925"/>
          </a:xfrm>
          <a:prstGeom prst="rect">
            <a:avLst/>
          </a:prstGeom>
        </p:spPr>
      </p:pic>
      <p:pic>
        <p:nvPicPr>
          <p:cNvPr id="4" name="Picture 3">
            <a:extLst>
              <a:ext uri="{FF2B5EF4-FFF2-40B4-BE49-F238E27FC236}">
                <a16:creationId xmlns:a16="http://schemas.microsoft.com/office/drawing/2014/main" id="{EDE6E797-A37F-4DC7-57FC-46F10B0C6031}"/>
              </a:ext>
            </a:extLst>
          </p:cNvPr>
          <p:cNvPicPr>
            <a:picLocks noChangeAspect="1"/>
          </p:cNvPicPr>
          <p:nvPr/>
        </p:nvPicPr>
        <p:blipFill>
          <a:blip r:embed="rId6"/>
          <a:stretch>
            <a:fillRect/>
          </a:stretch>
        </p:blipFill>
        <p:spPr>
          <a:xfrm>
            <a:off x="7927254" y="58673"/>
            <a:ext cx="1106283" cy="1115351"/>
          </a:xfrm>
          <a:prstGeom prst="rect">
            <a:avLst/>
          </a:prstGeom>
        </p:spPr>
      </p:pic>
      <p:pic>
        <p:nvPicPr>
          <p:cNvPr id="5" name="Picture 4">
            <a:extLst>
              <a:ext uri="{FF2B5EF4-FFF2-40B4-BE49-F238E27FC236}">
                <a16:creationId xmlns:a16="http://schemas.microsoft.com/office/drawing/2014/main" id="{9A8F5E2C-3810-0CFF-8E0E-274A5A5DD955}"/>
              </a:ext>
            </a:extLst>
          </p:cNvPr>
          <p:cNvPicPr>
            <a:picLocks noChangeAspect="1"/>
          </p:cNvPicPr>
          <p:nvPr/>
        </p:nvPicPr>
        <p:blipFill>
          <a:blip r:embed="rId7"/>
          <a:stretch>
            <a:fillRect/>
          </a:stretch>
        </p:blipFill>
        <p:spPr>
          <a:xfrm>
            <a:off x="6281520" y="-290751"/>
            <a:ext cx="1769940" cy="1769940"/>
          </a:xfrm>
          <a:prstGeom prst="rect">
            <a:avLst/>
          </a:prstGeom>
        </p:spPr>
      </p:pic>
      <p:pic>
        <p:nvPicPr>
          <p:cNvPr id="1026" name="Picture 2" descr="Cổng TTĐT Viện Hàn lâm Khoa học và Công nghệ Việt Nam">
            <a:extLst>
              <a:ext uri="{FF2B5EF4-FFF2-40B4-BE49-F238E27FC236}">
                <a16:creationId xmlns:a16="http://schemas.microsoft.com/office/drawing/2014/main" id="{CB03E83C-D4EB-68CD-0C03-8B9E2E4717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1694" y="3463851"/>
            <a:ext cx="2682220" cy="15100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additive="base">
                                        <p:cTn id="7" dur="1000"/>
                                        <p:tgtEl>
                                          <p:spTgt spid="205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4" name="Google Shape;534;p75"/>
          <p:cNvSpPr txBox="1">
            <a:spLocks noGrp="1"/>
          </p:cNvSpPr>
          <p:nvPr>
            <p:ph type="body" idx="1"/>
          </p:nvPr>
        </p:nvSpPr>
        <p:spPr>
          <a:xfrm>
            <a:off x="3599234" y="632298"/>
            <a:ext cx="5282119" cy="3638425"/>
          </a:xfrm>
          <a:prstGeom prst="rect">
            <a:avLst/>
          </a:prstGeom>
        </p:spPr>
        <p:txBody>
          <a:bodyPr spcFirstLastPara="1" wrap="square" lIns="91425" tIns="91425" rIns="91425" bIns="91425" anchor="t" anchorCtr="0">
            <a:noAutofit/>
          </a:bodyPr>
          <a:lstStyle/>
          <a:p>
            <a:pPr marL="285750" indent="-285750" algn="just">
              <a:lnSpc>
                <a:spcPct val="150000"/>
              </a:lnSpc>
              <a:buFont typeface="Wingdings" panose="05000000000000000000" pitchFamily="2" charset="2"/>
              <a:buChar char="Ø"/>
            </a:pPr>
            <a:r>
              <a:rPr lang="en-US" sz="1500" dirty="0"/>
              <a:t>Trong 2 </a:t>
            </a:r>
            <a:r>
              <a:rPr lang="en-US" sz="1500" dirty="0" err="1"/>
              <a:t>thập</a:t>
            </a:r>
            <a:r>
              <a:rPr lang="en-US" sz="1500" dirty="0"/>
              <a:t> </a:t>
            </a:r>
            <a:r>
              <a:rPr lang="en-US" sz="1500" dirty="0" err="1"/>
              <a:t>kỷ</a:t>
            </a:r>
            <a:r>
              <a:rPr lang="en-US" sz="1500" dirty="0"/>
              <a:t> </a:t>
            </a:r>
            <a:r>
              <a:rPr lang="en-US" sz="1500" dirty="0" err="1"/>
              <a:t>gần</a:t>
            </a:r>
            <a:r>
              <a:rPr lang="en-US" sz="1500" dirty="0"/>
              <a:t> </a:t>
            </a:r>
            <a:r>
              <a:rPr lang="en-US" sz="1500" dirty="0" err="1"/>
              <a:t>đây</a:t>
            </a:r>
            <a:r>
              <a:rPr lang="en-US" sz="1500" dirty="0"/>
              <a:t>, </a:t>
            </a:r>
            <a:r>
              <a:rPr lang="en-US" sz="1500" dirty="0" err="1"/>
              <a:t>thuốc</a:t>
            </a:r>
            <a:r>
              <a:rPr lang="en-US" sz="1500" dirty="0"/>
              <a:t> BVTV </a:t>
            </a:r>
            <a:r>
              <a:rPr lang="en-US" sz="1500" dirty="0" err="1"/>
              <a:t>sinh</a:t>
            </a:r>
            <a:r>
              <a:rPr lang="en-US" sz="1500" dirty="0"/>
              <a:t> </a:t>
            </a:r>
            <a:r>
              <a:rPr lang="en-US" sz="1500" dirty="0" err="1"/>
              <a:t>học</a:t>
            </a:r>
            <a:r>
              <a:rPr lang="en-US" sz="1500" dirty="0"/>
              <a:t> </a:t>
            </a:r>
            <a:r>
              <a:rPr lang="en-US" sz="1500" dirty="0" err="1"/>
              <a:t>tăng</a:t>
            </a:r>
            <a:r>
              <a:rPr lang="en-US" sz="1500" dirty="0"/>
              <a:t> </a:t>
            </a:r>
            <a:r>
              <a:rPr lang="en-US" sz="1500" dirty="0" err="1"/>
              <a:t>trưởng</a:t>
            </a:r>
            <a:r>
              <a:rPr lang="en-US" sz="1500" dirty="0"/>
              <a:t> 10%/ </a:t>
            </a:r>
            <a:r>
              <a:rPr lang="en-US" sz="1500" dirty="0" err="1"/>
              <a:t>năm</a:t>
            </a:r>
            <a:r>
              <a:rPr lang="en-US" sz="1500" dirty="0"/>
              <a:t>.</a:t>
            </a:r>
          </a:p>
          <a:p>
            <a:pPr marL="285750" indent="-285750" algn="just">
              <a:lnSpc>
                <a:spcPct val="150000"/>
              </a:lnSpc>
              <a:buFont typeface="Wingdings" panose="05000000000000000000" pitchFamily="2" charset="2"/>
              <a:buChar char="Ø"/>
            </a:pPr>
            <a:r>
              <a:rPr lang="en-US" sz="1500" dirty="0" err="1"/>
              <a:t>Thị</a:t>
            </a:r>
            <a:r>
              <a:rPr lang="en-US" sz="1500" dirty="0"/>
              <a:t> </a:t>
            </a:r>
            <a:r>
              <a:rPr lang="en-US" sz="1500" dirty="0" err="1"/>
              <a:t>trường</a:t>
            </a:r>
            <a:r>
              <a:rPr lang="en-US" sz="1500" dirty="0"/>
              <a:t> </a:t>
            </a:r>
            <a:r>
              <a:rPr lang="en-US" sz="1500" dirty="0" err="1"/>
              <a:t>thuốc</a:t>
            </a:r>
            <a:r>
              <a:rPr lang="en-US" sz="1500" dirty="0"/>
              <a:t> BVTV </a:t>
            </a:r>
            <a:r>
              <a:rPr lang="en-US" sz="1500" dirty="0" err="1"/>
              <a:t>sinh</a:t>
            </a:r>
            <a:r>
              <a:rPr lang="en-US" sz="1500" dirty="0"/>
              <a:t> </a:t>
            </a:r>
            <a:r>
              <a:rPr lang="en-US" sz="1500" dirty="0" err="1"/>
              <a:t>học</a:t>
            </a:r>
            <a:r>
              <a:rPr lang="en-US" sz="1500" dirty="0"/>
              <a:t> </a:t>
            </a:r>
            <a:r>
              <a:rPr lang="en-US" sz="1500" dirty="0" err="1"/>
              <a:t>tăng</a:t>
            </a:r>
            <a:r>
              <a:rPr lang="en-US" sz="1500" dirty="0"/>
              <a:t> </a:t>
            </a:r>
            <a:r>
              <a:rPr lang="en-US" sz="1500" dirty="0" err="1"/>
              <a:t>trưởng</a:t>
            </a:r>
            <a:r>
              <a:rPr lang="en-US" sz="1500" dirty="0"/>
              <a:t> </a:t>
            </a:r>
            <a:r>
              <a:rPr lang="en-US" sz="1500" dirty="0" err="1"/>
              <a:t>nhanh</a:t>
            </a:r>
            <a:r>
              <a:rPr lang="en-US" sz="1500" dirty="0"/>
              <a:t> </a:t>
            </a:r>
            <a:r>
              <a:rPr lang="en-US" sz="1500" dirty="0" err="1"/>
              <a:t>từ</a:t>
            </a:r>
            <a:r>
              <a:rPr lang="en-US" sz="1500" dirty="0"/>
              <a:t> 3,1 </a:t>
            </a:r>
            <a:r>
              <a:rPr lang="en-US" sz="1500" dirty="0" err="1"/>
              <a:t>tỷ</a:t>
            </a:r>
            <a:r>
              <a:rPr lang="en-US" sz="1500" dirty="0"/>
              <a:t> USD 2018 </a:t>
            </a:r>
            <a:r>
              <a:rPr lang="en-US" sz="1500" dirty="0" err="1"/>
              <a:t>đến</a:t>
            </a:r>
            <a:r>
              <a:rPr lang="en-US" sz="1500" dirty="0"/>
              <a:t> 5, 1 </a:t>
            </a:r>
            <a:r>
              <a:rPr lang="en-US" sz="1500" dirty="0" err="1"/>
              <a:t>tỷ</a:t>
            </a:r>
            <a:r>
              <a:rPr lang="en-US" sz="1500" dirty="0"/>
              <a:t> USD </a:t>
            </a:r>
            <a:r>
              <a:rPr lang="en-US" sz="1500" dirty="0" err="1"/>
              <a:t>năm</a:t>
            </a:r>
            <a:r>
              <a:rPr lang="en-US" sz="1500" dirty="0"/>
              <a:t> 2020.</a:t>
            </a:r>
          </a:p>
          <a:p>
            <a:pPr marL="285750" indent="-285750" algn="just">
              <a:lnSpc>
                <a:spcPct val="150000"/>
              </a:lnSpc>
              <a:buFont typeface="Wingdings" panose="05000000000000000000" pitchFamily="2" charset="2"/>
              <a:buChar char="Ø"/>
            </a:pPr>
            <a:r>
              <a:rPr lang="en-US" sz="1500" dirty="0"/>
              <a:t>Theo </a:t>
            </a:r>
            <a:r>
              <a:rPr lang="en-US" sz="1500" dirty="0" err="1"/>
              <a:t>đánh</a:t>
            </a:r>
            <a:r>
              <a:rPr lang="en-US" sz="1500" dirty="0"/>
              <a:t> </a:t>
            </a:r>
            <a:r>
              <a:rPr lang="en-US" sz="1500" dirty="0" err="1"/>
              <a:t>giá</a:t>
            </a:r>
            <a:r>
              <a:rPr lang="en-US" sz="1500" dirty="0"/>
              <a:t> </a:t>
            </a:r>
            <a:r>
              <a:rPr lang="en-US" sz="1500" dirty="0" err="1"/>
              <a:t>của</a:t>
            </a:r>
            <a:r>
              <a:rPr lang="en-US" sz="1500" dirty="0"/>
              <a:t> </a:t>
            </a:r>
            <a:r>
              <a:rPr lang="en-US" sz="1500" dirty="0" err="1"/>
              <a:t>tổ</a:t>
            </a:r>
            <a:r>
              <a:rPr lang="en-US" sz="1500" dirty="0"/>
              <a:t> </a:t>
            </a:r>
            <a:r>
              <a:rPr lang="en-US" sz="1500" dirty="0" err="1"/>
              <a:t>chức</a:t>
            </a:r>
            <a:r>
              <a:rPr lang="en-US" sz="1500" dirty="0"/>
              <a:t> Mordor Intelligence, </a:t>
            </a:r>
            <a:r>
              <a:rPr lang="en-US" sz="1500" dirty="0" err="1"/>
              <a:t>dự</a:t>
            </a:r>
            <a:r>
              <a:rPr lang="en-US" sz="1500" dirty="0"/>
              <a:t> </a:t>
            </a:r>
            <a:r>
              <a:rPr lang="en-US" sz="1500" dirty="0" err="1"/>
              <a:t>báo</a:t>
            </a:r>
            <a:r>
              <a:rPr lang="en-US" sz="1500" dirty="0"/>
              <a:t> </a:t>
            </a:r>
            <a:r>
              <a:rPr lang="en-US" sz="1500" dirty="0" err="1"/>
              <a:t>thị</a:t>
            </a:r>
            <a:r>
              <a:rPr lang="en-US" sz="1500" dirty="0"/>
              <a:t> </a:t>
            </a:r>
            <a:r>
              <a:rPr lang="en-US" sz="1500" dirty="0" err="1"/>
              <a:t>trường</a:t>
            </a:r>
            <a:r>
              <a:rPr lang="en-US" sz="1500" dirty="0"/>
              <a:t> </a:t>
            </a:r>
            <a:r>
              <a:rPr lang="en-US" sz="1500" dirty="0" err="1"/>
              <a:t>thuốc</a:t>
            </a:r>
            <a:r>
              <a:rPr lang="en-US" sz="1500" dirty="0"/>
              <a:t> BVTV </a:t>
            </a:r>
            <a:r>
              <a:rPr lang="en-US" sz="1500" dirty="0" err="1"/>
              <a:t>sinh</a:t>
            </a:r>
            <a:r>
              <a:rPr lang="en-US" sz="1500" dirty="0"/>
              <a:t> </a:t>
            </a:r>
            <a:r>
              <a:rPr lang="en-US" sz="1500" dirty="0" err="1"/>
              <a:t>học</a:t>
            </a:r>
            <a:r>
              <a:rPr lang="en-US" sz="1500" dirty="0"/>
              <a:t> </a:t>
            </a:r>
            <a:r>
              <a:rPr lang="en-US" sz="1500" dirty="0" err="1"/>
              <a:t>từ</a:t>
            </a:r>
            <a:r>
              <a:rPr lang="en-US" sz="1500" dirty="0"/>
              <a:t> </a:t>
            </a:r>
            <a:r>
              <a:rPr lang="en-US" sz="1500" dirty="0" err="1"/>
              <a:t>năm</a:t>
            </a:r>
            <a:r>
              <a:rPr lang="en-US" sz="1500" dirty="0"/>
              <a:t> 2020-2026 </a:t>
            </a:r>
            <a:r>
              <a:rPr lang="en-US" sz="1500" dirty="0" err="1"/>
              <a:t>sẽ</a:t>
            </a:r>
            <a:r>
              <a:rPr lang="en-US" sz="1500" dirty="0"/>
              <a:t> </a:t>
            </a:r>
            <a:r>
              <a:rPr lang="en-US" sz="1500" dirty="0" err="1"/>
              <a:t>phát</a:t>
            </a:r>
            <a:r>
              <a:rPr lang="en-US" sz="1500" dirty="0"/>
              <a:t> </a:t>
            </a:r>
            <a:r>
              <a:rPr lang="en-US" sz="1500" dirty="0" err="1"/>
              <a:t>triển</a:t>
            </a:r>
            <a:r>
              <a:rPr lang="en-US" sz="1500" dirty="0"/>
              <a:t> </a:t>
            </a:r>
            <a:r>
              <a:rPr lang="en-US" sz="1500" dirty="0" err="1"/>
              <a:t>với</a:t>
            </a:r>
            <a:r>
              <a:rPr lang="en-US" sz="1500" dirty="0"/>
              <a:t> </a:t>
            </a:r>
            <a:r>
              <a:rPr lang="en-US" sz="1500" dirty="0" err="1"/>
              <a:t>tốc</a:t>
            </a:r>
            <a:r>
              <a:rPr lang="en-US" sz="1500" dirty="0"/>
              <a:t> </a:t>
            </a:r>
            <a:r>
              <a:rPr lang="en-US" sz="1500" dirty="0" err="1"/>
              <a:t>độ</a:t>
            </a:r>
            <a:r>
              <a:rPr lang="en-US" sz="1500" dirty="0"/>
              <a:t> </a:t>
            </a:r>
            <a:r>
              <a:rPr lang="en-US" sz="1500" dirty="0" err="1"/>
              <a:t>tăng</a:t>
            </a:r>
            <a:r>
              <a:rPr lang="en-US" sz="1500" dirty="0"/>
              <a:t> </a:t>
            </a:r>
            <a:r>
              <a:rPr lang="en-US" sz="1500" dirty="0" err="1"/>
              <a:t>trưởng</a:t>
            </a:r>
            <a:r>
              <a:rPr lang="en-US" sz="1500" dirty="0"/>
              <a:t> </a:t>
            </a:r>
            <a:r>
              <a:rPr lang="en-US" sz="1500" dirty="0" err="1"/>
              <a:t>kép</a:t>
            </a:r>
            <a:r>
              <a:rPr lang="en-US" sz="1500" dirty="0"/>
              <a:t> </a:t>
            </a:r>
            <a:r>
              <a:rPr lang="en-US" sz="1500" dirty="0" err="1"/>
              <a:t>đạt</a:t>
            </a:r>
            <a:r>
              <a:rPr lang="en-US" sz="1500" dirty="0"/>
              <a:t> 14,5%.</a:t>
            </a:r>
          </a:p>
          <a:p>
            <a:pPr marL="285750" indent="-285750" algn="just">
              <a:lnSpc>
                <a:spcPct val="150000"/>
              </a:lnSpc>
              <a:buFont typeface="Wingdings" panose="05000000000000000000" pitchFamily="2" charset="2"/>
              <a:buChar char="Ø"/>
            </a:pPr>
            <a:r>
              <a:rPr lang="en-US" sz="1500" dirty="0" err="1"/>
              <a:t>Năm</a:t>
            </a:r>
            <a:r>
              <a:rPr lang="en-US" sz="1500" dirty="0"/>
              <a:t> 2020 </a:t>
            </a:r>
            <a:r>
              <a:rPr lang="en-US" sz="1500" dirty="0" err="1"/>
              <a:t>đạt</a:t>
            </a:r>
            <a:r>
              <a:rPr lang="en-US" sz="1500" dirty="0"/>
              <a:t> 5,084 </a:t>
            </a:r>
            <a:r>
              <a:rPr lang="en-US" sz="1500" dirty="0" err="1"/>
              <a:t>tỷ</a:t>
            </a:r>
            <a:r>
              <a:rPr lang="en-US" sz="1500" dirty="0"/>
              <a:t> USD </a:t>
            </a:r>
            <a:r>
              <a:rPr lang="en-US" sz="1500" dirty="0" err="1"/>
              <a:t>và</a:t>
            </a:r>
            <a:r>
              <a:rPr lang="en-US" sz="1500" dirty="0"/>
              <a:t> </a:t>
            </a:r>
            <a:r>
              <a:rPr lang="en-US" sz="1500" dirty="0" err="1"/>
              <a:t>năm</a:t>
            </a:r>
            <a:r>
              <a:rPr lang="en-US" sz="1500" dirty="0"/>
              <a:t> 2026 </a:t>
            </a:r>
            <a:r>
              <a:rPr lang="en-US" sz="1500" dirty="0" err="1"/>
              <a:t>dự</a:t>
            </a:r>
            <a:r>
              <a:rPr lang="en-US" sz="1500" dirty="0"/>
              <a:t> </a:t>
            </a:r>
            <a:r>
              <a:rPr lang="en-US" sz="1500" dirty="0" err="1"/>
              <a:t>kiến</a:t>
            </a:r>
            <a:r>
              <a:rPr lang="en-US" sz="1500" dirty="0"/>
              <a:t> </a:t>
            </a:r>
            <a:r>
              <a:rPr lang="en-US" sz="1500" dirty="0" err="1"/>
              <a:t>đạt</a:t>
            </a:r>
            <a:r>
              <a:rPr lang="en-US" sz="1500" dirty="0"/>
              <a:t> 11,438 </a:t>
            </a:r>
            <a:r>
              <a:rPr lang="en-US" sz="1500" dirty="0" err="1"/>
              <a:t>tỷ</a:t>
            </a:r>
            <a:r>
              <a:rPr lang="en-US" sz="1500" dirty="0"/>
              <a:t> USD.</a:t>
            </a:r>
          </a:p>
          <a:p>
            <a:pPr marL="285750" indent="-285750" algn="just">
              <a:lnSpc>
                <a:spcPct val="150000"/>
              </a:lnSpc>
              <a:buFont typeface="Wingdings" panose="05000000000000000000" pitchFamily="2" charset="2"/>
              <a:buChar char="Ø"/>
            </a:pPr>
            <a:r>
              <a:rPr lang="en-US" sz="1500" dirty="0" err="1"/>
              <a:t>Dự</a:t>
            </a:r>
            <a:r>
              <a:rPr lang="en-US" sz="1500" dirty="0"/>
              <a:t> </a:t>
            </a:r>
            <a:r>
              <a:rPr lang="en-US" sz="1500" dirty="0" err="1"/>
              <a:t>báo</a:t>
            </a:r>
            <a:r>
              <a:rPr lang="en-US" sz="1500" dirty="0"/>
              <a:t> </a:t>
            </a:r>
            <a:r>
              <a:rPr lang="en-US" sz="1500" dirty="0" err="1"/>
              <a:t>năm</a:t>
            </a:r>
            <a:r>
              <a:rPr lang="en-US" sz="1500" dirty="0"/>
              <a:t> 2040-2050, </a:t>
            </a:r>
            <a:r>
              <a:rPr lang="en-US" sz="1500" dirty="0" err="1"/>
              <a:t>thị</a:t>
            </a:r>
            <a:r>
              <a:rPr lang="en-US" sz="1500" dirty="0"/>
              <a:t> </a:t>
            </a:r>
            <a:r>
              <a:rPr lang="en-US" sz="1500" dirty="0" err="1"/>
              <a:t>trường</a:t>
            </a:r>
            <a:r>
              <a:rPr lang="en-US" sz="1500" dirty="0"/>
              <a:t> </a:t>
            </a:r>
            <a:r>
              <a:rPr lang="en-US" sz="1500" dirty="0" err="1"/>
              <a:t>thuốc</a:t>
            </a:r>
            <a:r>
              <a:rPr lang="en-US" sz="1500" dirty="0"/>
              <a:t> BVTV </a:t>
            </a:r>
            <a:r>
              <a:rPr lang="en-US" sz="1500" dirty="0" err="1"/>
              <a:t>sinh</a:t>
            </a:r>
            <a:r>
              <a:rPr lang="en-US" sz="1500" dirty="0"/>
              <a:t> </a:t>
            </a:r>
            <a:r>
              <a:rPr lang="en-US" sz="1500" dirty="0" err="1"/>
              <a:t>học</a:t>
            </a:r>
            <a:r>
              <a:rPr lang="en-US" sz="1500" dirty="0"/>
              <a:t> </a:t>
            </a:r>
            <a:r>
              <a:rPr lang="en-US" sz="1500" dirty="0" err="1"/>
              <a:t>tương</a:t>
            </a:r>
            <a:r>
              <a:rPr lang="en-US" sz="1500" dirty="0"/>
              <a:t> </a:t>
            </a:r>
            <a:r>
              <a:rPr lang="en-US" sz="1500" dirty="0" err="1"/>
              <a:t>đương</a:t>
            </a:r>
            <a:r>
              <a:rPr lang="en-US" sz="1500" dirty="0"/>
              <a:t> </a:t>
            </a:r>
            <a:r>
              <a:rPr lang="en-US" sz="1500" dirty="0" err="1"/>
              <a:t>thị</a:t>
            </a:r>
            <a:r>
              <a:rPr lang="en-US" sz="1500" dirty="0"/>
              <a:t> </a:t>
            </a:r>
            <a:r>
              <a:rPr lang="en-US" sz="1500" dirty="0" err="1"/>
              <a:t>trường</a:t>
            </a:r>
            <a:r>
              <a:rPr lang="en-US" sz="1500" dirty="0"/>
              <a:t> </a:t>
            </a:r>
            <a:r>
              <a:rPr lang="en-US" sz="1500" dirty="0" err="1"/>
              <a:t>thuốc</a:t>
            </a:r>
            <a:r>
              <a:rPr lang="en-US" sz="1500" dirty="0"/>
              <a:t> BVTV </a:t>
            </a:r>
            <a:r>
              <a:rPr lang="en-US" sz="1500" dirty="0" err="1"/>
              <a:t>hóa</a:t>
            </a:r>
            <a:r>
              <a:rPr lang="en-US" sz="1500" dirty="0"/>
              <a:t> </a:t>
            </a:r>
            <a:r>
              <a:rPr lang="en-US" sz="1500" dirty="0" err="1"/>
              <a:t>học</a:t>
            </a:r>
            <a:r>
              <a:rPr lang="en-US" sz="1500" dirty="0"/>
              <a:t>.</a:t>
            </a:r>
          </a:p>
        </p:txBody>
      </p:sp>
      <p:pic>
        <p:nvPicPr>
          <p:cNvPr id="535" name="Google Shape;535;p75"/>
          <p:cNvPicPr preferRelativeResize="0"/>
          <p:nvPr/>
        </p:nvPicPr>
        <p:blipFill rotWithShape="1">
          <a:blip r:embed="rId3"/>
          <a:srcRect l="27068" r="19396"/>
          <a:stretch/>
        </p:blipFill>
        <p:spPr>
          <a:xfrm>
            <a:off x="59694" y="632298"/>
            <a:ext cx="3326860" cy="4511202"/>
          </a:xfrm>
          <a:prstGeom prst="rect">
            <a:avLst/>
          </a:prstGeom>
          <a:noFill/>
          <a:ln>
            <a:noFill/>
          </a:ln>
        </p:spPr>
      </p:pic>
      <p:sp>
        <p:nvSpPr>
          <p:cNvPr id="536" name="Google Shape;536;p75"/>
          <p:cNvSpPr/>
          <p:nvPr/>
        </p:nvSpPr>
        <p:spPr>
          <a:xfrm rot="10800000">
            <a:off x="7088700" y="4422300"/>
            <a:ext cx="20553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5"/>
          <p:cNvSpPr/>
          <p:nvPr/>
        </p:nvSpPr>
        <p:spPr>
          <a:xfrm rot="10800000">
            <a:off x="0" y="367050"/>
            <a:ext cx="3183600" cy="351900"/>
          </a:xfrm>
          <a:prstGeom prst="rect">
            <a:avLst/>
          </a:prstGeom>
          <a:solidFill>
            <a:schemeClr val="accent3">
              <a:alpha val="763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52;p69">
            <a:extLst>
              <a:ext uri="{FF2B5EF4-FFF2-40B4-BE49-F238E27FC236}">
                <a16:creationId xmlns:a16="http://schemas.microsoft.com/office/drawing/2014/main" id="{E8D3B725-42EB-7F1E-AB98-CBB1A183657F}"/>
              </a:ext>
            </a:extLst>
          </p:cNvPr>
          <p:cNvSpPr txBox="1">
            <a:spLocks/>
          </p:cNvSpPr>
          <p:nvPr/>
        </p:nvSpPr>
        <p:spPr>
          <a:xfrm>
            <a:off x="3446248" y="84681"/>
            <a:ext cx="5803427" cy="584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1800" b="1" dirty="0"/>
              <a:t>1.Thực </a:t>
            </a:r>
            <a:r>
              <a:rPr lang="en-US" sz="1800" b="1" dirty="0" err="1"/>
              <a:t>trạng</a:t>
            </a:r>
            <a:r>
              <a:rPr lang="en-US" sz="1800" b="1" dirty="0"/>
              <a:t> </a:t>
            </a:r>
            <a:r>
              <a:rPr lang="en-US" sz="1800" b="1" dirty="0" err="1"/>
              <a:t>về</a:t>
            </a:r>
            <a:r>
              <a:rPr lang="en-US" sz="1800" b="1" dirty="0"/>
              <a:t> </a:t>
            </a:r>
            <a:r>
              <a:rPr lang="en-US" sz="1800" b="1" dirty="0" err="1"/>
              <a:t>thuốc</a:t>
            </a:r>
            <a:r>
              <a:rPr lang="en-US" sz="1800" b="1" dirty="0"/>
              <a:t> BVTV </a:t>
            </a:r>
            <a:r>
              <a:rPr lang="en-US" sz="1800" b="1" dirty="0" err="1"/>
              <a:t>sinh</a:t>
            </a:r>
            <a:r>
              <a:rPr lang="en-US" sz="1800" b="1" dirty="0"/>
              <a:t> </a:t>
            </a:r>
            <a:r>
              <a:rPr lang="en-US" sz="1800" b="1" dirty="0" err="1"/>
              <a:t>học</a:t>
            </a:r>
            <a:r>
              <a:rPr lang="en-US" sz="1800" b="1" dirty="0"/>
              <a:t> </a:t>
            </a:r>
            <a:r>
              <a:rPr lang="en-US" sz="1800" b="1" dirty="0" err="1"/>
              <a:t>trên</a:t>
            </a:r>
            <a:r>
              <a:rPr lang="en-US" sz="1800" b="1" dirty="0"/>
              <a:t> </a:t>
            </a:r>
            <a:r>
              <a:rPr lang="en-US" sz="1800" b="1" dirty="0" err="1"/>
              <a:t>thế</a:t>
            </a:r>
            <a:r>
              <a:rPr lang="en-US" sz="1800" b="1" dirty="0"/>
              <a:t> </a:t>
            </a:r>
            <a:r>
              <a:rPr lang="en-US" sz="1800" b="1" dirty="0" err="1"/>
              <a:t>giới</a:t>
            </a:r>
            <a:endParaRPr lang="en-US" sz="18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1"/>
        <p:cNvGrpSpPr/>
        <p:nvPr/>
      </p:nvGrpSpPr>
      <p:grpSpPr>
        <a:xfrm>
          <a:off x="0" y="0"/>
          <a:ext cx="0" cy="0"/>
          <a:chOff x="0" y="0"/>
          <a:chExt cx="0" cy="0"/>
        </a:xfrm>
      </p:grpSpPr>
      <p:sp>
        <p:nvSpPr>
          <p:cNvPr id="542" name="Google Shape;542;p76"/>
          <p:cNvSpPr txBox="1">
            <a:spLocks noGrp="1"/>
          </p:cNvSpPr>
          <p:nvPr>
            <p:ph type="subTitle" idx="1"/>
          </p:nvPr>
        </p:nvSpPr>
        <p:spPr>
          <a:xfrm>
            <a:off x="364050" y="2977679"/>
            <a:ext cx="4752697"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dirty="0"/>
              <a:t>PHÂN KHÚC THỊ TRƯỜNG SỬ DỤNG CÁC CHẾ PHẨM SINH HỌC TRÊN TOÀN CẦU</a:t>
            </a:r>
            <a:endParaRPr sz="2500" b="1" dirty="0"/>
          </a:p>
        </p:txBody>
      </p:sp>
      <p:sp>
        <p:nvSpPr>
          <p:cNvPr id="543" name="Google Shape;543;p76"/>
          <p:cNvSpPr txBox="1">
            <a:spLocks noGrp="1"/>
          </p:cNvSpPr>
          <p:nvPr>
            <p:ph type="title"/>
          </p:nvPr>
        </p:nvSpPr>
        <p:spPr>
          <a:xfrm>
            <a:off x="114300" y="2165821"/>
            <a:ext cx="44577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7200" dirty="0"/>
              <a:t>02. </a:t>
            </a:r>
            <a:endParaRPr sz="7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42"/>
                                        </p:tgtEl>
                                        <p:attrNameLst>
                                          <p:attrName>style.visibility</p:attrName>
                                        </p:attrNameLst>
                                      </p:cBhvr>
                                      <p:to>
                                        <p:strVal val="visible"/>
                                      </p:to>
                                    </p:set>
                                    <p:animEffect transition="in" filter="fade">
                                      <p:cBhvr>
                                        <p:cTn id="7" dur="1000"/>
                                        <p:tgtEl>
                                          <p:spTgt spid="542"/>
                                        </p:tgtEl>
                                      </p:cBhvr>
                                    </p:animEffect>
                                  </p:childTnLst>
                                </p:cTn>
                              </p:par>
                              <p:par>
                                <p:cTn id="8" presetID="10" presetClass="entr" presetSubtype="0" fill="hold" nodeType="withEffect">
                                  <p:stCondLst>
                                    <p:cond delay="0"/>
                                  </p:stCondLst>
                                  <p:childTnLst>
                                    <p:set>
                                      <p:cBhvr>
                                        <p:cTn id="9" dur="1" fill="hold">
                                          <p:stCondLst>
                                            <p:cond delay="0"/>
                                          </p:stCondLst>
                                        </p:cTn>
                                        <p:tgtEl>
                                          <p:spTgt spid="543"/>
                                        </p:tgtEl>
                                        <p:attrNameLst>
                                          <p:attrName>style.visibility</p:attrName>
                                        </p:attrNameLst>
                                      </p:cBhvr>
                                      <p:to>
                                        <p:strVal val="visible"/>
                                      </p:to>
                                    </p:set>
                                    <p:animEffect transition="in" filter="fade">
                                      <p:cBhvr>
                                        <p:cTn id="10" dur="1000"/>
                                        <p:tgtEl>
                                          <p:spTgt spid="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9" name="Google Shape;549;p77"/>
          <p:cNvSpPr txBox="1">
            <a:spLocks noGrp="1"/>
          </p:cNvSpPr>
          <p:nvPr>
            <p:ph type="subTitle" idx="1"/>
          </p:nvPr>
        </p:nvSpPr>
        <p:spPr>
          <a:xfrm>
            <a:off x="145914" y="107437"/>
            <a:ext cx="3761089" cy="3957574"/>
          </a:xfrm>
          <a:prstGeom prst="rect">
            <a:avLst/>
          </a:prstGeom>
        </p:spPr>
        <p:txBody>
          <a:bodyPr spcFirstLastPara="1" wrap="square" lIns="91425" tIns="91425" rIns="91425" bIns="91425" anchor="ctr" anchorCtr="0">
            <a:noAutofit/>
          </a:bodyPr>
          <a:lstStyle/>
          <a:p>
            <a:pPr marL="285750" lvl="0" indent="-285750" algn="just" rtl="0">
              <a:lnSpc>
                <a:spcPct val="150000"/>
              </a:lnSpc>
              <a:spcBef>
                <a:spcPts val="0"/>
              </a:spcBef>
              <a:spcAft>
                <a:spcPts val="0"/>
              </a:spcAft>
              <a:buFont typeface="Wingdings" panose="05000000000000000000" pitchFamily="2" charset="2"/>
              <a:buChar char="Ø"/>
            </a:pPr>
            <a:r>
              <a:rPr lang="en-US" sz="1500" dirty="0" err="1"/>
              <a:t>Hiện</a:t>
            </a:r>
            <a:r>
              <a:rPr lang="en-US" sz="1500" dirty="0"/>
              <a:t> nay, </a:t>
            </a:r>
            <a:r>
              <a:rPr lang="en-US" sz="1500" dirty="0" err="1"/>
              <a:t>thuốc</a:t>
            </a:r>
            <a:r>
              <a:rPr lang="en-US" sz="1500" dirty="0"/>
              <a:t> BVTV </a:t>
            </a:r>
            <a:r>
              <a:rPr lang="en-US" sz="1500" dirty="0" err="1"/>
              <a:t>sinh</a:t>
            </a:r>
            <a:r>
              <a:rPr lang="en-US" sz="1500" dirty="0"/>
              <a:t> </a:t>
            </a:r>
            <a:r>
              <a:rPr lang="en-US" sz="1500" dirty="0" err="1"/>
              <a:t>học</a:t>
            </a:r>
            <a:r>
              <a:rPr lang="en-US" sz="1500" dirty="0"/>
              <a:t> </a:t>
            </a:r>
            <a:r>
              <a:rPr lang="en-US" sz="1500" dirty="0" err="1"/>
              <a:t>là</a:t>
            </a:r>
            <a:r>
              <a:rPr lang="en-US" sz="1500" dirty="0"/>
              <a:t> </a:t>
            </a:r>
            <a:r>
              <a:rPr lang="en-US" sz="1500" dirty="0" err="1"/>
              <a:t>phân</a:t>
            </a:r>
            <a:r>
              <a:rPr lang="en-US" sz="1500" dirty="0"/>
              <a:t> </a:t>
            </a:r>
            <a:r>
              <a:rPr lang="en-US" sz="1500" dirty="0" err="1"/>
              <a:t>khúc</a:t>
            </a:r>
            <a:r>
              <a:rPr lang="en-US" sz="1500" dirty="0"/>
              <a:t> </a:t>
            </a:r>
            <a:r>
              <a:rPr lang="en-US" sz="1500" dirty="0" err="1"/>
              <a:t>lớn</a:t>
            </a:r>
            <a:r>
              <a:rPr lang="en-US" sz="1500" dirty="0"/>
              <a:t> </a:t>
            </a:r>
            <a:r>
              <a:rPr lang="en-US" sz="1500" dirty="0" err="1"/>
              <a:t>và</a:t>
            </a:r>
            <a:r>
              <a:rPr lang="en-US" sz="1500" dirty="0"/>
              <a:t> </a:t>
            </a:r>
            <a:r>
              <a:rPr lang="en-US" sz="1500" dirty="0" err="1"/>
              <a:t>phát</a:t>
            </a:r>
            <a:r>
              <a:rPr lang="en-US" sz="1500" dirty="0"/>
              <a:t> </a:t>
            </a:r>
            <a:r>
              <a:rPr lang="en-US" sz="1500" dirty="0" err="1"/>
              <a:t>triển</a:t>
            </a:r>
            <a:r>
              <a:rPr lang="en-US" sz="1500" dirty="0"/>
              <a:t> </a:t>
            </a:r>
            <a:r>
              <a:rPr lang="en-US" sz="1500" dirty="0" err="1"/>
              <a:t>nhất</a:t>
            </a:r>
            <a:r>
              <a:rPr lang="en-US" sz="1500" dirty="0"/>
              <a:t> </a:t>
            </a:r>
            <a:r>
              <a:rPr lang="en-US" sz="1500" dirty="0" err="1"/>
              <a:t>của</a:t>
            </a:r>
            <a:r>
              <a:rPr lang="en-US" sz="1500" dirty="0"/>
              <a:t> </a:t>
            </a:r>
            <a:r>
              <a:rPr lang="en-US" sz="1500" dirty="0" err="1"/>
              <a:t>thị</a:t>
            </a:r>
            <a:r>
              <a:rPr lang="en-US" sz="1500" dirty="0"/>
              <a:t> </a:t>
            </a:r>
            <a:r>
              <a:rPr lang="en-US" sz="1500" dirty="0" err="1"/>
              <a:t>trường</a:t>
            </a:r>
            <a:r>
              <a:rPr lang="en-US" sz="1500" dirty="0"/>
              <a:t> </a:t>
            </a:r>
            <a:r>
              <a:rPr lang="en-US" sz="1500" dirty="0" err="1"/>
              <a:t>chế</a:t>
            </a:r>
            <a:r>
              <a:rPr lang="en-US" sz="1500" dirty="0"/>
              <a:t> </a:t>
            </a:r>
            <a:r>
              <a:rPr lang="en-US" sz="1500" dirty="0" err="1"/>
              <a:t>phẩm</a:t>
            </a:r>
            <a:r>
              <a:rPr lang="en-US" sz="1500" dirty="0"/>
              <a:t> </a:t>
            </a:r>
            <a:r>
              <a:rPr lang="en-US" sz="1500" dirty="0" err="1"/>
              <a:t>sinh</a:t>
            </a:r>
            <a:r>
              <a:rPr lang="en-US" sz="1500" dirty="0"/>
              <a:t> </a:t>
            </a:r>
            <a:r>
              <a:rPr lang="en-US" sz="1500" dirty="0" err="1"/>
              <a:t>học</a:t>
            </a:r>
            <a:r>
              <a:rPr lang="en-US" sz="1500" dirty="0"/>
              <a:t> </a:t>
            </a:r>
            <a:r>
              <a:rPr lang="en-US" sz="1500" dirty="0" err="1"/>
              <a:t>toàn</a:t>
            </a:r>
            <a:r>
              <a:rPr lang="en-US" sz="1500" dirty="0"/>
              <a:t> </a:t>
            </a:r>
            <a:r>
              <a:rPr lang="en-US" sz="1500" dirty="0" err="1"/>
              <a:t>cầu</a:t>
            </a:r>
            <a:r>
              <a:rPr lang="en-US" sz="1500" dirty="0"/>
              <a:t> (</a:t>
            </a:r>
            <a:r>
              <a:rPr lang="en-US" sz="1500" dirty="0" err="1"/>
              <a:t>hình</a:t>
            </a:r>
            <a:r>
              <a:rPr lang="en-US" sz="1500" dirty="0"/>
              <a:t> 1).</a:t>
            </a:r>
          </a:p>
          <a:p>
            <a:pPr marL="285750" lvl="0" indent="-285750" algn="just" rtl="0">
              <a:lnSpc>
                <a:spcPct val="150000"/>
              </a:lnSpc>
              <a:spcBef>
                <a:spcPts val="0"/>
              </a:spcBef>
              <a:spcAft>
                <a:spcPts val="0"/>
              </a:spcAft>
              <a:buFont typeface="Wingdings" panose="05000000000000000000" pitchFamily="2" charset="2"/>
              <a:buChar char="Ø"/>
            </a:pPr>
            <a:r>
              <a:rPr lang="en-US" sz="1500" dirty="0" err="1"/>
              <a:t>Ước</a:t>
            </a:r>
            <a:r>
              <a:rPr lang="en-US" sz="1500" dirty="0"/>
              <a:t> </a:t>
            </a:r>
            <a:r>
              <a:rPr lang="en-US" sz="1500" dirty="0" err="1"/>
              <a:t>tính</a:t>
            </a:r>
            <a:r>
              <a:rPr lang="en-US" sz="1500" dirty="0"/>
              <a:t> </a:t>
            </a:r>
            <a:r>
              <a:rPr lang="en-US" sz="1500" dirty="0" err="1"/>
              <a:t>giá</a:t>
            </a:r>
            <a:r>
              <a:rPr lang="en-US" sz="1500" dirty="0"/>
              <a:t> </a:t>
            </a:r>
            <a:r>
              <a:rPr lang="en-US" sz="1500" dirty="0" err="1"/>
              <a:t>trị</a:t>
            </a:r>
            <a:r>
              <a:rPr lang="en-US" sz="1500" dirty="0"/>
              <a:t> </a:t>
            </a:r>
            <a:r>
              <a:rPr lang="en-US" sz="1500" dirty="0" err="1"/>
              <a:t>thị</a:t>
            </a:r>
            <a:r>
              <a:rPr lang="en-US" sz="1500" dirty="0"/>
              <a:t> </a:t>
            </a:r>
            <a:r>
              <a:rPr lang="en-US" sz="1500" dirty="0" err="1"/>
              <a:t>trường</a:t>
            </a:r>
            <a:r>
              <a:rPr lang="en-US" sz="1500" dirty="0"/>
              <a:t> </a:t>
            </a:r>
            <a:r>
              <a:rPr lang="en-US" sz="1500" dirty="0" err="1"/>
              <a:t>thuốc</a:t>
            </a:r>
            <a:r>
              <a:rPr lang="en-US" sz="1500" dirty="0"/>
              <a:t> BVTV </a:t>
            </a:r>
            <a:r>
              <a:rPr lang="en-US" sz="1500" dirty="0" err="1"/>
              <a:t>sinh</a:t>
            </a:r>
            <a:r>
              <a:rPr lang="en-US" sz="1500" dirty="0"/>
              <a:t> </a:t>
            </a:r>
            <a:r>
              <a:rPr lang="en-US" sz="1500" dirty="0" err="1"/>
              <a:t>học</a:t>
            </a:r>
            <a:r>
              <a:rPr lang="en-US" sz="1500" dirty="0"/>
              <a:t> </a:t>
            </a:r>
            <a:r>
              <a:rPr lang="en-US" sz="1500" dirty="0" err="1"/>
              <a:t>năm</a:t>
            </a:r>
            <a:r>
              <a:rPr lang="en-US" sz="1500" dirty="0"/>
              <a:t>  </a:t>
            </a:r>
            <a:r>
              <a:rPr lang="en-US" sz="1500" dirty="0" err="1"/>
              <a:t>là</a:t>
            </a:r>
            <a:r>
              <a:rPr lang="en-US" sz="1500" dirty="0"/>
              <a:t> </a:t>
            </a:r>
            <a:r>
              <a:rPr lang="en-US" sz="1500" dirty="0" err="1"/>
              <a:t>gần</a:t>
            </a:r>
            <a:r>
              <a:rPr lang="en-US" sz="1500" dirty="0"/>
              <a:t> 6 </a:t>
            </a:r>
            <a:r>
              <a:rPr lang="en-US" sz="1500" dirty="0" err="1"/>
              <a:t>tỷ</a:t>
            </a:r>
            <a:r>
              <a:rPr lang="en-US" sz="1500" dirty="0"/>
              <a:t> USD </a:t>
            </a:r>
            <a:r>
              <a:rPr lang="en-US" sz="1500" dirty="0" err="1"/>
              <a:t>không</a:t>
            </a:r>
            <a:r>
              <a:rPr lang="en-US" sz="1500" dirty="0"/>
              <a:t> bao </a:t>
            </a:r>
            <a:r>
              <a:rPr lang="en-US" sz="1500" dirty="0" err="1"/>
              <a:t>gồm</a:t>
            </a:r>
            <a:r>
              <a:rPr lang="en-US" sz="1500" dirty="0"/>
              <a:t> </a:t>
            </a:r>
            <a:r>
              <a:rPr lang="en-US" sz="1500" dirty="0" err="1"/>
              <a:t>các</a:t>
            </a:r>
            <a:r>
              <a:rPr lang="en-US" sz="1500" dirty="0"/>
              <a:t> </a:t>
            </a:r>
            <a:r>
              <a:rPr lang="en-US" sz="1500" dirty="0" err="1"/>
              <a:t>chất</a:t>
            </a:r>
            <a:r>
              <a:rPr lang="en-US" sz="1500" dirty="0"/>
              <a:t> </a:t>
            </a:r>
            <a:r>
              <a:rPr lang="en-US" sz="1500" dirty="0" err="1"/>
              <a:t>điều</a:t>
            </a:r>
            <a:r>
              <a:rPr lang="en-US" sz="1500" dirty="0"/>
              <a:t> </a:t>
            </a:r>
            <a:r>
              <a:rPr lang="en-US" sz="1500" dirty="0" err="1"/>
              <a:t>hòa</a:t>
            </a:r>
            <a:r>
              <a:rPr lang="en-US" sz="1500" dirty="0"/>
              <a:t> </a:t>
            </a:r>
            <a:r>
              <a:rPr lang="en-US" sz="1500" dirty="0" err="1"/>
              <a:t>sinh</a:t>
            </a:r>
            <a:r>
              <a:rPr lang="en-US" sz="1500" dirty="0"/>
              <a:t> </a:t>
            </a:r>
            <a:r>
              <a:rPr lang="en-US" sz="1500" dirty="0" err="1"/>
              <a:t>trưởng</a:t>
            </a:r>
            <a:r>
              <a:rPr lang="en-US" sz="1500" dirty="0"/>
              <a:t> (PGR)</a:t>
            </a:r>
          </a:p>
          <a:p>
            <a:pPr marL="285750" lvl="0" indent="-285750" algn="just" rtl="0">
              <a:lnSpc>
                <a:spcPct val="150000"/>
              </a:lnSpc>
              <a:spcBef>
                <a:spcPts val="0"/>
              </a:spcBef>
              <a:spcAft>
                <a:spcPts val="0"/>
              </a:spcAft>
              <a:buFont typeface="Wingdings" panose="05000000000000000000" pitchFamily="2" charset="2"/>
              <a:buChar char="Ø"/>
            </a:pPr>
            <a:r>
              <a:rPr lang="en-US" sz="1500" dirty="0" err="1"/>
              <a:t>Khu</a:t>
            </a:r>
            <a:r>
              <a:rPr lang="en-US" sz="1500" dirty="0"/>
              <a:t> </a:t>
            </a:r>
            <a:r>
              <a:rPr lang="en-US" sz="1500" dirty="0" err="1"/>
              <a:t>vực</a:t>
            </a:r>
            <a:r>
              <a:rPr lang="en-US" sz="1500" dirty="0"/>
              <a:t> </a:t>
            </a:r>
            <a:r>
              <a:rPr lang="en-US" sz="1500" dirty="0" err="1"/>
              <a:t>có</a:t>
            </a:r>
            <a:r>
              <a:rPr lang="en-US" sz="1500" dirty="0"/>
              <a:t> </a:t>
            </a:r>
            <a:r>
              <a:rPr lang="en-US" sz="1500" dirty="0" err="1"/>
              <a:t>giá</a:t>
            </a:r>
            <a:r>
              <a:rPr lang="en-US" sz="1500" dirty="0"/>
              <a:t> </a:t>
            </a:r>
            <a:r>
              <a:rPr lang="en-US" sz="1500" dirty="0" err="1"/>
              <a:t>trị</a:t>
            </a:r>
            <a:r>
              <a:rPr lang="en-US" sz="1500" dirty="0"/>
              <a:t> </a:t>
            </a:r>
            <a:r>
              <a:rPr lang="en-US" sz="1500" dirty="0" err="1"/>
              <a:t>tăng</a:t>
            </a:r>
            <a:r>
              <a:rPr lang="en-US" sz="1500" dirty="0"/>
              <a:t> </a:t>
            </a:r>
            <a:r>
              <a:rPr lang="en-US" sz="1500" dirty="0" err="1"/>
              <a:t>trưởng</a:t>
            </a:r>
            <a:r>
              <a:rPr lang="en-US" sz="1500" dirty="0"/>
              <a:t> </a:t>
            </a:r>
            <a:r>
              <a:rPr lang="en-US" sz="1500" dirty="0" err="1"/>
              <a:t>nhanh</a:t>
            </a:r>
            <a:r>
              <a:rPr lang="en-US" sz="1500" dirty="0"/>
              <a:t> </a:t>
            </a:r>
            <a:r>
              <a:rPr lang="en-US" sz="1500" dirty="0" err="1"/>
              <a:t>nhất</a:t>
            </a:r>
            <a:r>
              <a:rPr lang="en-US" sz="1500" dirty="0"/>
              <a:t> </a:t>
            </a:r>
            <a:r>
              <a:rPr lang="en-US" sz="1500" dirty="0" err="1"/>
              <a:t>là</a:t>
            </a:r>
            <a:r>
              <a:rPr lang="en-US" sz="1500" dirty="0"/>
              <a:t> </a:t>
            </a:r>
            <a:r>
              <a:rPr lang="en-US" sz="1500" dirty="0" err="1"/>
              <a:t>Mỹ</a:t>
            </a:r>
            <a:r>
              <a:rPr lang="en-US" sz="1500" dirty="0"/>
              <a:t> La </a:t>
            </a:r>
            <a:r>
              <a:rPr lang="en-US" sz="1500" dirty="0" err="1"/>
              <a:t>tinh</a:t>
            </a:r>
            <a:endParaRPr sz="1500" dirty="0"/>
          </a:p>
        </p:txBody>
      </p:sp>
      <p:pic>
        <p:nvPicPr>
          <p:cNvPr id="550" name="Google Shape;550;p77"/>
          <p:cNvPicPr preferRelativeResize="0"/>
          <p:nvPr/>
        </p:nvPicPr>
        <p:blipFill rotWithShape="1">
          <a:blip r:embed="rId3"/>
          <a:srcRect l="-428" t="-1526" r="-624" b="360"/>
          <a:stretch/>
        </p:blipFill>
        <p:spPr>
          <a:xfrm>
            <a:off x="4033463" y="721201"/>
            <a:ext cx="5110537" cy="3081947"/>
          </a:xfrm>
          <a:prstGeom prst="rect">
            <a:avLst/>
          </a:prstGeom>
          <a:noFill/>
          <a:ln>
            <a:noFill/>
          </a:ln>
        </p:spPr>
      </p:pic>
      <p:sp>
        <p:nvSpPr>
          <p:cNvPr id="551" name="Google Shape;551;p77"/>
          <p:cNvSpPr/>
          <p:nvPr/>
        </p:nvSpPr>
        <p:spPr>
          <a:xfrm rot="10800000">
            <a:off x="4295700" y="0"/>
            <a:ext cx="4848300" cy="721200"/>
          </a:xfrm>
          <a:prstGeom prst="rect">
            <a:avLst/>
          </a:prstGeom>
          <a:solidFill>
            <a:srgbClr val="7C8C03">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7"/>
          <p:cNvSpPr/>
          <p:nvPr/>
        </p:nvSpPr>
        <p:spPr>
          <a:xfrm rot="10800000">
            <a:off x="-5100" y="4392925"/>
            <a:ext cx="6168900" cy="351900"/>
          </a:xfrm>
          <a:prstGeom prst="rect">
            <a:avLst/>
          </a:prstGeom>
          <a:solidFill>
            <a:schemeClr val="accent3">
              <a:alpha val="763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A08E7E5E-7DD1-4EF6-7C67-D4DB2E6128BE}"/>
              </a:ext>
            </a:extLst>
          </p:cNvPr>
          <p:cNvSpPr txBox="1"/>
          <p:nvPr/>
        </p:nvSpPr>
        <p:spPr>
          <a:xfrm>
            <a:off x="3101560" y="3718195"/>
            <a:ext cx="6168900" cy="698717"/>
          </a:xfrm>
          <a:prstGeom prst="rect">
            <a:avLst/>
          </a:prstGeom>
          <a:noFill/>
        </p:spPr>
        <p:txBody>
          <a:bodyPr wrap="square">
            <a:spAutoFit/>
          </a:bodyPr>
          <a:lstStyle/>
          <a:p>
            <a:pPr marL="457200" indent="215900" algn="ctr">
              <a:lnSpc>
                <a:spcPct val="150000"/>
              </a:lnSpc>
            </a:pPr>
            <a:r>
              <a:rPr lang="es-AR" sz="1400" i="1" kern="100" dirty="0" err="1">
                <a:solidFill>
                  <a:srgbClr val="1F1F1F"/>
                </a:solidFill>
                <a:effectLst/>
                <a:latin typeface="+mj-lt"/>
                <a:ea typeface="Calibri" panose="020F0502020204030204" pitchFamily="34" charset="0"/>
                <a:cs typeface="Times New Roman" panose="02020603050405020304" pitchFamily="18" charset="0"/>
              </a:rPr>
              <a:t>Hình</a:t>
            </a:r>
            <a:r>
              <a:rPr lang="es-AR" sz="1400" i="1" kern="100" dirty="0">
                <a:solidFill>
                  <a:srgbClr val="1F1F1F"/>
                </a:solidFill>
                <a:effectLst/>
                <a:latin typeface="+mj-lt"/>
                <a:ea typeface="Calibri" panose="020F0502020204030204" pitchFamily="34" charset="0"/>
                <a:cs typeface="Times New Roman" panose="02020603050405020304" pitchFamily="18" charset="0"/>
              </a:rPr>
              <a:t> 1.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Sự</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phát</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triển</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của</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thị</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trường</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chế</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phẩm</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sinh</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học</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toàn</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cầu</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a:solidFill>
                  <a:srgbClr val="FF0000"/>
                </a:solidFill>
                <a:effectLst/>
                <a:latin typeface="+mj-lt"/>
                <a:ea typeface="Calibri" panose="020F0502020204030204" pitchFamily="34" charset="0"/>
                <a:cs typeface="Times New Roman" panose="02020603050405020304" pitchFamily="18" charset="0"/>
              </a:rPr>
              <a:t>(CAGR: </a:t>
            </a:r>
            <a:r>
              <a:rPr lang="es-AR" sz="1400" i="1" kern="100" dirty="0" err="1">
                <a:solidFill>
                  <a:srgbClr val="FF0000"/>
                </a:solidFill>
                <a:effectLst/>
                <a:latin typeface="+mj-lt"/>
                <a:ea typeface="Calibri" panose="020F0502020204030204" pitchFamily="34" charset="0"/>
                <a:cs typeface="Times New Roman" panose="02020603050405020304" pitchFamily="18" charset="0"/>
              </a:rPr>
              <a:t>tốc</a:t>
            </a:r>
            <a:r>
              <a:rPr lang="es-AR" sz="1400" i="1" kern="100" dirty="0">
                <a:solidFill>
                  <a:srgbClr val="FF0000"/>
                </a:solidFill>
                <a:effectLst/>
                <a:latin typeface="+mj-lt"/>
                <a:ea typeface="Calibri" panose="020F0502020204030204" pitchFamily="34" charset="0"/>
                <a:cs typeface="Times New Roman" panose="02020603050405020304" pitchFamily="18" charset="0"/>
              </a:rPr>
              <a:t> </a:t>
            </a:r>
            <a:r>
              <a:rPr lang="es-AR" sz="1400" i="1" kern="100" dirty="0" err="1">
                <a:solidFill>
                  <a:srgbClr val="FF0000"/>
                </a:solidFill>
                <a:effectLst/>
                <a:latin typeface="+mj-lt"/>
                <a:ea typeface="Calibri" panose="020F0502020204030204" pitchFamily="34" charset="0"/>
                <a:cs typeface="Times New Roman" panose="02020603050405020304" pitchFamily="18" charset="0"/>
              </a:rPr>
              <a:t>độ</a:t>
            </a:r>
            <a:r>
              <a:rPr lang="es-AR" sz="1400" i="1" kern="100" dirty="0">
                <a:solidFill>
                  <a:srgbClr val="FF0000"/>
                </a:solidFill>
                <a:effectLst/>
                <a:latin typeface="+mj-lt"/>
                <a:ea typeface="Calibri" panose="020F0502020204030204" pitchFamily="34" charset="0"/>
                <a:cs typeface="Times New Roman" panose="02020603050405020304" pitchFamily="18" charset="0"/>
              </a:rPr>
              <a:t> </a:t>
            </a:r>
            <a:r>
              <a:rPr lang="es-AR" sz="1400" i="1" kern="100" dirty="0" err="1">
                <a:solidFill>
                  <a:srgbClr val="FF0000"/>
                </a:solidFill>
                <a:effectLst/>
                <a:latin typeface="+mj-lt"/>
                <a:ea typeface="Calibri" panose="020F0502020204030204" pitchFamily="34" charset="0"/>
                <a:cs typeface="Times New Roman" panose="02020603050405020304" pitchFamily="18" charset="0"/>
              </a:rPr>
              <a:t>tăng</a:t>
            </a:r>
            <a:r>
              <a:rPr lang="es-AR" sz="1400" i="1" kern="100" dirty="0">
                <a:solidFill>
                  <a:srgbClr val="FF0000"/>
                </a:solidFill>
                <a:effectLst/>
                <a:latin typeface="+mj-lt"/>
                <a:ea typeface="Calibri" panose="020F0502020204030204" pitchFamily="34" charset="0"/>
                <a:cs typeface="Times New Roman" panose="02020603050405020304" pitchFamily="18" charset="0"/>
              </a:rPr>
              <a:t> </a:t>
            </a:r>
            <a:r>
              <a:rPr lang="es-AR" sz="1400" i="1" kern="100" dirty="0" err="1">
                <a:solidFill>
                  <a:srgbClr val="FF0000"/>
                </a:solidFill>
                <a:effectLst/>
                <a:latin typeface="+mj-lt"/>
                <a:ea typeface="Calibri" panose="020F0502020204030204" pitchFamily="34" charset="0"/>
                <a:cs typeface="Times New Roman" panose="02020603050405020304" pitchFamily="18" charset="0"/>
              </a:rPr>
              <a:t>trưởng</a:t>
            </a:r>
            <a:r>
              <a:rPr lang="es-AR" sz="1400" i="1" kern="100" dirty="0">
                <a:solidFill>
                  <a:srgbClr val="FF0000"/>
                </a:solidFill>
                <a:effectLst/>
                <a:latin typeface="+mj-lt"/>
                <a:ea typeface="Calibri" panose="020F0502020204030204" pitchFamily="34" charset="0"/>
                <a:cs typeface="Times New Roman" panose="02020603050405020304" pitchFamily="18" charset="0"/>
              </a:rPr>
              <a:t> </a:t>
            </a:r>
            <a:r>
              <a:rPr lang="es-AR" sz="1400" i="1" kern="100" dirty="0" err="1">
                <a:solidFill>
                  <a:srgbClr val="FF0000"/>
                </a:solidFill>
                <a:effectLst/>
                <a:latin typeface="+mj-lt"/>
                <a:ea typeface="Calibri" panose="020F0502020204030204" pitchFamily="34" charset="0"/>
                <a:cs typeface="Times New Roman" panose="02020603050405020304" pitchFamily="18" charset="0"/>
              </a:rPr>
              <a:t>kép</a:t>
            </a:r>
            <a:r>
              <a:rPr lang="es-AR" sz="1400" i="1" kern="100" dirty="0">
                <a:solidFill>
                  <a:srgbClr val="FF0000"/>
                </a:solidFill>
                <a:effectLst/>
                <a:latin typeface="+mj-lt"/>
                <a:ea typeface="Calibri" panose="020F0502020204030204" pitchFamily="34" charset="0"/>
                <a:cs typeface="Times New Roman" panose="02020603050405020304" pitchFamily="18" charset="0"/>
              </a:rPr>
              <a:t>)</a:t>
            </a:r>
            <a:endParaRPr lang="en-US" sz="1100" kern="100" dirty="0">
              <a:effectLst/>
              <a:latin typeface="+mj-l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B51A528-0089-1C63-08DB-FF7177EB3362}"/>
              </a:ext>
            </a:extLst>
          </p:cNvPr>
          <p:cNvSpPr txBox="1"/>
          <p:nvPr/>
        </p:nvSpPr>
        <p:spPr>
          <a:xfrm>
            <a:off x="150778" y="52823"/>
            <a:ext cx="6376482" cy="369332"/>
          </a:xfrm>
          <a:prstGeom prst="rect">
            <a:avLst/>
          </a:prstGeom>
          <a:noFill/>
        </p:spPr>
        <p:txBody>
          <a:bodyPr wrap="square">
            <a:spAutoFit/>
          </a:bodyPr>
          <a:lstStyle/>
          <a:p>
            <a:pPr marL="0" lvl="0" indent="0" algn="just" rtl="0">
              <a:spcBef>
                <a:spcPts val="0"/>
              </a:spcBef>
              <a:spcAft>
                <a:spcPts val="0"/>
              </a:spcAft>
              <a:buNone/>
            </a:pPr>
            <a:r>
              <a:rPr lang="en-US" sz="1800" b="1" dirty="0"/>
              <a:t>2. </a:t>
            </a:r>
            <a:r>
              <a:rPr lang="vi-VN" sz="1800" b="1" dirty="0"/>
              <a:t>Phân khúc thị trường sử dụng các chế phẩm sinh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49"/>
                                        </p:tgtEl>
                                        <p:attrNameLst>
                                          <p:attrName>style.visibility</p:attrName>
                                        </p:attrNameLst>
                                      </p:cBhvr>
                                      <p:to>
                                        <p:strVal val="visible"/>
                                      </p:to>
                                    </p:set>
                                    <p:anim calcmode="lin" valueType="num">
                                      <p:cBhvr additive="base">
                                        <p:cTn id="7" dur="1000"/>
                                        <p:tgtEl>
                                          <p:spTgt spid="549"/>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552"/>
                                        </p:tgtEl>
                                        <p:attrNameLst>
                                          <p:attrName>style.visibility</p:attrName>
                                        </p:attrNameLst>
                                      </p:cBhvr>
                                      <p:to>
                                        <p:strVal val="visible"/>
                                      </p:to>
                                    </p:set>
                                    <p:anim calcmode="lin" valueType="num">
                                      <p:cBhvr additive="base">
                                        <p:cTn id="10" dur="1000"/>
                                        <p:tgtEl>
                                          <p:spTgt spid="552"/>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0"/>
                                  </p:stCondLst>
                                  <p:childTnLst>
                                    <p:set>
                                      <p:cBhvr>
                                        <p:cTn id="12" dur="1" fill="hold">
                                          <p:stCondLst>
                                            <p:cond delay="0"/>
                                          </p:stCondLst>
                                        </p:cTn>
                                        <p:tgtEl>
                                          <p:spTgt spid="551"/>
                                        </p:tgtEl>
                                        <p:attrNameLst>
                                          <p:attrName>style.visibility</p:attrName>
                                        </p:attrNameLst>
                                      </p:cBhvr>
                                      <p:to>
                                        <p:strVal val="visible"/>
                                      </p:to>
                                    </p:set>
                                    <p:anim calcmode="lin" valueType="num">
                                      <p:cBhvr additive="base">
                                        <p:cTn id="13" dur="1000"/>
                                        <p:tgtEl>
                                          <p:spTgt spid="551"/>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0"/>
                                  </p:stCondLst>
                                  <p:childTnLst>
                                    <p:set>
                                      <p:cBhvr>
                                        <p:cTn id="15" dur="1" fill="hold">
                                          <p:stCondLst>
                                            <p:cond delay="0"/>
                                          </p:stCondLst>
                                        </p:cTn>
                                        <p:tgtEl>
                                          <p:spTgt spid="550"/>
                                        </p:tgtEl>
                                        <p:attrNameLst>
                                          <p:attrName>style.visibility</p:attrName>
                                        </p:attrNameLst>
                                      </p:cBhvr>
                                      <p:to>
                                        <p:strVal val="visible"/>
                                      </p:to>
                                    </p:set>
                                    <p:anim calcmode="lin" valueType="num">
                                      <p:cBhvr additive="base">
                                        <p:cTn id="16" dur="1000"/>
                                        <p:tgtEl>
                                          <p:spTgt spid="55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9" name="Google Shape;559;p78"/>
          <p:cNvSpPr txBox="1">
            <a:spLocks noGrp="1"/>
          </p:cNvSpPr>
          <p:nvPr>
            <p:ph type="title" idx="3"/>
          </p:nvPr>
        </p:nvSpPr>
        <p:spPr>
          <a:xfrm>
            <a:off x="185118" y="14675"/>
            <a:ext cx="8993222" cy="1952539"/>
          </a:xfrm>
          <a:prstGeom prst="rect">
            <a:avLst/>
          </a:prstGeom>
        </p:spPr>
        <p:txBody>
          <a:bodyPr spcFirstLastPara="1" wrap="square" lIns="91425" tIns="91425" rIns="91425" bIns="91425" anchor="ctr" anchorCtr="0">
            <a:noAutofit/>
          </a:bodyPr>
          <a:lstStyle/>
          <a:p>
            <a:pPr>
              <a:lnSpc>
                <a:spcPct val="150000"/>
              </a:lnSpc>
            </a:pPr>
            <a:r>
              <a:rPr lang="es-AR" dirty="0" err="1"/>
              <a:t>Năm</a:t>
            </a:r>
            <a:r>
              <a:rPr lang="es-AR" dirty="0"/>
              <a:t> 2021, </a:t>
            </a:r>
            <a:r>
              <a:rPr lang="es-AR" dirty="0" err="1"/>
              <a:t>Mỹ</a:t>
            </a:r>
            <a:r>
              <a:rPr lang="es-AR" dirty="0"/>
              <a:t> </a:t>
            </a:r>
            <a:r>
              <a:rPr lang="es-AR" dirty="0" err="1"/>
              <a:t>và</a:t>
            </a:r>
            <a:r>
              <a:rPr lang="es-AR" dirty="0"/>
              <a:t> </a:t>
            </a:r>
            <a:r>
              <a:rPr lang="es-AR" dirty="0" err="1"/>
              <a:t>Canada</a:t>
            </a:r>
            <a:r>
              <a:rPr lang="es-AR" dirty="0"/>
              <a:t> </a:t>
            </a:r>
            <a:r>
              <a:rPr lang="es-AR" dirty="0" err="1"/>
              <a:t>dẫn</a:t>
            </a:r>
            <a:r>
              <a:rPr lang="es-AR" dirty="0"/>
              <a:t> </a:t>
            </a:r>
            <a:r>
              <a:rPr lang="es-AR" dirty="0" err="1"/>
              <a:t>đầu</a:t>
            </a:r>
            <a:r>
              <a:rPr lang="es-AR" dirty="0"/>
              <a:t> </a:t>
            </a:r>
            <a:r>
              <a:rPr lang="es-AR" dirty="0" err="1"/>
              <a:t>về</a:t>
            </a:r>
            <a:r>
              <a:rPr lang="es-AR" dirty="0"/>
              <a:t> </a:t>
            </a:r>
            <a:r>
              <a:rPr lang="es-AR" dirty="0" err="1"/>
              <a:t>thị</a:t>
            </a:r>
            <a:r>
              <a:rPr lang="es-AR" dirty="0"/>
              <a:t> </a:t>
            </a:r>
            <a:r>
              <a:rPr lang="es-AR" dirty="0" err="1"/>
              <a:t>trường</a:t>
            </a:r>
            <a:r>
              <a:rPr lang="es-AR" dirty="0"/>
              <a:t> </a:t>
            </a:r>
            <a:r>
              <a:rPr lang="es-AR" dirty="0" err="1"/>
              <a:t>chế</a:t>
            </a:r>
            <a:r>
              <a:rPr lang="es-AR" dirty="0"/>
              <a:t> </a:t>
            </a:r>
            <a:r>
              <a:rPr lang="es-AR" dirty="0" err="1"/>
              <a:t>phẩm</a:t>
            </a:r>
            <a:r>
              <a:rPr lang="es-AR" dirty="0"/>
              <a:t> </a:t>
            </a:r>
            <a:r>
              <a:rPr lang="es-AR" dirty="0" err="1"/>
              <a:t>sinh</a:t>
            </a:r>
            <a:r>
              <a:rPr lang="es-AR" dirty="0"/>
              <a:t> </a:t>
            </a:r>
            <a:r>
              <a:rPr lang="es-AR" dirty="0" err="1"/>
              <a:t>học</a:t>
            </a:r>
            <a:r>
              <a:rPr lang="es-AR" dirty="0"/>
              <a:t>, EU </a:t>
            </a:r>
            <a:r>
              <a:rPr lang="es-AR" dirty="0" err="1"/>
              <a:t>đứng</a:t>
            </a:r>
            <a:r>
              <a:rPr lang="es-AR" dirty="0"/>
              <a:t> </a:t>
            </a:r>
            <a:r>
              <a:rPr lang="es-AR" dirty="0" err="1"/>
              <a:t>thứ</a:t>
            </a:r>
            <a:r>
              <a:rPr lang="es-AR" dirty="0"/>
              <a:t> </a:t>
            </a:r>
            <a:r>
              <a:rPr lang="es-AR" dirty="0" err="1"/>
              <a:t>hai</a:t>
            </a:r>
            <a:r>
              <a:rPr lang="es-AR" dirty="0"/>
              <a:t> </a:t>
            </a:r>
            <a:r>
              <a:rPr lang="es-AR" dirty="0" err="1"/>
              <a:t>với</a:t>
            </a:r>
            <a:r>
              <a:rPr lang="es-AR" dirty="0"/>
              <a:t> </a:t>
            </a:r>
            <a:r>
              <a:rPr lang="es-AR" dirty="0" err="1"/>
              <a:t>tốc</a:t>
            </a:r>
            <a:r>
              <a:rPr lang="es-AR" dirty="0"/>
              <a:t> </a:t>
            </a:r>
            <a:r>
              <a:rPr lang="es-AR" dirty="0" err="1"/>
              <a:t>độ</a:t>
            </a:r>
            <a:r>
              <a:rPr lang="es-AR" dirty="0"/>
              <a:t> </a:t>
            </a:r>
            <a:r>
              <a:rPr lang="es-AR" dirty="0" err="1"/>
              <a:t>tăng</a:t>
            </a:r>
            <a:r>
              <a:rPr lang="es-AR" dirty="0"/>
              <a:t> </a:t>
            </a:r>
            <a:r>
              <a:rPr lang="es-AR" dirty="0" err="1"/>
              <a:t>trưởng</a:t>
            </a:r>
            <a:r>
              <a:rPr lang="es-AR" dirty="0"/>
              <a:t> </a:t>
            </a:r>
            <a:r>
              <a:rPr lang="es-AR" dirty="0" err="1"/>
              <a:t>chậm</a:t>
            </a:r>
            <a:r>
              <a:rPr lang="es-AR" dirty="0"/>
              <a:t> </a:t>
            </a:r>
            <a:r>
              <a:rPr lang="es-AR" dirty="0" err="1"/>
              <a:t>hơn</a:t>
            </a:r>
            <a:r>
              <a:rPr lang="es-AR" dirty="0"/>
              <a:t> </a:t>
            </a:r>
            <a:r>
              <a:rPr lang="es-AR" dirty="0" err="1"/>
              <a:t>các</a:t>
            </a:r>
            <a:r>
              <a:rPr lang="es-AR" dirty="0"/>
              <a:t> </a:t>
            </a:r>
            <a:r>
              <a:rPr lang="es-AR" dirty="0" err="1"/>
              <a:t>nước</a:t>
            </a:r>
            <a:r>
              <a:rPr lang="es-AR" dirty="0"/>
              <a:t> </a:t>
            </a:r>
            <a:r>
              <a:rPr lang="es-AR" dirty="0" err="1"/>
              <a:t>khác</a:t>
            </a:r>
            <a:r>
              <a:rPr lang="es-AR" dirty="0"/>
              <a:t>.</a:t>
            </a:r>
            <a:br>
              <a:rPr lang="es-AR" dirty="0"/>
            </a:br>
            <a:r>
              <a:rPr lang="es-AR" dirty="0" err="1"/>
              <a:t>Châu</a:t>
            </a:r>
            <a:r>
              <a:rPr lang="es-AR" dirty="0"/>
              <a:t> Á </a:t>
            </a:r>
            <a:r>
              <a:rPr lang="es-AR" dirty="0" err="1"/>
              <a:t>tăng</a:t>
            </a:r>
            <a:r>
              <a:rPr lang="es-AR" dirty="0"/>
              <a:t> </a:t>
            </a:r>
            <a:r>
              <a:rPr lang="es-AR" dirty="0" err="1"/>
              <a:t>trưởng</a:t>
            </a:r>
            <a:r>
              <a:rPr lang="es-AR" dirty="0"/>
              <a:t> </a:t>
            </a:r>
            <a:r>
              <a:rPr lang="es-AR" dirty="0" err="1"/>
              <a:t>ổn</a:t>
            </a:r>
            <a:r>
              <a:rPr lang="es-AR" dirty="0"/>
              <a:t> </a:t>
            </a:r>
            <a:r>
              <a:rPr lang="es-AR" dirty="0" err="1"/>
              <a:t>định</a:t>
            </a:r>
            <a:r>
              <a:rPr lang="es-AR" dirty="0"/>
              <a:t>, </a:t>
            </a:r>
            <a:r>
              <a:rPr lang="es-AR" dirty="0" err="1"/>
              <a:t>mức</a:t>
            </a:r>
            <a:r>
              <a:rPr lang="es-AR" dirty="0"/>
              <a:t> </a:t>
            </a:r>
            <a:r>
              <a:rPr lang="es-AR" dirty="0" err="1"/>
              <a:t>độ</a:t>
            </a:r>
            <a:r>
              <a:rPr lang="es-AR" dirty="0"/>
              <a:t> </a:t>
            </a:r>
            <a:r>
              <a:rPr lang="es-AR" dirty="0" err="1"/>
              <a:t>tăng</a:t>
            </a:r>
            <a:r>
              <a:rPr lang="es-AR" dirty="0"/>
              <a:t> </a:t>
            </a:r>
            <a:r>
              <a:rPr lang="es-AR" dirty="0" err="1"/>
              <a:t>trưởng</a:t>
            </a:r>
            <a:r>
              <a:rPr lang="es-AR" dirty="0"/>
              <a:t> </a:t>
            </a:r>
            <a:r>
              <a:rPr lang="es-AR" dirty="0" err="1"/>
              <a:t>nhanh</a:t>
            </a:r>
            <a:r>
              <a:rPr lang="es-AR" dirty="0"/>
              <a:t> </a:t>
            </a:r>
            <a:r>
              <a:rPr lang="es-AR" dirty="0" err="1"/>
              <a:t>hơn</a:t>
            </a:r>
            <a:r>
              <a:rPr lang="es-AR" dirty="0"/>
              <a:t> </a:t>
            </a:r>
            <a:r>
              <a:rPr lang="es-AR" dirty="0" err="1"/>
              <a:t>các</a:t>
            </a:r>
            <a:r>
              <a:rPr lang="es-AR" dirty="0"/>
              <a:t> </a:t>
            </a:r>
            <a:r>
              <a:rPr lang="es-AR" dirty="0" err="1"/>
              <a:t>khu</a:t>
            </a:r>
            <a:r>
              <a:rPr lang="es-AR" dirty="0"/>
              <a:t> </a:t>
            </a:r>
            <a:r>
              <a:rPr lang="es-AR" dirty="0" err="1"/>
              <a:t>vực</a:t>
            </a:r>
            <a:r>
              <a:rPr lang="es-AR" dirty="0"/>
              <a:t> </a:t>
            </a:r>
            <a:r>
              <a:rPr lang="es-AR" dirty="0" err="1"/>
              <a:t>khác</a:t>
            </a:r>
            <a:r>
              <a:rPr lang="es-AR" dirty="0"/>
              <a:t> (</a:t>
            </a:r>
            <a:r>
              <a:rPr lang="es-AR" dirty="0" err="1"/>
              <a:t>Hình</a:t>
            </a:r>
            <a:r>
              <a:rPr lang="es-AR" dirty="0"/>
              <a:t> 2, 3). </a:t>
            </a:r>
            <a:br>
              <a:rPr lang="es-AR" dirty="0"/>
            </a:br>
            <a:endParaRPr lang="en-US" dirty="0"/>
          </a:p>
        </p:txBody>
      </p:sp>
      <p:sp>
        <p:nvSpPr>
          <p:cNvPr id="562" name="Google Shape;562;p78"/>
          <p:cNvSpPr/>
          <p:nvPr/>
        </p:nvSpPr>
        <p:spPr>
          <a:xfrm>
            <a:off x="4338188" y="3459100"/>
            <a:ext cx="878700" cy="878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78"/>
          <p:cNvSpPr/>
          <p:nvPr/>
        </p:nvSpPr>
        <p:spPr>
          <a:xfrm>
            <a:off x="4338188" y="2094900"/>
            <a:ext cx="878700" cy="878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4" name="Google Shape;564;p78"/>
          <p:cNvPicPr preferRelativeResize="0"/>
          <p:nvPr/>
        </p:nvPicPr>
        <p:blipFill rotWithShape="1">
          <a:blip r:embed="rId3"/>
          <a:srcRect l="-1313" t="3346" r="3260" b="9582"/>
          <a:stretch/>
        </p:blipFill>
        <p:spPr>
          <a:xfrm>
            <a:off x="-2164" y="1414272"/>
            <a:ext cx="4908232" cy="2923528"/>
          </a:xfrm>
          <a:prstGeom prst="rect">
            <a:avLst/>
          </a:prstGeom>
          <a:noFill/>
          <a:ln>
            <a:noFill/>
          </a:ln>
        </p:spPr>
      </p:pic>
      <p:sp>
        <p:nvSpPr>
          <p:cNvPr id="566" name="Google Shape;566;p78"/>
          <p:cNvSpPr/>
          <p:nvPr/>
        </p:nvSpPr>
        <p:spPr>
          <a:xfrm rot="10800000">
            <a:off x="0" y="4967550"/>
            <a:ext cx="3252300" cy="351900"/>
          </a:xfrm>
          <a:prstGeom prst="rect">
            <a:avLst/>
          </a:prstGeom>
          <a:solidFill>
            <a:schemeClr val="accent3">
              <a:alpha val="763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F33AB6F9-C7DC-513B-171B-E5B12047DEDB}"/>
              </a:ext>
            </a:extLst>
          </p:cNvPr>
          <p:cNvSpPr txBox="1"/>
          <p:nvPr/>
        </p:nvSpPr>
        <p:spPr>
          <a:xfrm>
            <a:off x="146923" y="-8137"/>
            <a:ext cx="6376482" cy="369332"/>
          </a:xfrm>
          <a:prstGeom prst="rect">
            <a:avLst/>
          </a:prstGeom>
          <a:noFill/>
        </p:spPr>
        <p:txBody>
          <a:bodyPr wrap="square">
            <a:spAutoFit/>
          </a:bodyPr>
          <a:lstStyle/>
          <a:p>
            <a:pPr marL="0" lvl="0" indent="0" algn="just" rtl="0">
              <a:spcBef>
                <a:spcPts val="0"/>
              </a:spcBef>
              <a:spcAft>
                <a:spcPts val="0"/>
              </a:spcAft>
              <a:buNone/>
            </a:pPr>
            <a:r>
              <a:rPr lang="en-US" sz="1800" b="1" dirty="0"/>
              <a:t>2. </a:t>
            </a:r>
            <a:r>
              <a:rPr lang="vi-VN" sz="1800" b="1" dirty="0"/>
              <a:t>Phân khúc thị trường sử dụng các chế phẩm sinh học</a:t>
            </a:r>
          </a:p>
        </p:txBody>
      </p:sp>
      <p:sp>
        <p:nvSpPr>
          <p:cNvPr id="12" name="TextBox 11">
            <a:extLst>
              <a:ext uri="{FF2B5EF4-FFF2-40B4-BE49-F238E27FC236}">
                <a16:creationId xmlns:a16="http://schemas.microsoft.com/office/drawing/2014/main" id="{284AF52D-FA6B-6BC9-D723-29BAD55AB5D8}"/>
              </a:ext>
            </a:extLst>
          </p:cNvPr>
          <p:cNvSpPr txBox="1"/>
          <p:nvPr/>
        </p:nvSpPr>
        <p:spPr>
          <a:xfrm>
            <a:off x="-648429" y="4335710"/>
            <a:ext cx="5330158" cy="704104"/>
          </a:xfrm>
          <a:prstGeom prst="rect">
            <a:avLst/>
          </a:prstGeom>
          <a:noFill/>
        </p:spPr>
        <p:txBody>
          <a:bodyPr wrap="square">
            <a:spAutoFit/>
          </a:bodyPr>
          <a:lstStyle/>
          <a:p>
            <a:pPr marL="457200" indent="215900" algn="ctr">
              <a:lnSpc>
                <a:spcPct val="150000"/>
              </a:lnSpc>
            </a:pPr>
            <a:r>
              <a:rPr lang="es-AR" sz="1400" i="1" kern="100" dirty="0" err="1">
                <a:solidFill>
                  <a:srgbClr val="1F1F1F"/>
                </a:solidFill>
                <a:effectLst/>
                <a:latin typeface="+mj-lt"/>
                <a:ea typeface="Calibri" panose="020F0502020204030204" pitchFamily="34" charset="0"/>
                <a:cs typeface="Times New Roman" panose="02020603050405020304" pitchFamily="18" charset="0"/>
              </a:rPr>
              <a:t>Hình</a:t>
            </a:r>
            <a:r>
              <a:rPr lang="es-AR" sz="1400" i="1" kern="100" dirty="0">
                <a:solidFill>
                  <a:srgbClr val="1F1F1F"/>
                </a:solidFill>
                <a:effectLst/>
                <a:latin typeface="+mj-lt"/>
                <a:ea typeface="Calibri" panose="020F0502020204030204" pitchFamily="34" charset="0"/>
                <a:cs typeface="Times New Roman" panose="02020603050405020304" pitchFamily="18" charset="0"/>
              </a:rPr>
              <a:t> 2.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Giá</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trị</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của</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thị</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trường</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chế</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phẩm</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sinh</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học</a:t>
            </a:r>
            <a:r>
              <a:rPr lang="es-AR" sz="1400" i="1" kern="100" dirty="0">
                <a:solidFill>
                  <a:srgbClr val="1F1F1F"/>
                </a:solidFill>
                <a:effectLst/>
                <a:latin typeface="+mj-lt"/>
                <a:ea typeface="Calibri" panose="020F0502020204030204" pitchFamily="34" charset="0"/>
                <a:cs typeface="Times New Roman" panose="02020603050405020304" pitchFamily="18" charset="0"/>
              </a:rPr>
              <a:t> ở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các</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khu</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vực</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trên</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thế</a:t>
            </a:r>
            <a:r>
              <a:rPr lang="es-AR" sz="1400" i="1" kern="100" dirty="0">
                <a:solidFill>
                  <a:srgbClr val="1F1F1F"/>
                </a:solidFill>
                <a:effectLst/>
                <a:latin typeface="+mj-lt"/>
                <a:ea typeface="Calibri" panose="020F0502020204030204" pitchFamily="34" charset="0"/>
                <a:cs typeface="Times New Roman" panose="02020603050405020304" pitchFamily="18" charset="0"/>
              </a:rPr>
              <a:t> </a:t>
            </a:r>
            <a:r>
              <a:rPr lang="es-AR" sz="1400" i="1" kern="100" dirty="0" err="1">
                <a:solidFill>
                  <a:srgbClr val="1F1F1F"/>
                </a:solidFill>
                <a:effectLst/>
                <a:latin typeface="+mj-lt"/>
                <a:ea typeface="Calibri" panose="020F0502020204030204" pitchFamily="34" charset="0"/>
                <a:cs typeface="Times New Roman" panose="02020603050405020304" pitchFamily="18" charset="0"/>
              </a:rPr>
              <a:t>giới</a:t>
            </a:r>
            <a:endParaRPr lang="en-US" sz="1100" kern="100" dirty="0">
              <a:effectLst/>
              <a:latin typeface="+mj-lt"/>
              <a:ea typeface="Calibri" panose="020F0502020204030204" pitchFamily="34" charset="0"/>
              <a:cs typeface="Times New Roman" panose="02020603050405020304" pitchFamily="18" charset="0"/>
            </a:endParaRPr>
          </a:p>
        </p:txBody>
      </p:sp>
      <p:graphicFrame>
        <p:nvGraphicFramePr>
          <p:cNvPr id="2" name="Chart 1">
            <a:extLst>
              <a:ext uri="{FF2B5EF4-FFF2-40B4-BE49-F238E27FC236}">
                <a16:creationId xmlns:a16="http://schemas.microsoft.com/office/drawing/2014/main" id="{19C5EDE7-9F20-1652-F63C-7A869301B615}"/>
              </a:ext>
            </a:extLst>
          </p:cNvPr>
          <p:cNvGraphicFramePr/>
          <p:nvPr>
            <p:extLst>
              <p:ext uri="{D42A27DB-BD31-4B8C-83A1-F6EECF244321}">
                <p14:modId xmlns:p14="http://schemas.microsoft.com/office/powerpoint/2010/main" val="854963617"/>
              </p:ext>
            </p:extLst>
          </p:nvPr>
        </p:nvGraphicFramePr>
        <p:xfrm>
          <a:off x="5216888" y="1414272"/>
          <a:ext cx="3930967" cy="2916887"/>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92699840-901D-35F5-D371-EA371108BC05}"/>
              </a:ext>
            </a:extLst>
          </p:cNvPr>
          <p:cNvSpPr txBox="1"/>
          <p:nvPr/>
        </p:nvSpPr>
        <p:spPr>
          <a:xfrm>
            <a:off x="4906068" y="4386573"/>
            <a:ext cx="4237932" cy="704104"/>
          </a:xfrm>
          <a:prstGeom prst="rect">
            <a:avLst/>
          </a:prstGeom>
          <a:noFill/>
        </p:spPr>
        <p:txBody>
          <a:bodyPr wrap="square">
            <a:spAutoFit/>
          </a:bodyPr>
          <a:lstStyle/>
          <a:p>
            <a:pPr marL="457200" indent="215900" algn="ctr">
              <a:lnSpc>
                <a:spcPct val="150000"/>
              </a:lnSpc>
            </a:pPr>
            <a:r>
              <a:rPr lang="es-AR" sz="1400" i="1" kern="100" dirty="0" err="1">
                <a:solidFill>
                  <a:srgbClr val="1F1F1F"/>
                </a:solidFill>
                <a:effectLst/>
                <a:latin typeface="+mj-lt"/>
                <a:ea typeface="Calibri" panose="020F0502020204030204" pitchFamily="34" charset="0"/>
                <a:cs typeface="Times New Roman" panose="02020603050405020304" pitchFamily="18" charset="0"/>
              </a:rPr>
              <a:t>Hình</a:t>
            </a:r>
            <a:r>
              <a:rPr lang="es-AR" sz="1400" i="1" kern="100" dirty="0">
                <a:solidFill>
                  <a:srgbClr val="1F1F1F"/>
                </a:solidFill>
                <a:effectLst/>
                <a:latin typeface="+mj-lt"/>
                <a:ea typeface="Calibri" panose="020F0502020204030204" pitchFamily="34" charset="0"/>
                <a:cs typeface="Times New Roman" panose="02020603050405020304" pitchFamily="18" charset="0"/>
              </a:rPr>
              <a:t> 3. </a:t>
            </a:r>
            <a:r>
              <a:rPr lang="es-AR" sz="1400" i="1" kern="100" dirty="0" err="1">
                <a:solidFill>
                  <a:srgbClr val="000000"/>
                </a:solidFill>
                <a:effectLst/>
                <a:latin typeface="+mj-lt"/>
                <a:ea typeface="Calibri" panose="020F0502020204030204" pitchFamily="34" charset="0"/>
                <a:cs typeface="Times New Roman" panose="02020603050405020304" pitchFamily="18" charset="0"/>
              </a:rPr>
              <a:t>Thị</a:t>
            </a:r>
            <a:r>
              <a:rPr lang="es-AR" sz="1400" i="1" kern="100" dirty="0">
                <a:solidFill>
                  <a:srgbClr val="000000"/>
                </a:solidFill>
                <a:effectLst/>
                <a:latin typeface="+mj-lt"/>
                <a:ea typeface="Calibri" panose="020F0502020204030204" pitchFamily="34" charset="0"/>
                <a:cs typeface="Times New Roman" panose="02020603050405020304" pitchFamily="18" charset="0"/>
              </a:rPr>
              <a:t> </a:t>
            </a:r>
            <a:r>
              <a:rPr lang="es-AR" sz="1400" i="1" kern="100" dirty="0" err="1">
                <a:solidFill>
                  <a:srgbClr val="000000"/>
                </a:solidFill>
                <a:effectLst/>
                <a:latin typeface="+mj-lt"/>
                <a:ea typeface="Calibri" panose="020F0502020204030204" pitchFamily="34" charset="0"/>
                <a:cs typeface="Times New Roman" panose="02020603050405020304" pitchFamily="18" charset="0"/>
              </a:rPr>
              <a:t>phần</a:t>
            </a:r>
            <a:r>
              <a:rPr lang="es-AR" sz="1400" i="1" kern="100" dirty="0">
                <a:solidFill>
                  <a:srgbClr val="000000"/>
                </a:solidFill>
                <a:effectLst/>
                <a:latin typeface="+mj-lt"/>
                <a:ea typeface="Calibri" panose="020F0502020204030204" pitchFamily="34" charset="0"/>
                <a:cs typeface="Times New Roman" panose="02020603050405020304" pitchFamily="18" charset="0"/>
              </a:rPr>
              <a:t> </a:t>
            </a:r>
            <a:r>
              <a:rPr lang="es-AR" sz="1400" i="1" kern="100" dirty="0" err="1">
                <a:solidFill>
                  <a:srgbClr val="000000"/>
                </a:solidFill>
                <a:effectLst/>
                <a:latin typeface="+mj-lt"/>
                <a:ea typeface="Calibri" panose="020F0502020204030204" pitchFamily="34" charset="0"/>
                <a:cs typeface="Times New Roman" panose="02020603050405020304" pitchFamily="18" charset="0"/>
              </a:rPr>
              <a:t>chế</a:t>
            </a:r>
            <a:r>
              <a:rPr lang="es-AR" sz="1400" i="1" kern="100" dirty="0">
                <a:solidFill>
                  <a:srgbClr val="000000"/>
                </a:solidFill>
                <a:effectLst/>
                <a:latin typeface="+mj-lt"/>
                <a:ea typeface="Calibri" panose="020F0502020204030204" pitchFamily="34" charset="0"/>
                <a:cs typeface="Times New Roman" panose="02020603050405020304" pitchFamily="18" charset="0"/>
              </a:rPr>
              <a:t> </a:t>
            </a:r>
            <a:r>
              <a:rPr lang="es-AR" sz="1400" i="1" kern="100" dirty="0" err="1">
                <a:solidFill>
                  <a:srgbClr val="000000"/>
                </a:solidFill>
                <a:effectLst/>
                <a:latin typeface="+mj-lt"/>
                <a:ea typeface="Calibri" panose="020F0502020204030204" pitchFamily="34" charset="0"/>
                <a:cs typeface="Times New Roman" panose="02020603050405020304" pitchFamily="18" charset="0"/>
              </a:rPr>
              <a:t>phẩm</a:t>
            </a:r>
            <a:r>
              <a:rPr lang="es-AR" sz="1400" i="1" kern="100" dirty="0">
                <a:solidFill>
                  <a:srgbClr val="000000"/>
                </a:solidFill>
                <a:effectLst/>
                <a:latin typeface="+mj-lt"/>
                <a:ea typeface="Calibri" panose="020F0502020204030204" pitchFamily="34" charset="0"/>
                <a:cs typeface="Times New Roman" panose="02020603050405020304" pitchFamily="18" charset="0"/>
              </a:rPr>
              <a:t> </a:t>
            </a:r>
            <a:r>
              <a:rPr lang="es-AR" sz="1400" i="1" kern="100" dirty="0" err="1">
                <a:solidFill>
                  <a:srgbClr val="000000"/>
                </a:solidFill>
                <a:effectLst/>
                <a:latin typeface="+mj-lt"/>
                <a:ea typeface="Calibri" panose="020F0502020204030204" pitchFamily="34" charset="0"/>
                <a:cs typeface="Times New Roman" panose="02020603050405020304" pitchFamily="18" charset="0"/>
              </a:rPr>
              <a:t>sinh</a:t>
            </a:r>
            <a:r>
              <a:rPr lang="es-AR" sz="1400" i="1" kern="100" dirty="0">
                <a:solidFill>
                  <a:srgbClr val="000000"/>
                </a:solidFill>
                <a:effectLst/>
                <a:latin typeface="+mj-lt"/>
                <a:ea typeface="Calibri" panose="020F0502020204030204" pitchFamily="34" charset="0"/>
                <a:cs typeface="Times New Roman" panose="02020603050405020304" pitchFamily="18" charset="0"/>
              </a:rPr>
              <a:t> </a:t>
            </a:r>
            <a:r>
              <a:rPr lang="es-AR" sz="1400" i="1" kern="100" dirty="0" err="1">
                <a:solidFill>
                  <a:srgbClr val="000000"/>
                </a:solidFill>
                <a:effectLst/>
                <a:latin typeface="+mj-lt"/>
                <a:ea typeface="Calibri" panose="020F0502020204030204" pitchFamily="34" charset="0"/>
                <a:cs typeface="Times New Roman" panose="02020603050405020304" pitchFamily="18" charset="0"/>
              </a:rPr>
              <a:t>học</a:t>
            </a:r>
            <a:r>
              <a:rPr lang="es-AR" sz="1400" i="1" kern="100" dirty="0">
                <a:solidFill>
                  <a:srgbClr val="000000"/>
                </a:solidFill>
                <a:effectLst/>
                <a:latin typeface="+mj-lt"/>
                <a:ea typeface="Calibri" panose="020F0502020204030204" pitchFamily="34" charset="0"/>
                <a:cs typeface="Times New Roman" panose="02020603050405020304" pitchFamily="18" charset="0"/>
              </a:rPr>
              <a:t> (%) </a:t>
            </a:r>
            <a:r>
              <a:rPr lang="es-AR" sz="1400" i="1" kern="100" dirty="0" err="1">
                <a:solidFill>
                  <a:srgbClr val="000000"/>
                </a:solidFill>
                <a:effectLst/>
                <a:latin typeface="+mj-lt"/>
                <a:ea typeface="Calibri" panose="020F0502020204030204" pitchFamily="34" charset="0"/>
                <a:cs typeface="Times New Roman" panose="02020603050405020304" pitchFamily="18" charset="0"/>
              </a:rPr>
              <a:t>các</a:t>
            </a:r>
            <a:r>
              <a:rPr lang="es-AR" sz="1400" i="1" kern="100" dirty="0">
                <a:solidFill>
                  <a:srgbClr val="000000"/>
                </a:solidFill>
                <a:effectLst/>
                <a:latin typeface="+mj-lt"/>
                <a:ea typeface="Calibri" panose="020F0502020204030204" pitchFamily="34" charset="0"/>
                <a:cs typeface="Times New Roman" panose="02020603050405020304" pitchFamily="18" charset="0"/>
              </a:rPr>
              <a:t> </a:t>
            </a:r>
            <a:r>
              <a:rPr lang="es-AR" sz="1400" i="1" kern="100" dirty="0" err="1">
                <a:solidFill>
                  <a:srgbClr val="000000"/>
                </a:solidFill>
                <a:effectLst/>
                <a:latin typeface="+mj-lt"/>
                <a:ea typeface="Calibri" panose="020F0502020204030204" pitchFamily="34" charset="0"/>
                <a:cs typeface="Times New Roman" panose="02020603050405020304" pitchFamily="18" charset="0"/>
              </a:rPr>
              <a:t>khu</a:t>
            </a:r>
            <a:r>
              <a:rPr lang="es-AR" sz="1400" i="1" kern="100" dirty="0">
                <a:solidFill>
                  <a:srgbClr val="000000"/>
                </a:solidFill>
                <a:effectLst/>
                <a:latin typeface="+mj-lt"/>
                <a:ea typeface="Calibri" panose="020F0502020204030204" pitchFamily="34" charset="0"/>
                <a:cs typeface="Times New Roman" panose="02020603050405020304" pitchFamily="18" charset="0"/>
              </a:rPr>
              <a:t> </a:t>
            </a:r>
            <a:r>
              <a:rPr lang="es-AR" sz="1400" i="1" kern="100" dirty="0" err="1">
                <a:solidFill>
                  <a:srgbClr val="000000"/>
                </a:solidFill>
                <a:effectLst/>
                <a:latin typeface="+mj-lt"/>
                <a:ea typeface="Calibri" panose="020F0502020204030204" pitchFamily="34" charset="0"/>
                <a:cs typeface="Times New Roman" panose="02020603050405020304" pitchFamily="18" charset="0"/>
              </a:rPr>
              <a:t>vực</a:t>
            </a:r>
            <a:r>
              <a:rPr lang="es-AR" sz="1400" i="1" kern="100" dirty="0">
                <a:solidFill>
                  <a:srgbClr val="000000"/>
                </a:solidFill>
                <a:effectLst/>
                <a:latin typeface="+mj-lt"/>
                <a:ea typeface="Calibri" panose="020F0502020204030204" pitchFamily="34" charset="0"/>
                <a:cs typeface="Times New Roman" panose="02020603050405020304" pitchFamily="18" charset="0"/>
              </a:rPr>
              <a:t> 2021-2029</a:t>
            </a:r>
            <a:endParaRPr lang="en-US" sz="1100" kern="100" dirty="0">
              <a:effectLst/>
              <a:latin typeface="+mj-l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9"/>
                                        </p:tgtEl>
                                        <p:attrNameLst>
                                          <p:attrName>style.visibility</p:attrName>
                                        </p:attrNameLst>
                                      </p:cBhvr>
                                      <p:to>
                                        <p:strVal val="visible"/>
                                      </p:to>
                                    </p:set>
                                    <p:animEffect transition="in" filter="fade">
                                      <p:cBhvr>
                                        <p:cTn id="7" dur="1000"/>
                                        <p:tgtEl>
                                          <p:spTgt spid="559"/>
                                        </p:tgtEl>
                                      </p:cBhvr>
                                    </p:animEffect>
                                  </p:childTnLst>
                                </p:cTn>
                              </p:par>
                              <p:par>
                                <p:cTn id="8" presetID="10" presetClass="entr" presetSubtype="0" fill="hold" nodeType="withEffect">
                                  <p:stCondLst>
                                    <p:cond delay="0"/>
                                  </p:stCondLst>
                                  <p:childTnLst>
                                    <p:set>
                                      <p:cBhvr>
                                        <p:cTn id="9" dur="1" fill="hold">
                                          <p:stCondLst>
                                            <p:cond delay="0"/>
                                          </p:stCondLst>
                                        </p:cTn>
                                        <p:tgtEl>
                                          <p:spTgt spid="562"/>
                                        </p:tgtEl>
                                        <p:attrNameLst>
                                          <p:attrName>style.visibility</p:attrName>
                                        </p:attrNameLst>
                                      </p:cBhvr>
                                      <p:to>
                                        <p:strVal val="visible"/>
                                      </p:to>
                                    </p:set>
                                    <p:animEffect transition="in" filter="fade">
                                      <p:cBhvr>
                                        <p:cTn id="10" dur="1000"/>
                                        <p:tgtEl>
                                          <p:spTgt spid="562"/>
                                        </p:tgtEl>
                                      </p:cBhvr>
                                    </p:animEffect>
                                  </p:childTnLst>
                                </p:cTn>
                              </p:par>
                              <p:par>
                                <p:cTn id="11" presetID="10" presetClass="entr" presetSubtype="0" fill="hold" nodeType="withEffect">
                                  <p:stCondLst>
                                    <p:cond delay="0"/>
                                  </p:stCondLst>
                                  <p:childTnLst>
                                    <p:set>
                                      <p:cBhvr>
                                        <p:cTn id="12" dur="1" fill="hold">
                                          <p:stCondLst>
                                            <p:cond delay="0"/>
                                          </p:stCondLst>
                                        </p:cTn>
                                        <p:tgtEl>
                                          <p:spTgt spid="563"/>
                                        </p:tgtEl>
                                        <p:attrNameLst>
                                          <p:attrName>style.visibility</p:attrName>
                                        </p:attrNameLst>
                                      </p:cBhvr>
                                      <p:to>
                                        <p:strVal val="visible"/>
                                      </p:to>
                                    </p:set>
                                    <p:animEffect transition="in" filter="fade">
                                      <p:cBhvr>
                                        <p:cTn id="13"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4BBCA4-0A1F-BF01-CFFE-1E130D8D6479}"/>
              </a:ext>
            </a:extLst>
          </p:cNvPr>
          <p:cNvSpPr txBox="1"/>
          <p:nvPr/>
        </p:nvSpPr>
        <p:spPr>
          <a:xfrm>
            <a:off x="146923" y="-8137"/>
            <a:ext cx="6376482" cy="369332"/>
          </a:xfrm>
          <a:prstGeom prst="rect">
            <a:avLst/>
          </a:prstGeom>
          <a:noFill/>
        </p:spPr>
        <p:txBody>
          <a:bodyPr wrap="square">
            <a:spAutoFit/>
          </a:bodyPr>
          <a:lstStyle/>
          <a:p>
            <a:pPr marL="0" lvl="0" indent="0" algn="just" rtl="0">
              <a:spcBef>
                <a:spcPts val="0"/>
              </a:spcBef>
              <a:spcAft>
                <a:spcPts val="0"/>
              </a:spcAft>
              <a:buNone/>
            </a:pPr>
            <a:r>
              <a:rPr lang="en-US" sz="1800" b="1" dirty="0"/>
              <a:t>2. </a:t>
            </a:r>
            <a:r>
              <a:rPr lang="vi-VN" sz="1800" b="1" dirty="0"/>
              <a:t>Phân khúc thị trường sử dụng các chế phẩm sinh học</a:t>
            </a:r>
          </a:p>
        </p:txBody>
      </p:sp>
      <p:pic>
        <p:nvPicPr>
          <p:cNvPr id="4" name="Graphic 1">
            <a:extLst>
              <a:ext uri="{FF2B5EF4-FFF2-40B4-BE49-F238E27FC236}">
                <a16:creationId xmlns:a16="http://schemas.microsoft.com/office/drawing/2014/main" id="{0F0E281C-BD91-22B8-23DE-A176CFB045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00400" y="772668"/>
            <a:ext cx="5943600" cy="3238500"/>
          </a:xfrm>
          <a:prstGeom prst="rect">
            <a:avLst/>
          </a:prstGeom>
        </p:spPr>
      </p:pic>
      <p:sp>
        <p:nvSpPr>
          <p:cNvPr id="6" name="TextBox 5">
            <a:extLst>
              <a:ext uri="{FF2B5EF4-FFF2-40B4-BE49-F238E27FC236}">
                <a16:creationId xmlns:a16="http://schemas.microsoft.com/office/drawing/2014/main" id="{B2E2BE29-4355-4BDF-F6EF-893F923F154C}"/>
              </a:ext>
            </a:extLst>
          </p:cNvPr>
          <p:cNvSpPr txBox="1"/>
          <p:nvPr/>
        </p:nvSpPr>
        <p:spPr>
          <a:xfrm>
            <a:off x="411480" y="493776"/>
            <a:ext cx="2504440" cy="3933897"/>
          </a:xfrm>
          <a:prstGeom prst="rect">
            <a:avLst/>
          </a:prstGeom>
          <a:noFill/>
        </p:spPr>
        <p:txBody>
          <a:bodyPr wrap="square">
            <a:spAutoFit/>
          </a:bodyPr>
          <a:lstStyle/>
          <a:p>
            <a:pPr marL="457200" indent="215900" algn="just">
              <a:lnSpc>
                <a:spcPct val="150000"/>
              </a:lnSpc>
            </a:pP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Sự</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tăng</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trưởng</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của</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sản</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phẩm</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chứa</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các</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vi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sinh</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vật</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phát</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triển</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rộng</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rãi</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nhất</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là</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ở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khu</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vực</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Mỹ</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La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Tinh</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còn</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ở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khu</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vực</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EU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thì</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được</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sử</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dụng</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ít</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hơn</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p>
          <a:p>
            <a:pPr marL="457200" indent="215900" algn="just">
              <a:lnSpc>
                <a:spcPct val="150000"/>
              </a:lnSpc>
            </a:pP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Thông</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tin</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các</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loại</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chế</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phẩm</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BVTV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sinh</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học</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toàn</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cầu</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được</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mô</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tả</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ở </a:t>
            </a:r>
            <a:r>
              <a:rPr lang="es-AR" sz="1400" kern="100" dirty="0" err="1">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Hình</a:t>
            </a:r>
            <a:r>
              <a:rPr lang="es-AR" sz="1400" kern="100" dirty="0">
                <a:solidFill>
                  <a:srgbClr val="1F1F1F"/>
                </a:solidFill>
                <a:effectLst/>
                <a:latin typeface="Montserrat" panose="00000500000000000000" pitchFamily="2" charset="0"/>
                <a:ea typeface="Calibri" panose="020F0502020204030204" pitchFamily="34" charset="0"/>
                <a:cs typeface="Times New Roman" panose="02020603050405020304" pitchFamily="18" charset="0"/>
              </a:rPr>
              <a:t> 4. </a:t>
            </a:r>
            <a:endParaRPr lang="en-US" sz="1100" kern="100" dirty="0">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59D6105-B4FF-071B-CD3D-7A0FBFC29BFD}"/>
              </a:ext>
            </a:extLst>
          </p:cNvPr>
          <p:cNvSpPr txBox="1"/>
          <p:nvPr/>
        </p:nvSpPr>
        <p:spPr>
          <a:xfrm>
            <a:off x="3563764" y="4216885"/>
            <a:ext cx="4656692" cy="704104"/>
          </a:xfrm>
          <a:prstGeom prst="rect">
            <a:avLst/>
          </a:prstGeom>
          <a:noFill/>
        </p:spPr>
        <p:txBody>
          <a:bodyPr wrap="square">
            <a:spAutoFit/>
          </a:bodyPr>
          <a:lstStyle/>
          <a:p>
            <a:pPr marL="457200" indent="215900" algn="ctr">
              <a:lnSpc>
                <a:spcPct val="150000"/>
              </a:lnSpc>
            </a:pPr>
            <a:r>
              <a:rPr lang="es-AR" sz="1400" i="1" kern="100" dirty="0" err="1">
                <a:solidFill>
                  <a:srgbClr val="000000"/>
                </a:solidFill>
                <a:effectLst/>
                <a:latin typeface="+mj-lt"/>
                <a:ea typeface="Calibri" panose="020F0502020204030204" pitchFamily="34" charset="0"/>
                <a:cs typeface="Times New Roman" panose="02020603050405020304" pitchFamily="18" charset="0"/>
              </a:rPr>
              <a:t>Hình</a:t>
            </a:r>
            <a:r>
              <a:rPr lang="es-AR" sz="1400" i="1" kern="100" dirty="0">
                <a:solidFill>
                  <a:srgbClr val="000000"/>
                </a:solidFill>
                <a:effectLst/>
                <a:latin typeface="+mj-lt"/>
                <a:ea typeface="Calibri" panose="020F0502020204030204" pitchFamily="34" charset="0"/>
                <a:cs typeface="Times New Roman" panose="02020603050405020304" pitchFamily="18" charset="0"/>
              </a:rPr>
              <a:t> 4. </a:t>
            </a:r>
            <a:r>
              <a:rPr lang="es-AR" sz="1400" i="1" kern="100" dirty="0" err="1">
                <a:solidFill>
                  <a:srgbClr val="000000"/>
                </a:solidFill>
                <a:effectLst/>
                <a:latin typeface="+mj-lt"/>
                <a:ea typeface="Calibri" panose="020F0502020204030204" pitchFamily="34" charset="0"/>
                <a:cs typeface="Times New Roman" panose="02020603050405020304" pitchFamily="18" charset="0"/>
              </a:rPr>
              <a:t>Chủng</a:t>
            </a:r>
            <a:r>
              <a:rPr lang="es-AR" sz="1400" i="1" kern="100" dirty="0">
                <a:solidFill>
                  <a:srgbClr val="000000"/>
                </a:solidFill>
                <a:effectLst/>
                <a:latin typeface="+mj-lt"/>
                <a:ea typeface="Calibri" panose="020F0502020204030204" pitchFamily="34" charset="0"/>
                <a:cs typeface="Times New Roman" panose="02020603050405020304" pitchFamily="18" charset="0"/>
              </a:rPr>
              <a:t> </a:t>
            </a:r>
            <a:r>
              <a:rPr lang="es-AR" sz="1400" i="1" kern="100" dirty="0" err="1">
                <a:solidFill>
                  <a:srgbClr val="000000"/>
                </a:solidFill>
                <a:effectLst/>
                <a:latin typeface="+mj-lt"/>
                <a:ea typeface="Calibri" panose="020F0502020204030204" pitchFamily="34" charset="0"/>
                <a:cs typeface="Times New Roman" panose="02020603050405020304" pitchFamily="18" charset="0"/>
              </a:rPr>
              <a:t>loại</a:t>
            </a:r>
            <a:r>
              <a:rPr lang="es-AR" sz="1400" i="1" kern="100" dirty="0">
                <a:solidFill>
                  <a:srgbClr val="000000"/>
                </a:solidFill>
                <a:effectLst/>
                <a:latin typeface="+mj-lt"/>
                <a:ea typeface="Calibri" panose="020F0502020204030204" pitchFamily="34" charset="0"/>
                <a:cs typeface="Times New Roman" panose="02020603050405020304" pitchFamily="18" charset="0"/>
              </a:rPr>
              <a:t> </a:t>
            </a:r>
            <a:r>
              <a:rPr lang="es-AR" sz="1400" i="1" kern="100" dirty="0" err="1">
                <a:solidFill>
                  <a:srgbClr val="000000"/>
                </a:solidFill>
                <a:effectLst/>
                <a:latin typeface="+mj-lt"/>
                <a:ea typeface="Calibri" panose="020F0502020204030204" pitchFamily="34" charset="0"/>
                <a:cs typeface="Times New Roman" panose="02020603050405020304" pitchFamily="18" charset="0"/>
              </a:rPr>
              <a:t>chế</a:t>
            </a:r>
            <a:r>
              <a:rPr lang="es-AR" sz="1400" i="1" kern="100" dirty="0">
                <a:solidFill>
                  <a:srgbClr val="000000"/>
                </a:solidFill>
                <a:effectLst/>
                <a:latin typeface="+mj-lt"/>
                <a:ea typeface="Calibri" panose="020F0502020204030204" pitchFamily="34" charset="0"/>
                <a:cs typeface="Times New Roman" panose="02020603050405020304" pitchFamily="18" charset="0"/>
              </a:rPr>
              <a:t> </a:t>
            </a:r>
            <a:r>
              <a:rPr lang="es-AR" sz="1400" i="1" kern="100" dirty="0" err="1">
                <a:solidFill>
                  <a:srgbClr val="000000"/>
                </a:solidFill>
                <a:effectLst/>
                <a:latin typeface="+mj-lt"/>
                <a:ea typeface="Calibri" panose="020F0502020204030204" pitchFamily="34" charset="0"/>
                <a:cs typeface="Times New Roman" panose="02020603050405020304" pitchFamily="18" charset="0"/>
              </a:rPr>
              <a:t>phẩm</a:t>
            </a:r>
            <a:r>
              <a:rPr lang="es-AR" sz="1400" i="1" kern="100" dirty="0">
                <a:solidFill>
                  <a:srgbClr val="000000"/>
                </a:solidFill>
                <a:effectLst/>
                <a:latin typeface="+mj-lt"/>
                <a:ea typeface="Calibri" panose="020F0502020204030204" pitchFamily="34" charset="0"/>
                <a:cs typeface="Times New Roman" panose="02020603050405020304" pitchFamily="18" charset="0"/>
              </a:rPr>
              <a:t> BVTV </a:t>
            </a:r>
            <a:r>
              <a:rPr lang="es-AR" sz="1400" i="1" kern="100" dirty="0" err="1">
                <a:solidFill>
                  <a:srgbClr val="000000"/>
                </a:solidFill>
                <a:effectLst/>
                <a:latin typeface="+mj-lt"/>
                <a:ea typeface="Calibri" panose="020F0502020204030204" pitchFamily="34" charset="0"/>
                <a:cs typeface="Times New Roman" panose="02020603050405020304" pitchFamily="18" charset="0"/>
              </a:rPr>
              <a:t>sinh</a:t>
            </a:r>
            <a:r>
              <a:rPr lang="es-AR" sz="1400" i="1" kern="100" dirty="0">
                <a:solidFill>
                  <a:srgbClr val="000000"/>
                </a:solidFill>
                <a:effectLst/>
                <a:latin typeface="+mj-lt"/>
                <a:ea typeface="Calibri" panose="020F0502020204030204" pitchFamily="34" charset="0"/>
                <a:cs typeface="Times New Roman" panose="02020603050405020304" pitchFamily="18" charset="0"/>
              </a:rPr>
              <a:t> </a:t>
            </a:r>
            <a:r>
              <a:rPr lang="es-AR" sz="1400" i="1" kern="100" dirty="0" err="1">
                <a:solidFill>
                  <a:srgbClr val="000000"/>
                </a:solidFill>
                <a:effectLst/>
                <a:latin typeface="+mj-lt"/>
                <a:ea typeface="Calibri" panose="020F0502020204030204" pitchFamily="34" charset="0"/>
                <a:cs typeface="Times New Roman" panose="02020603050405020304" pitchFamily="18" charset="0"/>
              </a:rPr>
              <a:t>học</a:t>
            </a:r>
            <a:r>
              <a:rPr lang="es-AR" sz="1400" i="1" kern="100" dirty="0">
                <a:solidFill>
                  <a:srgbClr val="000000"/>
                </a:solidFill>
                <a:effectLst/>
                <a:latin typeface="+mj-lt"/>
                <a:ea typeface="Calibri" panose="020F0502020204030204" pitchFamily="34" charset="0"/>
                <a:cs typeface="Times New Roman" panose="02020603050405020304" pitchFamily="18" charset="0"/>
              </a:rPr>
              <a:t> </a:t>
            </a:r>
            <a:r>
              <a:rPr lang="es-AR" sz="1400" i="1" kern="100" dirty="0" err="1">
                <a:solidFill>
                  <a:srgbClr val="000000"/>
                </a:solidFill>
                <a:effectLst/>
                <a:latin typeface="+mj-lt"/>
                <a:ea typeface="Calibri" panose="020F0502020204030204" pitchFamily="34" charset="0"/>
                <a:cs typeface="Times New Roman" panose="02020603050405020304" pitchFamily="18" charset="0"/>
              </a:rPr>
              <a:t>toàn</a:t>
            </a:r>
            <a:r>
              <a:rPr lang="es-AR" sz="1400" i="1" kern="100" dirty="0">
                <a:solidFill>
                  <a:srgbClr val="000000"/>
                </a:solidFill>
                <a:effectLst/>
                <a:latin typeface="+mj-lt"/>
                <a:ea typeface="Calibri" panose="020F0502020204030204" pitchFamily="34" charset="0"/>
                <a:cs typeface="Times New Roman" panose="02020603050405020304" pitchFamily="18" charset="0"/>
              </a:rPr>
              <a:t> </a:t>
            </a:r>
            <a:r>
              <a:rPr lang="es-AR" sz="1400" i="1" kern="100" dirty="0" err="1">
                <a:solidFill>
                  <a:srgbClr val="000000"/>
                </a:solidFill>
                <a:effectLst/>
                <a:latin typeface="+mj-lt"/>
                <a:ea typeface="Calibri" panose="020F0502020204030204" pitchFamily="34" charset="0"/>
                <a:cs typeface="Times New Roman" panose="02020603050405020304" pitchFamily="18" charset="0"/>
              </a:rPr>
              <a:t>cầu</a:t>
            </a:r>
            <a:r>
              <a:rPr lang="es-AR" sz="1400" i="1" kern="100" dirty="0">
                <a:solidFill>
                  <a:srgbClr val="000000"/>
                </a:solidFill>
                <a:effectLst/>
                <a:latin typeface="+mj-lt"/>
                <a:ea typeface="Calibri" panose="020F0502020204030204" pitchFamily="34" charset="0"/>
                <a:cs typeface="Times New Roman" panose="02020603050405020304" pitchFamily="18" charset="0"/>
              </a:rPr>
              <a:t> 2021-2029</a:t>
            </a:r>
            <a:endParaRPr lang="en-US" sz="1100" kern="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9005902"/>
      </p:ext>
    </p:extLst>
  </p:cSld>
  <p:clrMapOvr>
    <a:masterClrMapping/>
  </p:clrMapOvr>
</p:sld>
</file>

<file path=ppt/theme/theme1.xml><?xml version="1.0" encoding="utf-8"?>
<a:theme xmlns:a="http://schemas.openxmlformats.org/drawingml/2006/main" name="Sustainable Agriculture Project Proposal by Slidesgo">
  <a:themeElements>
    <a:clrScheme name="Simple Light">
      <a:dk1>
        <a:srgbClr val="000000"/>
      </a:dk1>
      <a:lt1>
        <a:srgbClr val="FFFFFF"/>
      </a:lt1>
      <a:dk2>
        <a:srgbClr val="666666"/>
      </a:dk2>
      <a:lt2>
        <a:srgbClr val="F4F7DA"/>
      </a:lt2>
      <a:accent1>
        <a:srgbClr val="B4BD6E"/>
      </a:accent1>
      <a:accent2>
        <a:srgbClr val="63753C"/>
      </a:accent2>
      <a:accent3>
        <a:srgbClr val="324A00"/>
      </a:accent3>
      <a:accent4>
        <a:srgbClr val="B45400"/>
      </a:accent4>
      <a:accent5>
        <a:srgbClr val="8C4303"/>
      </a:accent5>
      <a:accent6>
        <a:srgbClr val="EEFF4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18c08b1c-3a97-44ce-816c-2f6d01d7c2a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138C94DBDF5C74BBF6EAC0290910D3D" ma:contentTypeVersion="15" ma:contentTypeDescription="Create a new document." ma:contentTypeScope="" ma:versionID="39507867b40d8395d95deb8b289dda18">
  <xsd:schema xmlns:xsd="http://www.w3.org/2001/XMLSchema" xmlns:xs="http://www.w3.org/2001/XMLSchema" xmlns:p="http://schemas.microsoft.com/office/2006/metadata/properties" xmlns:ns3="18c08b1c-3a97-44ce-816c-2f6d01d7c2ae" xmlns:ns4="fc5266d8-d9aa-4632-abbc-50b109c70e90" targetNamespace="http://schemas.microsoft.com/office/2006/metadata/properties" ma:root="true" ma:fieldsID="438f62d2a02cac7fe50ad84e136c3113" ns3:_="" ns4:_="">
    <xsd:import namespace="18c08b1c-3a97-44ce-816c-2f6d01d7c2ae"/>
    <xsd:import namespace="fc5266d8-d9aa-4632-abbc-50b109c70e9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c08b1c-3a97-44ce-816c-2f6d01d7c2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5266d8-d9aa-4632-abbc-50b109c70e9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5BB179-FA10-4899-ACBC-AB3AABAD12AD}">
  <ds:schemaRefs>
    <ds:schemaRef ds:uri="http://schemas.microsoft.com/sharepoint/v3/contenttype/forms"/>
  </ds:schemaRefs>
</ds:datastoreItem>
</file>

<file path=customXml/itemProps2.xml><?xml version="1.0" encoding="utf-8"?>
<ds:datastoreItem xmlns:ds="http://schemas.openxmlformats.org/officeDocument/2006/customXml" ds:itemID="{D2A850E3-7C10-4A35-8C7B-29411D6F8CC3}">
  <ds:schemaRefs>
    <ds:schemaRef ds:uri="http://schemas.microsoft.com/office/2006/metadata/properties"/>
    <ds:schemaRef ds:uri="http://schemas.microsoft.com/office/infopath/2007/PartnerControls"/>
    <ds:schemaRef ds:uri="18c08b1c-3a97-44ce-816c-2f6d01d7c2ae"/>
  </ds:schemaRefs>
</ds:datastoreItem>
</file>

<file path=customXml/itemProps3.xml><?xml version="1.0" encoding="utf-8"?>
<ds:datastoreItem xmlns:ds="http://schemas.openxmlformats.org/officeDocument/2006/customXml" ds:itemID="{1B6ADA1F-DB3E-4F44-9C57-1EB5E3B814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c08b1c-3a97-44ce-816c-2f6d01d7c2ae"/>
    <ds:schemaRef ds:uri="fc5266d8-d9aa-4632-abbc-50b109c70e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553</TotalTime>
  <Words>4131</Words>
  <Application>Microsoft Office PowerPoint</Application>
  <PresentationFormat>On-screen Show (16:9)</PresentationFormat>
  <Paragraphs>411</Paragraphs>
  <Slides>41</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Montserrat Medium</vt:lpstr>
      <vt:lpstr>Montserrat</vt:lpstr>
      <vt:lpstr>Wingdings</vt:lpstr>
      <vt:lpstr>Times New Roman (Headings)</vt:lpstr>
      <vt:lpstr>Playfair Display</vt:lpstr>
      <vt:lpstr>Times New Roman</vt:lpstr>
      <vt:lpstr>Roboto</vt:lpstr>
      <vt:lpstr>Calibri</vt:lpstr>
      <vt:lpstr>Quicksand</vt:lpstr>
      <vt:lpstr>Sustainable Agriculture Project Proposal by Slidesgo</vt:lpstr>
      <vt:lpstr>THỰC TRẠNG SẢN XUẤT KINH DOANH THUỐC BẢO VỆ THỰC VẬT SINH HỌC</vt:lpstr>
      <vt:lpstr>Mục lục</vt:lpstr>
      <vt:lpstr>01</vt:lpstr>
      <vt:lpstr>PowerPoint Presentation</vt:lpstr>
      <vt:lpstr>PowerPoint Presentation</vt:lpstr>
      <vt:lpstr>02. </vt:lpstr>
      <vt:lpstr>PowerPoint Presentation</vt:lpstr>
      <vt:lpstr>Năm 2021, Mỹ và Canada dẫn đầu về thị trường chế phẩm sinh học, EU đứng thứ hai với tốc độ tăng trưởng chậm hơn các nước khác. Châu Á tăng trưởng ổn định, mức độ tăng trưởng nhanh hơn các khu vực khác (Hình 2, 3).  </vt:lpstr>
      <vt:lpstr>PowerPoint Presentation</vt:lpstr>
      <vt:lpstr>PowerPoint Presentation</vt:lpstr>
      <vt:lpstr>PowerPoint Presentation</vt:lpstr>
      <vt:lpstr>PowerPoint Presentation</vt:lpstr>
      <vt:lpstr>PowerPoint Presentation</vt:lpstr>
      <vt:lpstr>03</vt:lpstr>
      <vt:lpstr>PowerPoint Presentation</vt:lpstr>
      <vt:lpstr>PowerPoint Presentation</vt:lpstr>
      <vt:lpstr>2020-2025</vt:lpstr>
      <vt:lpstr>PowerPoint Presentation</vt:lpstr>
      <vt:lpstr>PowerPoint Presentation</vt:lpstr>
      <vt:lpstr>PowerPoint Presentation</vt:lpstr>
      <vt:lpstr>PowerPoint Presentation</vt:lpstr>
      <vt:lpstr>04</vt:lpstr>
      <vt:lpstr>PowerPoint Presentation</vt:lpstr>
      <vt:lpstr>PowerPoint Presentation</vt:lpstr>
      <vt:lpstr>PowerPoint Presentation</vt:lpstr>
      <vt:lpstr>EU</vt:lpstr>
      <vt:lpstr>05</vt:lpstr>
      <vt:lpstr>PowerPoint Presentation</vt:lpstr>
      <vt:lpstr>PowerPoint Presentation</vt:lpstr>
      <vt:lpstr>PowerPoint Presentation</vt:lpstr>
      <vt:lpstr>PowerPoint Presentation</vt:lpstr>
      <vt:lpstr>PowerPoint Presentation</vt:lpstr>
      <vt:lpstr>PowerPoint Presentation</vt:lpstr>
      <vt:lpstr>06</vt:lpstr>
      <vt:lpstr>PowerPoint Presentation</vt:lpstr>
      <vt:lpstr>PowerPoint Presentation</vt:lpstr>
      <vt:lpstr>07 </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Agriculture Project Proposal</dc:title>
  <dc:creator>LE DANG QUANG</dc:creator>
  <cp:lastModifiedBy>Dang Quang Le</cp:lastModifiedBy>
  <cp:revision>13</cp:revision>
  <dcterms:modified xsi:type="dcterms:W3CDTF">2023-11-27T07:42:31Z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0x0101002138C94DBDF5C74BBF6EAC0290910D3D</vt:lpwstr>
  </property>
</Properties>
</file>