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4" r:id="rId3"/>
    <p:sldId id="283" r:id="rId4"/>
    <p:sldId id="28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120" d="100"/>
          <a:sy n="120" d="100"/>
        </p:scale>
        <p:origin x="23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33D897-D4B6-514C-5BBB-B3BAD55A9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A2CD5-9FD6-9B1B-9BC6-AAFEA0259E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0E9B9-E73E-4766-ABD1-BC0739F9892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3229C-0E37-4B90-EBCA-2C63A2A588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DDC8-3AEC-45C5-A38A-9BFEFB1D55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1629F-FF2F-476C-83EF-ADA077023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163B5-9FC5-4B06-A364-9AAD66B166C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67285-7FEB-479F-B81F-8BC6AA94C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2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CB23C6-CE6F-7168-707C-63A87519B6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6CEDA4FB-4E3E-FE56-0E3D-C539C89B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03A5179E-B567-BF35-6405-1DD0D01F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33EC9-0C73-4712-90B2-A34A6C6D08D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3" name="Picture 2" descr="A logo of a green and yellow mushroom&#10;&#10;Description automatically generated with medium confidence">
            <a:extLst>
              <a:ext uri="{FF2B5EF4-FFF2-40B4-BE49-F238E27FC236}">
                <a16:creationId xmlns:a16="http://schemas.microsoft.com/office/drawing/2014/main" id="{F51C2B8C-45C5-47E1-F83A-DF3756973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71" y="116457"/>
            <a:ext cx="1949958" cy="5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6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438B3E0-59F9-403B-ECE4-C318AF59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A39F4-9C8B-4A7F-A14C-2D3BAEB2C7F5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A1FE4D5-628E-1D20-D929-EF2CD2A1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DB44A0C-F0A6-BCFF-7B73-D3E31EC9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F9C50-8667-49D3-933C-6147415D640F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4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94D95A7-AAA7-0D26-F376-4E5427BE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E097F-A8E8-4002-8997-43819FB4611C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EE4F35F-BBE5-8853-F83C-ABA32AD1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44CC4B9-8525-3935-5929-34E713DA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32143-F934-41D8-8B46-5C7EDF415A02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7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4D4CDEC-B9DD-70DD-4141-839118C5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C8E05-F3C6-4733-8922-2931EE469D04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9B25DFE-0F32-F712-9937-358C3425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CE20345B-3CBD-9D28-2720-67F8BDDB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876C3-34C7-42AC-8FEE-A0F85074B127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4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3588E0-996E-C0B7-F72C-FD2CF17411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E661A042-E73B-DDCA-A59D-F986500DA04E}"/>
              </a:ext>
            </a:extLst>
          </p:cNvPr>
          <p:cNvSpPr/>
          <p:nvPr/>
        </p:nvSpPr>
        <p:spPr>
          <a:xfrm>
            <a:off x="86785" y="69851"/>
            <a:ext cx="12018433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8ABE9-0B89-EE22-18AA-C06A92BB1E86}"/>
              </a:ext>
            </a:extLst>
          </p:cNvPr>
          <p:cNvSpPr/>
          <p:nvPr/>
        </p:nvSpPr>
        <p:spPr>
          <a:xfrm flipV="1">
            <a:off x="93134" y="2376489"/>
            <a:ext cx="12018433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81FB8-322E-5ED7-D5FB-0873FB0C5B1C}"/>
              </a:ext>
            </a:extLst>
          </p:cNvPr>
          <p:cNvSpPr/>
          <p:nvPr/>
        </p:nvSpPr>
        <p:spPr>
          <a:xfrm>
            <a:off x="93134" y="2341564"/>
            <a:ext cx="12018433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646BD-8DC1-36B6-0F54-0FF1D65FE699}"/>
              </a:ext>
            </a:extLst>
          </p:cNvPr>
          <p:cNvSpPr/>
          <p:nvPr/>
        </p:nvSpPr>
        <p:spPr>
          <a:xfrm>
            <a:off x="91018" y="2468564"/>
            <a:ext cx="1202054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FE8D79-49DC-2C4A-CECA-B66D246E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BFFA-F3BD-4376-8DFB-064CAF43F4F5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8E1B4A-3417-0F64-586A-82CB70C2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9C2761-F535-E120-60AE-984D7A3C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D730DEC1-39C6-44D9-AB2E-9FD662A54BA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358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3DBA4E78-0BB4-A3A8-B878-E3F88857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76E0E-4D52-401B-A586-B097390361FC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5E58734-49A4-A916-D3E1-C477A4C6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0A378F6-CA0A-49EB-28BA-FA3C448F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98C52-1573-4167-BF99-A53B9905EFB9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8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533EAD6-7B0E-832C-C677-145B2EF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015DA-83D0-434C-8868-1664A5D579DB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E9EBFD7-33BA-9E2D-A728-4D7589E8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4A491813-E614-F85F-4DAC-C5C2EBD0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D9994-7D1F-4E0A-A7BC-6462E6408470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6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417CCBBA-C17A-2744-4E62-931F9C95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D0C52-D8FC-4B37-829F-EEC451F902F6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B758CBA-14F0-8C58-CC79-5D24B1C51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34883F3-8CE9-4944-21D7-24E6A294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4F682-B16C-423C-87E4-650B71AEC326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3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97749C87-7E9E-3BAF-E909-F21B45F6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B0571-BB54-4199-B347-774037AB1E45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FAF1-BAAF-9CD0-ED80-634FB63F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F34B065-190A-DAC8-185D-B4CC90C5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49C9C-8C8D-41AF-B32A-EE543C5D78F9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8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218CBA-1A4A-F2CA-41BE-15CB0F44DA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1BD5AB26-D750-3ACA-050B-3C14A87DFE38}"/>
              </a:ext>
            </a:extLst>
          </p:cNvPr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3CE4F57-E56A-AC14-79DE-A321BA4D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ACB76-0F25-42D8-B9E2-5B96871CBCF4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8A604C5-35EB-B0FF-BD3F-E01DC208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D4CCAC2-5B92-5AD3-8CE0-74CC07BC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6951E-DD7B-4A97-B143-8AE26C27EB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70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F56E0-9EBB-4C4E-17E7-923A4005AEE5}"/>
              </a:ext>
            </a:extLst>
          </p:cNvPr>
          <p:cNvSpPr/>
          <p:nvPr/>
        </p:nvSpPr>
        <p:spPr>
          <a:xfrm flipV="1">
            <a:off x="91018" y="4683126"/>
            <a:ext cx="1200996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E8FFE-775E-AE60-1CD5-63F5E97FFE3E}"/>
              </a:ext>
            </a:extLst>
          </p:cNvPr>
          <p:cNvSpPr/>
          <p:nvPr/>
        </p:nvSpPr>
        <p:spPr>
          <a:xfrm>
            <a:off x="91018" y="4649789"/>
            <a:ext cx="1200996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EF19F-BCD0-6E5F-5631-01C571F7C87D}"/>
              </a:ext>
            </a:extLst>
          </p:cNvPr>
          <p:cNvSpPr/>
          <p:nvPr/>
        </p:nvSpPr>
        <p:spPr>
          <a:xfrm>
            <a:off x="91018" y="4773614"/>
            <a:ext cx="12009967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B593AD5-FEBF-4CAE-C848-D2807754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3F416-573F-4644-BC86-C15D51658B14}" type="datetimeFigureOut">
              <a:rPr lang="vi-VN" smtClean="0"/>
              <a:pPr>
                <a:defRPr/>
              </a:pPr>
              <a:t>15/07/2024</a:t>
            </a:fld>
            <a:endParaRPr lang="vi-VN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D6EF3FD-2CB4-4C04-27DD-C3528217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5E8D8CA-330B-C4E7-FC0C-2D0353A3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BBFB6CE-9ED1-4377-AFC3-17A6DFB16E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2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8A2A07-1239-FF70-B832-E45CD0A82B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EEBF28F-C392-643D-0124-6A48E8CDC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noProof="1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fld id="{B7EDA10E-4D12-4724-B47F-C03F0BBFC031}" type="slidenum">
              <a:rPr lang="en-US" altLang="en-US" smtClean="0"/>
              <a:pPr/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 descr="A logo of a green mushroom&#10;&#10;Description automatically generated">
            <a:extLst>
              <a:ext uri="{FF2B5EF4-FFF2-40B4-BE49-F238E27FC236}">
                <a16:creationId xmlns:a16="http://schemas.microsoft.com/office/drawing/2014/main" id="{C4652446-D48C-604F-1D1D-D0F1A5A389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" y="94892"/>
            <a:ext cx="16478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6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273050" indent="-273050" algn="l" rtl="0" eaLnBrk="1" fontAlgn="base" hangingPunct="1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1" fontAlgn="base" hangingPunct="1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spcBef>
          <a:spcPts val="375"/>
        </a:spcBef>
        <a:spcAft>
          <a:spcPct val="0"/>
        </a:spcAft>
        <a:buClr>
          <a:srgbClr val="AABBDF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1" fontAlgn="base" hangingPunct="1">
        <a:spcBef>
          <a:spcPts val="375"/>
        </a:spcBef>
        <a:spcAft>
          <a:spcPct val="0"/>
        </a:spcAft>
        <a:buClr>
          <a:srgbClr val="0BD0D9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75"/>
        </a:spcBef>
        <a:spcAft>
          <a:spcPct val="0"/>
        </a:spcAft>
        <a:buClr>
          <a:srgbClr val="0BD0D9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04A9797B-4479-61A5-5DCD-9359F63CA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45" y="74853"/>
            <a:ext cx="4733282" cy="6715412"/>
          </a:xfrm>
          <a:prstGeom prst="rect">
            <a:avLst/>
          </a:prstGeom>
        </p:spPr>
      </p:pic>
      <p:pic>
        <p:nvPicPr>
          <p:cNvPr id="3" name="Picture 2" descr="A logo of a green and yellow mushroom&#10;&#10;Description automatically generated with medium confidence">
            <a:extLst>
              <a:ext uri="{FF2B5EF4-FFF2-40B4-BE49-F238E27FC236}">
                <a16:creationId xmlns:a16="http://schemas.microsoft.com/office/drawing/2014/main" id="{A67A933A-4FF5-DFC5-0B5E-E270D34F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6" y="150183"/>
            <a:ext cx="3257718" cy="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925F61E8-9B7C-7FC2-B9C3-D98206E2E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916"/>
          <a:stretch/>
        </p:blipFill>
        <p:spPr>
          <a:xfrm>
            <a:off x="1148794" y="594501"/>
            <a:ext cx="9630277" cy="61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2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rochure&#10;&#10;Description automatically generated">
            <a:extLst>
              <a:ext uri="{FF2B5EF4-FFF2-40B4-BE49-F238E27FC236}">
                <a16:creationId xmlns:a16="http://schemas.microsoft.com/office/drawing/2014/main" id="{DC3EA39C-5390-3AFC-FDDE-D3F4E94C7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" b="4781"/>
          <a:stretch/>
        </p:blipFill>
        <p:spPr>
          <a:xfrm>
            <a:off x="1191612" y="686151"/>
            <a:ext cx="9323988" cy="59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7C18175B-8265-84EE-24D5-D98784D72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3973"/>
          <a:stretch/>
        </p:blipFill>
        <p:spPr>
          <a:xfrm>
            <a:off x="1292302" y="752543"/>
            <a:ext cx="9432525" cy="59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72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hand holding a leaf&#10;&#10;Description automatically generated">
            <a:extLst>
              <a:ext uri="{FF2B5EF4-FFF2-40B4-BE49-F238E27FC236}">
                <a16:creationId xmlns:a16="http://schemas.microsoft.com/office/drawing/2014/main" id="{DC41C54B-1917-6660-7F53-DF30FC80F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 b="13044"/>
          <a:stretch/>
        </p:blipFill>
        <p:spPr>
          <a:xfrm>
            <a:off x="1111141" y="683813"/>
            <a:ext cx="10359094" cy="59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ttle with green lid&#10;&#10;Description automatically generated">
            <a:extLst>
              <a:ext uri="{FF2B5EF4-FFF2-40B4-BE49-F238E27FC236}">
                <a16:creationId xmlns:a16="http://schemas.microsoft.com/office/drawing/2014/main" id="{61A4B818-3082-5AD0-1527-F3528AF83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5159"/>
          <a:stretch/>
        </p:blipFill>
        <p:spPr>
          <a:xfrm>
            <a:off x="1262216" y="667909"/>
            <a:ext cx="9667568" cy="60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3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nual&#10;&#10;Description automatically generated">
            <a:extLst>
              <a:ext uri="{FF2B5EF4-FFF2-40B4-BE49-F238E27FC236}">
                <a16:creationId xmlns:a16="http://schemas.microsoft.com/office/drawing/2014/main" id="{CC0125C3-B6D3-04CF-87BC-9FE1AFC21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b="5159"/>
          <a:stretch/>
        </p:blipFill>
        <p:spPr>
          <a:xfrm>
            <a:off x="1262216" y="612250"/>
            <a:ext cx="9667568" cy="60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nual&#10;&#10;Description automatically generated">
            <a:extLst>
              <a:ext uri="{FF2B5EF4-FFF2-40B4-BE49-F238E27FC236}">
                <a16:creationId xmlns:a16="http://schemas.microsoft.com/office/drawing/2014/main" id="{0B704BD8-A49D-82BE-DC90-8A0F7D01E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4646"/>
          <a:stretch/>
        </p:blipFill>
        <p:spPr>
          <a:xfrm>
            <a:off x="1217992" y="629345"/>
            <a:ext cx="9444844" cy="59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8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of a product&#10;&#10;Description automatically generated">
            <a:extLst>
              <a:ext uri="{FF2B5EF4-FFF2-40B4-BE49-F238E27FC236}">
                <a16:creationId xmlns:a16="http://schemas.microsoft.com/office/drawing/2014/main" id="{38804C95-1608-820E-4620-93377CFA3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 b="5043"/>
          <a:stretch/>
        </p:blipFill>
        <p:spPr>
          <a:xfrm>
            <a:off x="1087287" y="568518"/>
            <a:ext cx="9667568" cy="61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DAE543F2-D227-10FB-7A85-5911751C6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5186"/>
          <a:stretch/>
        </p:blipFill>
        <p:spPr>
          <a:xfrm>
            <a:off x="1244213" y="587867"/>
            <a:ext cx="9410871" cy="58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5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nual&#10;&#10;Description automatically generated">
            <a:extLst>
              <a:ext uri="{FF2B5EF4-FFF2-40B4-BE49-F238E27FC236}">
                <a16:creationId xmlns:a16="http://schemas.microsoft.com/office/drawing/2014/main" id="{2FFF2611-457D-9E94-F40E-1D2ABFC88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b="17217"/>
          <a:stretch/>
        </p:blipFill>
        <p:spPr>
          <a:xfrm>
            <a:off x="801040" y="787178"/>
            <a:ext cx="10846895" cy="59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2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fruit&#10;&#10;Description automatically generated">
            <a:extLst>
              <a:ext uri="{FF2B5EF4-FFF2-40B4-BE49-F238E27FC236}">
                <a16:creationId xmlns:a16="http://schemas.microsoft.com/office/drawing/2014/main" id="{0CC9464D-AFCC-7FA6-40A6-45BB6E5E1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6" y="0"/>
            <a:ext cx="966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63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gavel&#10;&#10;Description automatically generated">
            <a:extLst>
              <a:ext uri="{FF2B5EF4-FFF2-40B4-BE49-F238E27FC236}">
                <a16:creationId xmlns:a16="http://schemas.microsoft.com/office/drawing/2014/main" id="{37748D18-A967-2FAE-DCCB-EA0765AE6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>
          <a:xfrm>
            <a:off x="1627976" y="544989"/>
            <a:ext cx="9305068" cy="62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9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rochure&#10;&#10;Description automatically generated">
            <a:extLst>
              <a:ext uri="{FF2B5EF4-FFF2-40B4-BE49-F238E27FC236}">
                <a16:creationId xmlns:a16="http://schemas.microsoft.com/office/drawing/2014/main" id="{A3B69003-5157-E8F4-F328-A1F49FBC0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17711"/>
          <a:stretch/>
        </p:blipFill>
        <p:spPr>
          <a:xfrm>
            <a:off x="888163" y="617814"/>
            <a:ext cx="10415673" cy="56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pray bottle&#10;&#10;Description automatically generated">
            <a:extLst>
              <a:ext uri="{FF2B5EF4-FFF2-40B4-BE49-F238E27FC236}">
                <a16:creationId xmlns:a16="http://schemas.microsoft.com/office/drawing/2014/main" id="{5C21926B-B07C-4DB6-D495-605649FC8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6666"/>
          <a:stretch/>
        </p:blipFill>
        <p:spPr>
          <a:xfrm>
            <a:off x="714542" y="656376"/>
            <a:ext cx="10025784" cy="61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5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279E3ADE-2B16-11C6-A94A-0F9926159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5050"/>
          <a:stretch/>
        </p:blipFill>
        <p:spPr>
          <a:xfrm>
            <a:off x="1127710" y="676697"/>
            <a:ext cx="9542872" cy="59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7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cartoon character&#10;&#10;Description automatically generated">
            <a:extLst>
              <a:ext uri="{FF2B5EF4-FFF2-40B4-BE49-F238E27FC236}">
                <a16:creationId xmlns:a16="http://schemas.microsoft.com/office/drawing/2014/main" id="{20AA0C16-35B9-54B7-F9D2-A4BB271D9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b="5320"/>
          <a:stretch/>
        </p:blipFill>
        <p:spPr>
          <a:xfrm>
            <a:off x="1184726" y="660885"/>
            <a:ext cx="9625343" cy="60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6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newspaper&#10;&#10;Description automatically generated">
            <a:extLst>
              <a:ext uri="{FF2B5EF4-FFF2-40B4-BE49-F238E27FC236}">
                <a16:creationId xmlns:a16="http://schemas.microsoft.com/office/drawing/2014/main" id="{957288CE-2B72-83B8-7618-C34BA2DBB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b="5051"/>
          <a:stretch/>
        </p:blipFill>
        <p:spPr>
          <a:xfrm>
            <a:off x="1161292" y="588879"/>
            <a:ext cx="9869416" cy="61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9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A29849EF-78C3-AE55-EA62-D0F8EFFA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3973"/>
          <a:stretch/>
        </p:blipFill>
        <p:spPr>
          <a:xfrm>
            <a:off x="1080088" y="668896"/>
            <a:ext cx="9815220" cy="61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6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oster&#10;&#10;Description automatically generated">
            <a:extLst>
              <a:ext uri="{FF2B5EF4-FFF2-40B4-BE49-F238E27FC236}">
                <a16:creationId xmlns:a16="http://schemas.microsoft.com/office/drawing/2014/main" id="{6B15A0CA-3927-CEB0-676A-7B7E0780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7038"/>
          <a:stretch/>
        </p:blipFill>
        <p:spPr>
          <a:xfrm>
            <a:off x="3906072" y="127900"/>
            <a:ext cx="5168186" cy="65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56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white text&#10;&#10;Description automatically generated">
            <a:extLst>
              <a:ext uri="{FF2B5EF4-FFF2-40B4-BE49-F238E27FC236}">
                <a16:creationId xmlns:a16="http://schemas.microsoft.com/office/drawing/2014/main" id="{00ED89E7-8CC8-AB1A-75E3-2D2D83E24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81" y="1106083"/>
            <a:ext cx="6968750" cy="46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A4E7B164-24BE-06B5-4453-06062DB4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b="5590"/>
          <a:stretch/>
        </p:blipFill>
        <p:spPr>
          <a:xfrm>
            <a:off x="1098469" y="674178"/>
            <a:ext cx="9661179" cy="60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A close-up of a plant&#10;&#10;Description automatically generated">
            <a:extLst>
              <a:ext uri="{FF2B5EF4-FFF2-40B4-BE49-F238E27FC236}">
                <a16:creationId xmlns:a16="http://schemas.microsoft.com/office/drawing/2014/main" id="{1F4F9EF7-FFC0-6303-DEC3-43A23D0698A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 b="6266"/>
          <a:stretch/>
        </p:blipFill>
        <p:spPr>
          <a:xfrm>
            <a:off x="379419" y="564543"/>
            <a:ext cx="9959729" cy="6293457"/>
          </a:xfrm>
        </p:spPr>
      </p:pic>
    </p:spTree>
    <p:extLst>
      <p:ext uri="{BB962C8B-B14F-4D97-AF65-F5344CB8AC3E}">
        <p14:creationId xmlns:p14="http://schemas.microsoft.com/office/powerpoint/2010/main" val="388603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book&#10;&#10;Description automatically generated">
            <a:extLst>
              <a:ext uri="{FF2B5EF4-FFF2-40B4-BE49-F238E27FC236}">
                <a16:creationId xmlns:a16="http://schemas.microsoft.com/office/drawing/2014/main" id="{37FEDF5A-4765-64B1-BF5F-48263120D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b="7246"/>
          <a:stretch/>
        </p:blipFill>
        <p:spPr>
          <a:xfrm>
            <a:off x="634062" y="699714"/>
            <a:ext cx="10014710" cy="607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ook with a green worm&#10;&#10;Description automatically generated with medium confidence">
            <a:extLst>
              <a:ext uri="{FF2B5EF4-FFF2-40B4-BE49-F238E27FC236}">
                <a16:creationId xmlns:a16="http://schemas.microsoft.com/office/drawing/2014/main" id="{9F5E4F3C-D3A3-DD7B-86DF-E83AF6E5727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8" b="4709"/>
          <a:stretch/>
        </p:blipFill>
        <p:spPr>
          <a:xfrm>
            <a:off x="1118567" y="626141"/>
            <a:ext cx="9798814" cy="6231859"/>
          </a:xfrm>
        </p:spPr>
      </p:pic>
    </p:spTree>
    <p:extLst>
      <p:ext uri="{BB962C8B-B14F-4D97-AF65-F5344CB8AC3E}">
        <p14:creationId xmlns:p14="http://schemas.microsoft.com/office/powerpoint/2010/main" val="141488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DC4E92B5-9FF2-5600-9EE5-7C66C918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b="7478"/>
          <a:stretch/>
        </p:blipFill>
        <p:spPr>
          <a:xfrm>
            <a:off x="1262216" y="612251"/>
            <a:ext cx="9667568" cy="60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5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praying a plant&#10;&#10;Description automatically generated with medium confidence">
            <a:extLst>
              <a:ext uri="{FF2B5EF4-FFF2-40B4-BE49-F238E27FC236}">
                <a16:creationId xmlns:a16="http://schemas.microsoft.com/office/drawing/2014/main" id="{947B2FD5-2FFB-251C-8416-305C65B0E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4813"/>
          <a:stretch/>
        </p:blipFill>
        <p:spPr>
          <a:xfrm>
            <a:off x="1262216" y="695738"/>
            <a:ext cx="9667568" cy="61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08DC1EDB-D7B6-A41B-0AA5-576493C1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4348"/>
          <a:stretch/>
        </p:blipFill>
        <p:spPr>
          <a:xfrm>
            <a:off x="1262216" y="652007"/>
            <a:ext cx="9667568" cy="60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148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5C8325C-72DB-4BAB-A060-3FBD9641F8F7}" vid="{5CC5295A-762F-46AF-8A30-800D35D71D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1183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Perpetua</vt:lpstr>
      <vt:lpstr>Tahoma</vt:lpstr>
      <vt:lpstr>Times New Roman</vt:lpstr>
      <vt:lpstr>Wingdings 2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Hà 1989</dc:creator>
  <cp:lastModifiedBy>Đặng Hà 1989</cp:lastModifiedBy>
  <cp:revision>37</cp:revision>
  <dcterms:created xsi:type="dcterms:W3CDTF">2023-02-13T06:23:55Z</dcterms:created>
  <dcterms:modified xsi:type="dcterms:W3CDTF">2024-07-15T09:52:28Z</dcterms:modified>
</cp:coreProperties>
</file>